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160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83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8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0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5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6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7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6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qDK6nLdm3sQ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0Qf8zw2qjQ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FD022-893E-411D-A514-F97ABEA0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061" y="2379216"/>
            <a:ext cx="7766936" cy="943652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캡스톤</a:t>
            </a:r>
            <a:r>
              <a:rPr lang="ko-KR" altLang="en-US" dirty="0">
                <a:solidFill>
                  <a:schemeClr val="tx1"/>
                </a:solidFill>
              </a:rPr>
              <a:t> 디자인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주차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DE522-CF36-4A21-8095-18C1089E9CBD}"/>
              </a:ext>
            </a:extLst>
          </p:cNvPr>
          <p:cNvSpPr txBox="1"/>
          <p:nvPr/>
        </p:nvSpPr>
        <p:spPr>
          <a:xfrm>
            <a:off x="7039993" y="4474347"/>
            <a:ext cx="252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201301489 </a:t>
            </a:r>
            <a:r>
              <a:rPr lang="ko-KR" altLang="en-US" b="1" dirty="0"/>
              <a:t>전영훈</a:t>
            </a:r>
            <a:endParaRPr lang="en-US" altLang="ko-KR" b="1" dirty="0"/>
          </a:p>
          <a:p>
            <a:r>
              <a:rPr lang="en-US" altLang="ko-KR" dirty="0"/>
              <a:t>	201301511 </a:t>
            </a:r>
            <a:r>
              <a:rPr lang="ko-KR" altLang="en-US" b="1" dirty="0"/>
              <a:t>홍   석</a:t>
            </a:r>
            <a:endParaRPr lang="en-US" altLang="ko-KR" b="1" dirty="0"/>
          </a:p>
          <a:p>
            <a:r>
              <a:rPr lang="en-US" altLang="ko-KR" dirty="0"/>
              <a:t>	201301512 </a:t>
            </a:r>
            <a:r>
              <a:rPr lang="ko-KR" altLang="en-US" b="1" dirty="0" err="1"/>
              <a:t>홍진협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571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891B1E-0E0B-4CCD-AB15-CED9D87902C7}"/>
              </a:ext>
            </a:extLst>
          </p:cNvPr>
          <p:cNvSpPr txBox="1"/>
          <p:nvPr/>
        </p:nvSpPr>
        <p:spPr>
          <a:xfrm>
            <a:off x="1022967" y="4696287"/>
            <a:ext cx="559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hlinkClick r:id="rId2"/>
              </a:rPr>
              <a:t>https://www.youtube.com/watch?v=qDK6nLdm3sQ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141BC6-718E-4570-BDF6-8A270594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569" y="860394"/>
            <a:ext cx="5172287" cy="2752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0E6359-4E17-47D0-B79A-97AAC8C26F24}"/>
              </a:ext>
            </a:extLst>
          </p:cNvPr>
          <p:cNvSpPr txBox="1"/>
          <p:nvPr/>
        </p:nvSpPr>
        <p:spPr>
          <a:xfrm>
            <a:off x="1168568" y="3879542"/>
            <a:ext cx="517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움직이는 물체를 이미지로 캡쳐</a:t>
            </a:r>
          </a:p>
        </p:txBody>
      </p:sp>
    </p:spTree>
    <p:extLst>
      <p:ext uri="{BB962C8B-B14F-4D97-AF65-F5344CB8AC3E}">
        <p14:creationId xmlns:p14="http://schemas.microsoft.com/office/powerpoint/2010/main" val="147863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etson TK1 Development Kit">
            <a:extLst>
              <a:ext uri="{FF2B5EF4-FFF2-40B4-BE49-F238E27FC236}">
                <a16:creationId xmlns:a16="http://schemas.microsoft.com/office/drawing/2014/main" id="{6B663458-4299-4FDE-9B7B-D13B5F5F1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99" y="550047"/>
            <a:ext cx="4289430" cy="275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177924-70EC-49EA-BCBA-7A43BF6F0189}"/>
              </a:ext>
            </a:extLst>
          </p:cNvPr>
          <p:cNvSpPr txBox="1"/>
          <p:nvPr/>
        </p:nvSpPr>
        <p:spPr>
          <a:xfrm>
            <a:off x="5479209" y="851163"/>
            <a:ext cx="225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NVDIA JETSON TK1</a:t>
            </a:r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5549F0-05D2-4705-B578-5E1B03264F08}"/>
              </a:ext>
            </a:extLst>
          </p:cNvPr>
          <p:cNvSpPr/>
          <p:nvPr/>
        </p:nvSpPr>
        <p:spPr>
          <a:xfrm>
            <a:off x="5479209" y="1846555"/>
            <a:ext cx="4222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https://www.youtube.com/watch?v=30Qf8zw2qjQ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B71BF-319A-4EBE-841D-035B34657476}"/>
              </a:ext>
            </a:extLst>
          </p:cNvPr>
          <p:cNvSpPr txBox="1"/>
          <p:nvPr/>
        </p:nvSpPr>
        <p:spPr>
          <a:xfrm>
            <a:off x="1058129" y="3994951"/>
            <a:ext cx="554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문제점 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가격 </a:t>
            </a:r>
            <a:r>
              <a:rPr lang="en-US" altLang="ko-KR" dirty="0"/>
              <a:t>20</a:t>
            </a:r>
            <a:r>
              <a:rPr lang="ko-KR" altLang="en-US" dirty="0"/>
              <a:t>만원 </a:t>
            </a:r>
            <a:r>
              <a:rPr lang="en-US" altLang="ko-KR" dirty="0"/>
              <a:t>~ 70</a:t>
            </a:r>
            <a:r>
              <a:rPr lang="ko-KR" altLang="en-US" dirty="0"/>
              <a:t>만원 대로 비싸다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06419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48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HY그래픽M</vt:lpstr>
      <vt:lpstr>맑은 고딕</vt:lpstr>
      <vt:lpstr>Arial</vt:lpstr>
      <vt:lpstr>Trebuchet MS</vt:lpstr>
      <vt:lpstr>Wingdings 3</vt:lpstr>
      <vt:lpstr>패싯</vt:lpstr>
      <vt:lpstr>  캡스톤 디자인 3주차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2주차 </dc:title>
  <dc:creator>홍석</dc:creator>
  <cp:lastModifiedBy>홍석</cp:lastModifiedBy>
  <cp:revision>15</cp:revision>
  <dcterms:created xsi:type="dcterms:W3CDTF">2017-09-20T09:22:23Z</dcterms:created>
  <dcterms:modified xsi:type="dcterms:W3CDTF">2017-09-27T13:52:44Z</dcterms:modified>
</cp:coreProperties>
</file>