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16" y="2186711"/>
            <a:ext cx="506910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37BBC-1129-4560-B20D-3F1BB20FB1F3}"/>
              </a:ext>
            </a:extLst>
          </p:cNvPr>
          <p:cNvSpPr txBox="1"/>
          <p:nvPr/>
        </p:nvSpPr>
        <p:spPr>
          <a:xfrm>
            <a:off x="1138989" y="1379621"/>
            <a:ext cx="56949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이미지 캡쳐 후 </a:t>
            </a:r>
            <a:r>
              <a:rPr lang="en-US" altLang="ko-KR" sz="2000" dirty="0"/>
              <a:t>DB</a:t>
            </a:r>
            <a:r>
              <a:rPr lang="ko-KR" altLang="en-US" sz="2000" dirty="0"/>
              <a:t>에 특징 저장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이미지를 </a:t>
            </a:r>
            <a:r>
              <a:rPr lang="en-US" altLang="ko-KR" dirty="0"/>
              <a:t>DB</a:t>
            </a:r>
            <a:r>
              <a:rPr lang="ko-KR" altLang="en-US" dirty="0"/>
              <a:t>에 저장하지 않고 이미지가 저장되어    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있는 경로를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동영상을 재생하기 위한 시간을 알기 위해서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이미지 캡쳐 시 캡쳐 했을 때의 시간을 </a:t>
            </a:r>
            <a:r>
              <a:rPr lang="en-US" altLang="ko-KR" dirty="0"/>
              <a:t>DB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62A756-0141-4592-A3CC-94C6E342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52" y="3966830"/>
            <a:ext cx="3433011" cy="1939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B8472-A9E1-4475-9603-E3A1BA24453A}"/>
              </a:ext>
            </a:extLst>
          </p:cNvPr>
          <p:cNvSpPr txBox="1"/>
          <p:nvPr/>
        </p:nvSpPr>
        <p:spPr>
          <a:xfrm>
            <a:off x="1010652" y="577516"/>
            <a:ext cx="5133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● </a:t>
            </a:r>
            <a:r>
              <a:rPr lang="en-US" altLang="ko-KR" sz="2800" dirty="0"/>
              <a:t>DB </a:t>
            </a:r>
            <a:r>
              <a:rPr lang="ko-KR" altLang="en-US" sz="2800" dirty="0"/>
              <a:t>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989C8-5974-4D0A-B86E-1E5108DD4817}"/>
              </a:ext>
            </a:extLst>
          </p:cNvPr>
          <p:cNvSpPr txBox="1"/>
          <p:nvPr/>
        </p:nvSpPr>
        <p:spPr>
          <a:xfrm>
            <a:off x="4981073" y="4280630"/>
            <a:ext cx="3705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곰 플레이어에 있는 기능으로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동영상에서 시간을 입력하면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그 부분을 보여주고 재생시켜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주는 기능</a:t>
            </a:r>
          </a:p>
        </p:txBody>
      </p:sp>
    </p:spTree>
    <p:extLst>
      <p:ext uri="{BB962C8B-B14F-4D97-AF65-F5344CB8AC3E}">
        <p14:creationId xmlns:p14="http://schemas.microsoft.com/office/powerpoint/2010/main" val="162783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41A22-9A73-44EE-9871-DDB7E118A598}"/>
              </a:ext>
            </a:extLst>
          </p:cNvPr>
          <p:cNvSpPr txBox="1"/>
          <p:nvPr/>
        </p:nvSpPr>
        <p:spPr>
          <a:xfrm>
            <a:off x="834188" y="6331514"/>
            <a:ext cx="35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CCTV</a:t>
            </a:r>
            <a:r>
              <a:rPr lang="ko-KR" altLang="en-US" dirty="0"/>
              <a:t>에서 지나가는 사람을 캡쳐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49C954-09C3-4F4B-99D8-925F1DF702F6}"/>
              </a:ext>
            </a:extLst>
          </p:cNvPr>
          <p:cNvCxnSpPr>
            <a:cxnSpLocks/>
          </p:cNvCxnSpPr>
          <p:nvPr/>
        </p:nvCxnSpPr>
        <p:spPr>
          <a:xfrm>
            <a:off x="4607291" y="2397903"/>
            <a:ext cx="1167867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06B404-ED5D-4CF8-AB31-7E93862DCF7F}"/>
              </a:ext>
            </a:extLst>
          </p:cNvPr>
          <p:cNvCxnSpPr>
            <a:cxnSpLocks/>
          </p:cNvCxnSpPr>
          <p:nvPr/>
        </p:nvCxnSpPr>
        <p:spPr>
          <a:xfrm>
            <a:off x="4607291" y="5053263"/>
            <a:ext cx="1201507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0279B3-4B6F-47BD-B088-98521A177756}"/>
              </a:ext>
            </a:extLst>
          </p:cNvPr>
          <p:cNvSpPr txBox="1"/>
          <p:nvPr/>
        </p:nvSpPr>
        <p:spPr>
          <a:xfrm>
            <a:off x="6043212" y="3513221"/>
            <a:ext cx="1190374" cy="38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image_1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373E3-939C-4FEB-9495-330990FF5D10}"/>
              </a:ext>
            </a:extLst>
          </p:cNvPr>
          <p:cNvSpPr txBox="1"/>
          <p:nvPr/>
        </p:nvSpPr>
        <p:spPr>
          <a:xfrm>
            <a:off x="6001744" y="6211007"/>
            <a:ext cx="1190374" cy="38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image_2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EAFF9-EE27-4BD5-8AEC-3E90BCF4CA5B}"/>
              </a:ext>
            </a:extLst>
          </p:cNvPr>
          <p:cNvSpPr txBox="1"/>
          <p:nvPr/>
        </p:nvSpPr>
        <p:spPr>
          <a:xfrm>
            <a:off x="1095626" y="541240"/>
            <a:ext cx="494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● 동영상 재생 중 사람 캡쳐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A3A6E6-2E3C-471F-9D94-69C5C8D2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3" y="1427246"/>
            <a:ext cx="3672717" cy="20859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C83FB6B-4ABF-40FC-BA6B-188E32B4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56" y="1427246"/>
            <a:ext cx="1261562" cy="20808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D75C194-99F5-4EED-88EA-F7955E13C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3" y="3895519"/>
            <a:ext cx="3672717" cy="21145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F41D51-FDB3-4C8E-952C-67821B12B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289" y="3895519"/>
            <a:ext cx="1270829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10A9A-FAB9-4FE4-A04B-12EBC7FBBFAB}"/>
              </a:ext>
            </a:extLst>
          </p:cNvPr>
          <p:cNvSpPr txBox="1"/>
          <p:nvPr/>
        </p:nvSpPr>
        <p:spPr>
          <a:xfrm>
            <a:off x="1095625" y="541240"/>
            <a:ext cx="5802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● 특징과 경로 추출해 이미지 저장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481F2-11E9-4551-89D7-D7D1F52D8D9D}"/>
              </a:ext>
            </a:extLst>
          </p:cNvPr>
          <p:cNvSpPr txBox="1"/>
          <p:nvPr/>
        </p:nvSpPr>
        <p:spPr>
          <a:xfrm>
            <a:off x="1519339" y="3415825"/>
            <a:ext cx="1190374" cy="38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image_1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D31B-508D-4374-B664-DB89C04CA0F7}"/>
              </a:ext>
            </a:extLst>
          </p:cNvPr>
          <p:cNvSpPr txBox="1"/>
          <p:nvPr/>
        </p:nvSpPr>
        <p:spPr>
          <a:xfrm>
            <a:off x="1381618" y="6146838"/>
            <a:ext cx="1190374" cy="38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image_2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8A6094-CB77-438F-97A5-8EDA98504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43343"/>
              </p:ext>
            </p:extLst>
          </p:nvPr>
        </p:nvGraphicFramePr>
        <p:xfrm>
          <a:off x="2748064" y="3187186"/>
          <a:ext cx="6887410" cy="1221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82">
                  <a:extLst>
                    <a:ext uri="{9D8B030D-6E8A-4147-A177-3AD203B41FA5}">
                      <a16:colId xmlns:a16="http://schemas.microsoft.com/office/drawing/2014/main" val="2474474358"/>
                    </a:ext>
                  </a:extLst>
                </a:gridCol>
                <a:gridCol w="1377482">
                  <a:extLst>
                    <a:ext uri="{9D8B030D-6E8A-4147-A177-3AD203B41FA5}">
                      <a16:colId xmlns:a16="http://schemas.microsoft.com/office/drawing/2014/main" val="4250230733"/>
                    </a:ext>
                  </a:extLst>
                </a:gridCol>
                <a:gridCol w="1377482">
                  <a:extLst>
                    <a:ext uri="{9D8B030D-6E8A-4147-A177-3AD203B41FA5}">
                      <a16:colId xmlns:a16="http://schemas.microsoft.com/office/drawing/2014/main" val="177559302"/>
                    </a:ext>
                  </a:extLst>
                </a:gridCol>
                <a:gridCol w="1377482">
                  <a:extLst>
                    <a:ext uri="{9D8B030D-6E8A-4147-A177-3AD203B41FA5}">
                      <a16:colId xmlns:a16="http://schemas.microsoft.com/office/drawing/2014/main" val="1914496460"/>
                    </a:ext>
                  </a:extLst>
                </a:gridCol>
                <a:gridCol w="1377482">
                  <a:extLst>
                    <a:ext uri="{9D8B030D-6E8A-4147-A177-3AD203B41FA5}">
                      <a16:colId xmlns:a16="http://schemas.microsoft.com/office/drawing/2014/main" val="3679029972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상의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하의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 경로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저장 시간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302703"/>
                  </a:ext>
                </a:extLst>
              </a:tr>
              <a:tr h="28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Image_1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black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1:03:12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61654"/>
                  </a:ext>
                </a:extLst>
              </a:tr>
              <a:tr h="28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Image_2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black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1:05:25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8365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9BB43D1-9F0C-4AED-95B4-E929FA59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24" y="1335008"/>
            <a:ext cx="1261562" cy="20808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8445D-11A0-4E2F-8D07-143D0DCEFB85}"/>
              </a:ext>
            </a:extLst>
          </p:cNvPr>
          <p:cNvSpPr txBox="1"/>
          <p:nvPr/>
        </p:nvSpPr>
        <p:spPr>
          <a:xfrm>
            <a:off x="5117430" y="2577662"/>
            <a:ext cx="19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 </a:t>
            </a:r>
            <a:r>
              <a:rPr lang="en-US" altLang="ko-KR" dirty="0"/>
              <a:t>DB </a:t>
            </a:r>
            <a:r>
              <a:rPr lang="ko-KR" altLang="en-US" dirty="0"/>
              <a:t>테이블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E2513B-442F-4BD7-9D59-54FCA4BA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757" y="3910479"/>
            <a:ext cx="1270829" cy="22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6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B7B1F-E0A4-455F-8418-23FBB230799E}"/>
              </a:ext>
            </a:extLst>
          </p:cNvPr>
          <p:cNvSpPr txBox="1"/>
          <p:nvPr/>
        </p:nvSpPr>
        <p:spPr>
          <a:xfrm>
            <a:off x="1095625" y="541240"/>
            <a:ext cx="5802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● 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A399D-E730-455C-82C8-D750EDC91EC6}"/>
              </a:ext>
            </a:extLst>
          </p:cNvPr>
          <p:cNvSpPr txBox="1"/>
          <p:nvPr/>
        </p:nvSpPr>
        <p:spPr>
          <a:xfrm>
            <a:off x="1095625" y="1379621"/>
            <a:ext cx="695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상의 </a:t>
            </a:r>
            <a:r>
              <a:rPr lang="en-US" altLang="ko-KR" dirty="0"/>
              <a:t>: </a:t>
            </a:r>
            <a:r>
              <a:rPr lang="en-US" altLang="ko-KR" dirty="0" err="1"/>
              <a:t>balck</a:t>
            </a:r>
            <a:r>
              <a:rPr lang="en-US" altLang="ko-KR" dirty="0"/>
              <a:t> </a:t>
            </a:r>
            <a:r>
              <a:rPr lang="ko-KR" altLang="en-US" dirty="0"/>
              <a:t>○ </a:t>
            </a:r>
            <a:r>
              <a:rPr lang="en-US" altLang="ko-KR" dirty="0"/>
              <a:t>white </a:t>
            </a:r>
            <a:r>
              <a:rPr lang="ko-KR" altLang="en-US" dirty="0"/>
              <a:t>○ </a:t>
            </a:r>
            <a:r>
              <a:rPr lang="en-US" altLang="ko-KR" dirty="0"/>
              <a:t>Red </a:t>
            </a:r>
            <a:r>
              <a:rPr lang="ko-KR" altLang="en-US" dirty="0"/>
              <a:t>○ </a:t>
            </a:r>
            <a:r>
              <a:rPr lang="en-US" altLang="ko-KR" dirty="0"/>
              <a:t>Blue </a:t>
            </a:r>
            <a:r>
              <a:rPr lang="ko-KR" altLang="en-US" dirty="0"/>
              <a:t>○</a:t>
            </a:r>
            <a:r>
              <a:rPr lang="en-US" altLang="ko-KR" dirty="0"/>
              <a:t> …</a:t>
            </a:r>
          </a:p>
          <a:p>
            <a:r>
              <a:rPr lang="ko-KR" altLang="en-US" dirty="0"/>
              <a:t>하의 </a:t>
            </a:r>
            <a:r>
              <a:rPr lang="en-US" altLang="ko-KR" dirty="0"/>
              <a:t>: </a:t>
            </a:r>
            <a:r>
              <a:rPr lang="en-US" altLang="ko-KR" dirty="0" err="1"/>
              <a:t>balck</a:t>
            </a:r>
            <a:r>
              <a:rPr lang="en-US" altLang="ko-KR" dirty="0"/>
              <a:t> </a:t>
            </a:r>
            <a:r>
              <a:rPr lang="ko-KR" altLang="en-US" dirty="0"/>
              <a:t>○ </a:t>
            </a:r>
            <a:r>
              <a:rPr lang="en-US" altLang="ko-KR" dirty="0"/>
              <a:t>white </a:t>
            </a:r>
            <a:r>
              <a:rPr lang="ko-KR" altLang="en-US" dirty="0"/>
              <a:t>○ </a:t>
            </a:r>
            <a:r>
              <a:rPr lang="en-US" altLang="ko-KR" dirty="0"/>
              <a:t>Red </a:t>
            </a:r>
            <a:r>
              <a:rPr lang="ko-KR" altLang="en-US" dirty="0"/>
              <a:t>○ </a:t>
            </a:r>
            <a:r>
              <a:rPr lang="en-US" altLang="ko-KR" dirty="0"/>
              <a:t>Blue </a:t>
            </a:r>
            <a:r>
              <a:rPr lang="ko-KR" altLang="en-US" dirty="0"/>
              <a:t>○</a:t>
            </a:r>
            <a:r>
              <a:rPr lang="en-US" altLang="ko-KR" dirty="0"/>
              <a:t> …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에서 상의 </a:t>
            </a:r>
            <a:r>
              <a:rPr lang="en-US" altLang="ko-KR" dirty="0">
                <a:sym typeface="Wingdings" panose="05000000000000000000" pitchFamily="2" charset="2"/>
              </a:rPr>
              <a:t>black, </a:t>
            </a:r>
            <a:r>
              <a:rPr lang="ko-KR" altLang="en-US" dirty="0">
                <a:sym typeface="Wingdings" panose="05000000000000000000" pitchFamily="2" charset="2"/>
              </a:rPr>
              <a:t>하의 </a:t>
            </a:r>
            <a:r>
              <a:rPr lang="en-US" altLang="ko-KR" dirty="0">
                <a:sym typeface="Wingdings" panose="05000000000000000000" pitchFamily="2" charset="2"/>
              </a:rPr>
              <a:t>white</a:t>
            </a:r>
            <a:r>
              <a:rPr lang="ko-KR" altLang="en-US" dirty="0">
                <a:sym typeface="Wingdings" panose="05000000000000000000" pitchFamily="2" charset="2"/>
              </a:rPr>
              <a:t>인 정보 찾고 저장되어 있는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이미지의 경로를 이용해서 이미지를 보여준다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53CCEE-733E-4C92-89B1-06CF7F7FBA95}"/>
              </a:ext>
            </a:extLst>
          </p:cNvPr>
          <p:cNvSpPr/>
          <p:nvPr/>
        </p:nvSpPr>
        <p:spPr>
          <a:xfrm>
            <a:off x="2438400" y="1379621"/>
            <a:ext cx="272716" cy="168508"/>
          </a:xfrm>
          <a:custGeom>
            <a:avLst/>
            <a:gdLst>
              <a:gd name="connsiteX0" fmla="*/ 0 w 433137"/>
              <a:gd name="connsiteY0" fmla="*/ 0 h 481396"/>
              <a:gd name="connsiteX1" fmla="*/ 256674 w 433137"/>
              <a:gd name="connsiteY1" fmla="*/ 481263 h 481396"/>
              <a:gd name="connsiteX2" fmla="*/ 433137 w 433137"/>
              <a:gd name="connsiteY2" fmla="*/ 48126 h 4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137" h="481396">
                <a:moveTo>
                  <a:pt x="0" y="0"/>
                </a:moveTo>
                <a:cubicBezTo>
                  <a:pt x="92242" y="236621"/>
                  <a:pt x="184485" y="473242"/>
                  <a:pt x="256674" y="481263"/>
                </a:cubicBezTo>
                <a:cubicBezTo>
                  <a:pt x="328863" y="489284"/>
                  <a:pt x="382337" y="133684"/>
                  <a:pt x="433137" y="4812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F888979-BA9C-4555-8235-3785F1B5E4A8}"/>
              </a:ext>
            </a:extLst>
          </p:cNvPr>
          <p:cNvSpPr/>
          <p:nvPr/>
        </p:nvSpPr>
        <p:spPr>
          <a:xfrm>
            <a:off x="3339138" y="1702786"/>
            <a:ext cx="272716" cy="168508"/>
          </a:xfrm>
          <a:custGeom>
            <a:avLst/>
            <a:gdLst>
              <a:gd name="connsiteX0" fmla="*/ 0 w 433137"/>
              <a:gd name="connsiteY0" fmla="*/ 0 h 481396"/>
              <a:gd name="connsiteX1" fmla="*/ 256674 w 433137"/>
              <a:gd name="connsiteY1" fmla="*/ 481263 h 481396"/>
              <a:gd name="connsiteX2" fmla="*/ 433137 w 433137"/>
              <a:gd name="connsiteY2" fmla="*/ 48126 h 4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137" h="481396">
                <a:moveTo>
                  <a:pt x="0" y="0"/>
                </a:moveTo>
                <a:cubicBezTo>
                  <a:pt x="92242" y="236621"/>
                  <a:pt x="184485" y="473242"/>
                  <a:pt x="256674" y="481263"/>
                </a:cubicBezTo>
                <a:cubicBezTo>
                  <a:pt x="328863" y="489284"/>
                  <a:pt x="382337" y="133684"/>
                  <a:pt x="433137" y="4812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55930F-B7F3-40F4-B06F-CC35CE03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38" y="3685243"/>
            <a:ext cx="1261562" cy="2080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F213A-9998-4F6B-A2C1-8D420DD1ACAA}"/>
              </a:ext>
            </a:extLst>
          </p:cNvPr>
          <p:cNvSpPr txBox="1"/>
          <p:nvPr/>
        </p:nvSpPr>
        <p:spPr>
          <a:xfrm>
            <a:off x="1095625" y="5825059"/>
            <a:ext cx="14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동영상 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A3474-4E38-4098-87E8-6CF5B7D2D6E1}"/>
              </a:ext>
            </a:extLst>
          </p:cNvPr>
          <p:cNvSpPr txBox="1"/>
          <p:nvPr/>
        </p:nvSpPr>
        <p:spPr>
          <a:xfrm>
            <a:off x="2951747" y="4196727"/>
            <a:ext cx="458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동영상 보기 버튼을 누르면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있는 시간을 이용하여 저장된 장소에서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동영상을 찾고 재생시켜준다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913296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178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  캡스톤 디자인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 </dc:title>
  <dc:creator>홍석</dc:creator>
  <cp:lastModifiedBy>홍석</cp:lastModifiedBy>
  <cp:revision>25</cp:revision>
  <dcterms:created xsi:type="dcterms:W3CDTF">2017-09-20T09:22:23Z</dcterms:created>
  <dcterms:modified xsi:type="dcterms:W3CDTF">2017-11-02T02:08:24Z</dcterms:modified>
</cp:coreProperties>
</file>