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0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5/10/relationships/revisionInfo" Target="revisionInfo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16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83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8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0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5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6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7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EFD022-893E-411D-A514-F97ABEA0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912" y="2379216"/>
            <a:ext cx="5163642" cy="943652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캡스톤</a:t>
            </a:r>
            <a:r>
              <a:rPr lang="ko-KR" altLang="en-US" dirty="0">
                <a:solidFill>
                  <a:schemeClr val="tx1"/>
                </a:solidFill>
              </a:rPr>
              <a:t> 디자인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39DE522-CF36-4A21-8095-18C1089E9CBD}"/>
              </a:ext>
            </a:extLst>
          </p:cNvPr>
          <p:cNvSpPr txBox="1"/>
          <p:nvPr/>
        </p:nvSpPr>
        <p:spPr>
          <a:xfrm>
            <a:off x="7039993" y="4474347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201301489 </a:t>
            </a:r>
            <a:r>
              <a:rPr lang="ko-KR" altLang="en-US" b="1" dirty="0"/>
              <a:t>전영훈</a:t>
            </a:r>
            <a:endParaRPr lang="en-US" altLang="ko-KR" b="1" dirty="0"/>
          </a:p>
          <a:p>
            <a:r>
              <a:rPr lang="en-US" altLang="ko-KR" dirty="0"/>
              <a:t>	201301511 </a:t>
            </a:r>
            <a:r>
              <a:rPr lang="ko-KR" altLang="en-US" b="1" dirty="0"/>
              <a:t>홍   석</a:t>
            </a:r>
            <a:endParaRPr lang="en-US" altLang="ko-KR" b="1" dirty="0"/>
          </a:p>
          <a:p>
            <a:r>
              <a:rPr lang="en-US" altLang="ko-KR" dirty="0"/>
              <a:t>	201301512 </a:t>
            </a:r>
            <a:r>
              <a:rPr lang="ko-KR" altLang="en-US" b="1" dirty="0" err="1"/>
              <a:t>홍진협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57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67A12A-4578-4F67-BD24-189B34708585}"/>
              </a:ext>
            </a:extLst>
          </p:cNvPr>
          <p:cNvSpPr txBox="1"/>
          <p:nvPr/>
        </p:nvSpPr>
        <p:spPr>
          <a:xfrm>
            <a:off x="1463856" y="882172"/>
            <a:ext cx="6356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영상처리 방법</a:t>
            </a:r>
            <a:endParaRPr lang="en-US" altLang="ko-K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1100" b="1" dirty="0" smtClean="0">
                <a:solidFill>
                  <a:schemeClr val="accent3">
                    <a:lumMod val="75000"/>
                  </a:schemeClr>
                </a:solidFill>
              </a:rPr>
              <a:t> - </a:t>
            </a:r>
            <a:r>
              <a:rPr lang="ko-KR" altLang="en-US" sz="1100" b="1" dirty="0" smtClean="0">
                <a:solidFill>
                  <a:schemeClr val="accent3">
                    <a:lumMod val="75000"/>
                  </a:schemeClr>
                </a:solidFill>
              </a:rPr>
              <a:t>움직이는 객체를 스스로 판별할 수 있어야 한다</a:t>
            </a:r>
            <a:endParaRPr lang="en-US" altLang="ko-KR" sz="11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ko-KR" altLang="en-US" sz="1100" b="1" dirty="0" smtClean="0">
                <a:solidFill>
                  <a:schemeClr val="accent3">
                    <a:lumMod val="75000"/>
                  </a:schemeClr>
                </a:solidFill>
              </a:rPr>
              <a:t>움직이는 객체의 크기를 알맞게 조정해야 한다</a:t>
            </a:r>
            <a:endParaRPr lang="en-US" altLang="ko-KR" sz="11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ko-KR" altLang="en-US" sz="1100" b="1" dirty="0" smtClean="0">
                <a:solidFill>
                  <a:schemeClr val="accent3">
                    <a:lumMod val="75000"/>
                  </a:schemeClr>
                </a:solidFill>
              </a:rPr>
              <a:t>여러 개의 움직이는 객체를 동시에 판별해야 한다</a:t>
            </a:r>
            <a:endParaRPr lang="en-US" altLang="ko-KR" sz="11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ko-KR" altLang="en-US" sz="1100" b="1" dirty="0" smtClean="0">
                <a:solidFill>
                  <a:schemeClr val="accent3">
                    <a:lumMod val="75000"/>
                  </a:schemeClr>
                </a:solidFill>
              </a:rPr>
              <a:t>움직이는 객체를 정확도 높게 추적할 수 있어야 한다</a:t>
            </a:r>
            <a:endParaRPr lang="ko-KR" altLang="en-US" sz="1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56" y="2967925"/>
            <a:ext cx="5290088" cy="29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67A12A-4578-4F67-BD24-189B34708585}"/>
              </a:ext>
            </a:extLst>
          </p:cNvPr>
          <p:cNvSpPr txBox="1"/>
          <p:nvPr/>
        </p:nvSpPr>
        <p:spPr>
          <a:xfrm>
            <a:off x="1324371" y="1052653"/>
            <a:ext cx="6356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영상처리 알고리즘</a:t>
            </a:r>
            <a:endParaRPr lang="en-US" altLang="ko-K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1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1100" b="1" dirty="0" smtClean="0">
                <a:solidFill>
                  <a:schemeClr val="accent3">
                    <a:lumMod val="75000"/>
                  </a:schemeClr>
                </a:solidFill>
              </a:rPr>
              <a:t> - </a:t>
            </a:r>
            <a:r>
              <a:rPr lang="en-US" altLang="ko-KR" sz="1100" b="1" dirty="0" err="1" smtClean="0">
                <a:solidFill>
                  <a:schemeClr val="accent3">
                    <a:lumMod val="75000"/>
                  </a:schemeClr>
                </a:solidFill>
              </a:rPr>
              <a:t>MeanShift</a:t>
            </a:r>
            <a:r>
              <a:rPr lang="en-US" altLang="ko-KR" sz="1100" b="1" dirty="0" smtClean="0">
                <a:solidFill>
                  <a:schemeClr val="accent3">
                    <a:lumMod val="75000"/>
                  </a:schemeClr>
                </a:solidFill>
              </a:rPr>
              <a:t> Tracking</a:t>
            </a:r>
          </a:p>
          <a:p>
            <a:endParaRPr lang="en-US" altLang="ko-KR" sz="11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altLang="ko-KR" sz="1100" b="1" dirty="0" err="1" smtClean="0">
                <a:solidFill>
                  <a:schemeClr val="accent3">
                    <a:lumMod val="75000"/>
                  </a:schemeClr>
                </a:solidFill>
              </a:rPr>
              <a:t>Kalman</a:t>
            </a:r>
            <a:r>
              <a:rPr lang="en-US" altLang="ko-KR" sz="1100" b="1" dirty="0" smtClean="0">
                <a:solidFill>
                  <a:schemeClr val="accent3">
                    <a:lumMod val="75000"/>
                  </a:schemeClr>
                </a:solidFill>
              </a:rPr>
              <a:t> Filter</a:t>
            </a:r>
          </a:p>
          <a:p>
            <a:endParaRPr lang="en-US" altLang="ko-KR" sz="11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altLang="ko-KR" sz="1100" b="1" dirty="0" err="1" smtClean="0">
                <a:solidFill>
                  <a:schemeClr val="accent3">
                    <a:lumMod val="75000"/>
                  </a:schemeClr>
                </a:solidFill>
              </a:rPr>
              <a:t>CamShift</a:t>
            </a:r>
            <a:r>
              <a:rPr lang="en-US" altLang="ko-KR" sz="1100" b="1" dirty="0" smtClean="0">
                <a:solidFill>
                  <a:schemeClr val="accent3">
                    <a:lumMod val="75000"/>
                  </a:schemeClr>
                </a:solidFill>
              </a:rPr>
              <a:t> Tracking</a:t>
            </a:r>
            <a:endParaRPr lang="ko-KR" altLang="en-US" sz="11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55</Words>
  <Application>Microsoft Office PowerPoint</Application>
  <PresentationFormat>사용자 지정</PresentationFormat>
  <Paragraphs>17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패싯</vt:lpstr>
      <vt:lpstr>  캡스톤 디자인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2주차</dc:title>
  <dc:creator>홍석</dc:creator>
  <cp:lastModifiedBy>ADS</cp:lastModifiedBy>
  <cp:revision>29</cp:revision>
  <dcterms:created xsi:type="dcterms:W3CDTF">2017-09-20T09:22:23Z</dcterms:created>
  <dcterms:modified xsi:type="dcterms:W3CDTF">2017-11-27T17:19:52Z</dcterms:modified>
</cp:coreProperties>
</file>