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62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9045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45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770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3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35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1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8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3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4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3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7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0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0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6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5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FD022-893E-411D-A514-F97ABEA04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6848" y="3155161"/>
            <a:ext cx="4852128" cy="1034702"/>
          </a:xfrm>
        </p:spPr>
        <p:txBody>
          <a:bodyPr/>
          <a:lstStyle/>
          <a:p>
            <a:r>
              <a:rPr lang="ko-KR" altLang="en-US" err="1"/>
              <a:t>캡스톤</a:t>
            </a:r>
            <a:r>
              <a:rPr lang="ko-KR" altLang="en-US" dirty="0"/>
              <a:t> 디자인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DE522-CF36-4A21-8095-18C1089E9CBD}"/>
              </a:ext>
            </a:extLst>
          </p:cNvPr>
          <p:cNvSpPr txBox="1"/>
          <p:nvPr/>
        </p:nvSpPr>
        <p:spPr>
          <a:xfrm>
            <a:off x="7439488" y="4474346"/>
            <a:ext cx="2521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201301489 </a:t>
            </a:r>
            <a:r>
              <a:rPr lang="ko-KR" altLang="en-US" dirty="0"/>
              <a:t>전영훈</a:t>
            </a:r>
            <a:endParaRPr lang="en-US" altLang="ko-KR" dirty="0"/>
          </a:p>
          <a:p>
            <a:r>
              <a:rPr lang="en-US" altLang="ko-KR" dirty="0"/>
              <a:t>201301511 </a:t>
            </a:r>
            <a:r>
              <a:rPr lang="ko-KR" altLang="en-US" dirty="0"/>
              <a:t>홍   석</a:t>
            </a:r>
            <a:endParaRPr lang="en-US" altLang="ko-KR" dirty="0"/>
          </a:p>
          <a:p>
            <a:r>
              <a:rPr lang="en-US" altLang="ko-KR" dirty="0"/>
              <a:t>201301512 </a:t>
            </a:r>
            <a:r>
              <a:rPr lang="ko-KR" altLang="en-US" dirty="0" err="1"/>
              <a:t>홍진협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71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0A360A6-6403-4343-99DD-8AC93EADB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64" y="107049"/>
            <a:ext cx="8255424" cy="588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6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041CC54-3A28-4709-ADDA-D81218AC3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19" y="120129"/>
            <a:ext cx="8228677" cy="62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5AB3CE8-E1A7-46FF-8152-462A6F849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34" y="366072"/>
            <a:ext cx="8010525" cy="535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5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FE4A59-7928-4F9D-8AE2-D6A1EA5F5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19" y="0"/>
            <a:ext cx="10788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7982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1042</TotalTime>
  <Words>9</Words>
  <Application>Microsoft Office PowerPoint</Application>
  <PresentationFormat>와이드스크린</PresentationFormat>
  <Paragraphs>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HY그래픽M</vt:lpstr>
      <vt:lpstr>맑은 고딕</vt:lpstr>
      <vt:lpstr>Arial</vt:lpstr>
      <vt:lpstr>Trebuchet MS</vt:lpstr>
      <vt:lpstr>Wingdings 3</vt:lpstr>
      <vt:lpstr>패싯</vt:lpstr>
      <vt:lpstr>캡스톤 디자인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2주차 </dc:title>
  <dc:creator>홍석</dc:creator>
  <cp:lastModifiedBy>홍석</cp:lastModifiedBy>
  <cp:revision>10</cp:revision>
  <dcterms:created xsi:type="dcterms:W3CDTF">2017-09-20T09:22:23Z</dcterms:created>
  <dcterms:modified xsi:type="dcterms:W3CDTF">2017-11-23T03:33:48Z</dcterms:modified>
</cp:coreProperties>
</file>