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A2CB5-ABFD-4AB4-B1BD-97DAA152E34E}"/>
              </a:ext>
            </a:extLst>
          </p:cNvPr>
          <p:cNvSpPr txBox="1"/>
          <p:nvPr/>
        </p:nvSpPr>
        <p:spPr>
          <a:xfrm>
            <a:off x="984144" y="1441342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&lt;- webcam read</a:t>
            </a:r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FFCFC13E-E53A-4382-B39C-25BAFA85237E}"/>
              </a:ext>
            </a:extLst>
          </p:cNvPr>
          <p:cNvSpPr/>
          <p:nvPr/>
        </p:nvSpPr>
        <p:spPr>
          <a:xfrm>
            <a:off x="1063573" y="2770321"/>
            <a:ext cx="2351868" cy="1015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People detect?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B74A-FE86-4745-B242-BA69371B6F00}"/>
              </a:ext>
            </a:extLst>
          </p:cNvPr>
          <p:cNvSpPr txBox="1"/>
          <p:nvPr/>
        </p:nvSpPr>
        <p:spPr>
          <a:xfrm>
            <a:off x="1309609" y="4871633"/>
            <a:ext cx="1859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save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484E34-8830-4049-9170-B2A20906F3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39507" y="1810674"/>
            <a:ext cx="0" cy="959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9A82E-8E6F-4D3C-A429-1A7239B5234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39507" y="3785461"/>
            <a:ext cx="0" cy="108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D287959-867F-4DCF-8ACD-49AED706718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984145" y="1626009"/>
            <a:ext cx="325465" cy="3430291"/>
          </a:xfrm>
          <a:prstGeom prst="bentConnector3">
            <a:avLst>
              <a:gd name="adj1" fmla="val 170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A12368-93F5-45A1-88CC-84FC9FEEE4B1}"/>
              </a:ext>
            </a:extLst>
          </p:cNvPr>
          <p:cNvSpPr txBox="1"/>
          <p:nvPr/>
        </p:nvSpPr>
        <p:spPr>
          <a:xfrm>
            <a:off x="3964983" y="1967331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-People </a:t>
            </a:r>
            <a:r>
              <a:rPr lang="en-US" altLang="ko-KR" dirty="0" err="1"/>
              <a:t>img</a:t>
            </a:r>
            <a:r>
              <a:rPr lang="en-US" altLang="ko-KR" dirty="0"/>
              <a:t> crop</a:t>
            </a:r>
          </a:p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save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C1F25-A31E-4FFD-9FED-A06AA40F9FE5}"/>
              </a:ext>
            </a:extLst>
          </p:cNvPr>
          <p:cNvSpPr txBox="1"/>
          <p:nvPr/>
        </p:nvSpPr>
        <p:spPr>
          <a:xfrm>
            <a:off x="984144" y="795534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Cam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8DB290-003E-4A3F-A95E-807E8FF2558C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239507" y="1164866"/>
            <a:ext cx="0" cy="27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BDB5A-9F01-4A5E-9F23-04A3B19C923D}"/>
              </a:ext>
            </a:extLst>
          </p:cNvPr>
          <p:cNvSpPr txBox="1"/>
          <p:nvPr/>
        </p:nvSpPr>
        <p:spPr>
          <a:xfrm>
            <a:off x="3970148" y="4484175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draw rectangle and text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C33E65-624C-4C88-B0ED-BD193D18A23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3415441" y="2290497"/>
            <a:ext cx="549542" cy="98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3190BB-83CF-49E5-A9EB-65C8607A6AC9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3169405" y="4807341"/>
            <a:ext cx="800743" cy="24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56D1E-5563-4B6F-99A5-494B024EDBAA}"/>
              </a:ext>
            </a:extLst>
          </p:cNvPr>
          <p:cNvSpPr txBox="1"/>
          <p:nvPr/>
        </p:nvSpPr>
        <p:spPr>
          <a:xfrm>
            <a:off x="6854767" y="1967331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en-US" altLang="ko-KR" dirty="0"/>
          </a:p>
          <a:p>
            <a:pPr algn="ctr"/>
            <a:r>
              <a:rPr lang="en-US" altLang="ko-KR" dirty="0"/>
              <a:t>With inception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661E-F741-480D-8D69-9F113560E407}"/>
              </a:ext>
            </a:extLst>
          </p:cNvPr>
          <p:cNvSpPr txBox="1"/>
          <p:nvPr/>
        </p:nvSpPr>
        <p:spPr>
          <a:xfrm>
            <a:off x="6854764" y="3185296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 3 color extraction </a:t>
            </a:r>
          </a:p>
          <a:p>
            <a:pPr algn="ctr"/>
            <a:r>
              <a:rPr lang="en-US" altLang="ko-KR" dirty="0"/>
              <a:t>With </a:t>
            </a:r>
            <a:r>
              <a:rPr lang="en-US" altLang="ko-KR" dirty="0" err="1"/>
              <a:t>kmeans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CD2A8C-A4A9-4A13-999F-475775105288}"/>
              </a:ext>
            </a:extLst>
          </p:cNvPr>
          <p:cNvSpPr txBox="1"/>
          <p:nvPr/>
        </p:nvSpPr>
        <p:spPr>
          <a:xfrm>
            <a:off x="6854765" y="4622674"/>
            <a:ext cx="3048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save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49FA4B-40DA-4607-9CD8-E54C02254D28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475709" y="2290497"/>
            <a:ext cx="379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BE4AB7-3F76-4E8C-BD6F-D5A462C8DBB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379083" y="2613662"/>
            <a:ext cx="3" cy="57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1A16A4-03FE-4E51-9C2F-85A74DCD29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379083" y="3831627"/>
            <a:ext cx="1" cy="79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8102DF2-07C1-4224-A3A5-69D18124F0AA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flipH="1">
            <a:off x="6480874" y="4807340"/>
            <a:ext cx="37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B56F18-5DD7-4171-B386-DE28E1AFCF8D}"/>
              </a:ext>
            </a:extLst>
          </p:cNvPr>
          <p:cNvGrpSpPr/>
          <p:nvPr/>
        </p:nvGrpSpPr>
        <p:grpSpPr>
          <a:xfrm>
            <a:off x="650929" y="1164866"/>
            <a:ext cx="9438468" cy="4528268"/>
            <a:chOff x="650929" y="1164866"/>
            <a:chExt cx="9438468" cy="452826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148AFC2-A74C-4D94-AB04-218180944022}"/>
                </a:ext>
              </a:extLst>
            </p:cNvPr>
            <p:cNvSpPr/>
            <p:nvPr/>
          </p:nvSpPr>
          <p:spPr>
            <a:xfrm>
              <a:off x="650929" y="1303104"/>
              <a:ext cx="2991009" cy="439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B526ECC-D8CD-4916-A49E-8C0452CCB971}"/>
                </a:ext>
              </a:extLst>
            </p:cNvPr>
            <p:cNvSpPr/>
            <p:nvPr/>
          </p:nvSpPr>
          <p:spPr>
            <a:xfrm>
              <a:off x="3880548" y="1164866"/>
              <a:ext cx="2675223" cy="44390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C5BDC0-A0BD-44C7-A008-847F9975C341}"/>
                </a:ext>
              </a:extLst>
            </p:cNvPr>
            <p:cNvSpPr/>
            <p:nvPr/>
          </p:nvSpPr>
          <p:spPr>
            <a:xfrm>
              <a:off x="6703017" y="1164866"/>
              <a:ext cx="3386380" cy="44390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3065E81-4AFB-48C3-BF17-F9A3B2025B89}"/>
              </a:ext>
            </a:extLst>
          </p:cNvPr>
          <p:cNvGrpSpPr/>
          <p:nvPr/>
        </p:nvGrpSpPr>
        <p:grpSpPr>
          <a:xfrm>
            <a:off x="891070" y="5921553"/>
            <a:ext cx="8849617" cy="378793"/>
            <a:chOff x="891070" y="5921553"/>
            <a:chExt cx="8849617" cy="37879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44798-48ED-4B6B-91AD-DABDCBC3EEB9}"/>
                </a:ext>
              </a:extLst>
            </p:cNvPr>
            <p:cNvSpPr txBox="1"/>
            <p:nvPr/>
          </p:nvSpPr>
          <p:spPr>
            <a:xfrm>
              <a:off x="891070" y="5931014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Video_function.py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9CA7B8-9EF3-431B-82DD-DF359B5C0376}"/>
                </a:ext>
              </a:extLst>
            </p:cNvPr>
            <p:cNvSpPr txBox="1"/>
            <p:nvPr/>
          </p:nvSpPr>
          <p:spPr>
            <a:xfrm>
              <a:off x="3998552" y="5921553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Img_function.py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73EE71-D778-4401-9DBA-FDAC5F662907}"/>
                </a:ext>
              </a:extLst>
            </p:cNvPr>
            <p:cNvSpPr txBox="1"/>
            <p:nvPr/>
          </p:nvSpPr>
          <p:spPr>
            <a:xfrm>
              <a:off x="7229961" y="5922617"/>
              <a:ext cx="25107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Feature_function.py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6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3E4CF-FB53-43FA-AEF2-61FB2CF06F22}"/>
              </a:ext>
            </a:extLst>
          </p:cNvPr>
          <p:cNvSpPr txBox="1"/>
          <p:nvPr/>
        </p:nvSpPr>
        <p:spPr>
          <a:xfrm>
            <a:off x="1945034" y="878280"/>
            <a:ext cx="185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Retrain.py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2F7BE-97B3-42BB-998E-DE591C622F5A}"/>
              </a:ext>
            </a:extLst>
          </p:cNvPr>
          <p:cNvSpPr txBox="1"/>
          <p:nvPr/>
        </p:nvSpPr>
        <p:spPr>
          <a:xfrm>
            <a:off x="2061275" y="1849529"/>
            <a:ext cx="18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Dataset folder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A50EF-BDB8-49D1-9B47-17100043421A}"/>
              </a:ext>
            </a:extLst>
          </p:cNvPr>
          <p:cNvSpPr txBox="1"/>
          <p:nvPr/>
        </p:nvSpPr>
        <p:spPr>
          <a:xfrm>
            <a:off x="1030637" y="2820778"/>
            <a:ext cx="1146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Type1</a:t>
            </a:r>
          </a:p>
          <a:p>
            <a:pPr algn="ctr"/>
            <a:r>
              <a:rPr lang="en-US" altLang="ko-KR" dirty="0"/>
              <a:t>-Img1</a:t>
            </a:r>
          </a:p>
          <a:p>
            <a:pPr algn="ctr"/>
            <a:r>
              <a:rPr lang="en-US" altLang="ko-KR" dirty="0"/>
              <a:t>-Img2</a:t>
            </a:r>
          </a:p>
          <a:p>
            <a:pPr algn="ctr"/>
            <a:r>
              <a:rPr lang="en-US" altLang="ko-KR" dirty="0"/>
              <a:t>-Img3</a:t>
            </a:r>
          </a:p>
          <a:p>
            <a:pPr algn="ctr"/>
            <a:r>
              <a:rPr lang="en-US" altLang="ko-KR" dirty="0"/>
              <a:t>-Img4</a:t>
            </a:r>
          </a:p>
          <a:p>
            <a:pPr algn="ctr"/>
            <a:r>
              <a:rPr lang="en-US" altLang="ko-KR" dirty="0"/>
              <a:t>-Img5</a:t>
            </a:r>
          </a:p>
          <a:p>
            <a:pPr algn="ctr"/>
            <a:r>
              <a:rPr lang="en-US" altLang="ko-KR" dirty="0"/>
              <a:t>-img6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916D04-0778-4F3C-9DE3-1605BEB4FEBB}"/>
              </a:ext>
            </a:extLst>
          </p:cNvPr>
          <p:cNvSpPr txBox="1"/>
          <p:nvPr/>
        </p:nvSpPr>
        <p:spPr>
          <a:xfrm>
            <a:off x="1945034" y="2820778"/>
            <a:ext cx="1146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Type2</a:t>
            </a:r>
          </a:p>
          <a:p>
            <a:pPr algn="ctr"/>
            <a:r>
              <a:rPr lang="en-US" altLang="ko-KR" dirty="0"/>
              <a:t>-Img1</a:t>
            </a:r>
          </a:p>
          <a:p>
            <a:pPr algn="ctr"/>
            <a:r>
              <a:rPr lang="en-US" altLang="ko-KR" dirty="0"/>
              <a:t>-Img2</a:t>
            </a:r>
          </a:p>
          <a:p>
            <a:pPr algn="ctr"/>
            <a:r>
              <a:rPr lang="en-US" altLang="ko-KR" dirty="0"/>
              <a:t>-Img3</a:t>
            </a:r>
          </a:p>
          <a:p>
            <a:pPr algn="ctr"/>
            <a:r>
              <a:rPr lang="en-US" altLang="ko-KR" dirty="0"/>
              <a:t>-Img4</a:t>
            </a:r>
          </a:p>
          <a:p>
            <a:pPr algn="ctr"/>
            <a:r>
              <a:rPr lang="en-US" altLang="ko-KR" dirty="0"/>
              <a:t>-Img5</a:t>
            </a:r>
          </a:p>
          <a:p>
            <a:pPr algn="ctr"/>
            <a:r>
              <a:rPr lang="en-US" altLang="ko-KR" dirty="0"/>
              <a:t>-img6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A3878-FE80-449F-9E61-49466A147162}"/>
              </a:ext>
            </a:extLst>
          </p:cNvPr>
          <p:cNvSpPr txBox="1"/>
          <p:nvPr/>
        </p:nvSpPr>
        <p:spPr>
          <a:xfrm>
            <a:off x="2987298" y="2820778"/>
            <a:ext cx="1146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Type3</a:t>
            </a:r>
          </a:p>
          <a:p>
            <a:pPr algn="ctr"/>
            <a:r>
              <a:rPr lang="en-US" altLang="ko-KR" dirty="0"/>
              <a:t>-Img1</a:t>
            </a:r>
          </a:p>
          <a:p>
            <a:pPr algn="ctr"/>
            <a:r>
              <a:rPr lang="en-US" altLang="ko-KR" dirty="0"/>
              <a:t>-Img2</a:t>
            </a:r>
          </a:p>
          <a:p>
            <a:pPr algn="ctr"/>
            <a:r>
              <a:rPr lang="en-US" altLang="ko-KR" dirty="0"/>
              <a:t>-Img3</a:t>
            </a:r>
          </a:p>
          <a:p>
            <a:pPr algn="ctr"/>
            <a:r>
              <a:rPr lang="en-US" altLang="ko-KR" dirty="0"/>
              <a:t>-Img4</a:t>
            </a:r>
          </a:p>
          <a:p>
            <a:pPr algn="ctr"/>
            <a:r>
              <a:rPr lang="en-US" altLang="ko-KR" dirty="0"/>
              <a:t>-Img5</a:t>
            </a:r>
          </a:p>
          <a:p>
            <a:pPr algn="ctr"/>
            <a:r>
              <a:rPr lang="en-US" altLang="ko-KR" dirty="0"/>
              <a:t>-img6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817CCA-C115-4FE8-B094-7A8A73CA074E}"/>
              </a:ext>
            </a:extLst>
          </p:cNvPr>
          <p:cNvSpPr txBox="1"/>
          <p:nvPr/>
        </p:nvSpPr>
        <p:spPr>
          <a:xfrm>
            <a:off x="4006306" y="2820778"/>
            <a:ext cx="1146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Type4</a:t>
            </a:r>
          </a:p>
          <a:p>
            <a:pPr algn="ctr"/>
            <a:r>
              <a:rPr lang="en-US" altLang="ko-KR" dirty="0"/>
              <a:t>-Img1</a:t>
            </a:r>
          </a:p>
          <a:p>
            <a:pPr algn="ctr"/>
            <a:r>
              <a:rPr lang="en-US" altLang="ko-KR" dirty="0"/>
              <a:t>-Img2</a:t>
            </a:r>
          </a:p>
          <a:p>
            <a:pPr algn="ctr"/>
            <a:r>
              <a:rPr lang="en-US" altLang="ko-KR" dirty="0"/>
              <a:t>-Img3</a:t>
            </a:r>
          </a:p>
          <a:p>
            <a:pPr algn="ctr"/>
            <a:r>
              <a:rPr lang="en-US" altLang="ko-KR" dirty="0"/>
              <a:t>-Img4</a:t>
            </a:r>
          </a:p>
          <a:p>
            <a:pPr algn="ctr"/>
            <a:r>
              <a:rPr lang="en-US" altLang="ko-KR" dirty="0"/>
              <a:t>-Img5</a:t>
            </a:r>
          </a:p>
          <a:p>
            <a:pPr algn="ctr"/>
            <a:r>
              <a:rPr lang="en-US" altLang="ko-KR" dirty="0"/>
              <a:t>-img6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2FA27-3988-4B6D-8159-85AA59DF15AA}"/>
              </a:ext>
            </a:extLst>
          </p:cNvPr>
          <p:cNvSpPr txBox="1"/>
          <p:nvPr/>
        </p:nvSpPr>
        <p:spPr>
          <a:xfrm>
            <a:off x="7126637" y="1247613"/>
            <a:ext cx="17306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*_Label.txt</a:t>
            </a:r>
          </a:p>
          <a:p>
            <a:endParaRPr lang="en-US" altLang="ko-KR" dirty="0"/>
          </a:p>
          <a:p>
            <a:r>
              <a:rPr lang="en-US" altLang="ko-KR" dirty="0"/>
              <a:t>Type1</a:t>
            </a:r>
          </a:p>
          <a:p>
            <a:r>
              <a:rPr lang="en-US" altLang="ko-KR" dirty="0"/>
              <a:t>Type2</a:t>
            </a:r>
          </a:p>
          <a:p>
            <a:r>
              <a:rPr lang="en-US" altLang="ko-KR" dirty="0"/>
              <a:t>Type3</a:t>
            </a:r>
          </a:p>
          <a:p>
            <a:r>
              <a:rPr lang="en-US" altLang="ko-KR" dirty="0"/>
              <a:t>Type4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B54534-335B-4EC0-9670-39E33FC3E1F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604075" y="2218861"/>
            <a:ext cx="1383224" cy="60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0B9B43-B5C7-4394-B86A-E6340EA295A7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 flipH="1">
            <a:off x="2518472" y="2218861"/>
            <a:ext cx="468827" cy="60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EF0AF9-CB57-46AC-B10F-5F308D904EEA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>
            <a:off x="2987299" y="2218861"/>
            <a:ext cx="573437" cy="60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EDA5E3A-DDE1-418A-B376-0BB0009FC881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>
            <a:off x="2987299" y="2218861"/>
            <a:ext cx="1592445" cy="60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9FDBE8E-70A5-4E13-8703-5FA1542834ED}"/>
              </a:ext>
            </a:extLst>
          </p:cNvPr>
          <p:cNvSpPr/>
          <p:nvPr/>
        </p:nvSpPr>
        <p:spPr>
          <a:xfrm>
            <a:off x="5525145" y="3099661"/>
            <a:ext cx="860156" cy="5579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0EFA6-B321-4D4F-A312-7C7ABB6B6443}"/>
              </a:ext>
            </a:extLst>
          </p:cNvPr>
          <p:cNvSpPr txBox="1"/>
          <p:nvPr/>
        </p:nvSpPr>
        <p:spPr>
          <a:xfrm>
            <a:off x="7126637" y="4122548"/>
            <a:ext cx="25830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*_</a:t>
            </a:r>
            <a:r>
              <a:rPr lang="en-US" altLang="ko-KR" dirty="0" err="1"/>
              <a:t>graph.pb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Save weight data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53480-1753-4F2F-B9D9-3DAC577B613A}"/>
              </a:ext>
            </a:extLst>
          </p:cNvPr>
          <p:cNvSpPr txBox="1"/>
          <p:nvPr/>
        </p:nvSpPr>
        <p:spPr>
          <a:xfrm>
            <a:off x="5465735" y="3657600"/>
            <a:ext cx="86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3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D015FB-C0F9-461A-8803-344E2F14EC94}"/>
              </a:ext>
            </a:extLst>
          </p:cNvPr>
          <p:cNvSpPr txBox="1"/>
          <p:nvPr/>
        </p:nvSpPr>
        <p:spPr>
          <a:xfrm>
            <a:off x="2293749" y="2563723"/>
            <a:ext cx="19928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video_function</a:t>
            </a:r>
            <a:endParaRPr lang="en-US" altLang="ko-KR" b="1" dirty="0"/>
          </a:p>
          <a:p>
            <a:r>
              <a:rPr lang="en-US" altLang="ko-KR" dirty="0"/>
              <a:t>-webcam control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ECAEB-E315-4D89-A62B-A029F10D0DD4}"/>
              </a:ext>
            </a:extLst>
          </p:cNvPr>
          <p:cNvSpPr txBox="1"/>
          <p:nvPr/>
        </p:nvSpPr>
        <p:spPr>
          <a:xfrm>
            <a:off x="4872601" y="2567663"/>
            <a:ext cx="2158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Img_function</a:t>
            </a:r>
            <a:endParaRPr lang="en-US" altLang="ko-KR" b="1" dirty="0"/>
          </a:p>
          <a:p>
            <a:r>
              <a:rPr lang="en-US" altLang="ko-KR" dirty="0"/>
              <a:t>-image crop, draw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FEF85-CE2B-4B4D-BFD5-3B49CFF7B34F}"/>
              </a:ext>
            </a:extLst>
          </p:cNvPr>
          <p:cNvSpPr txBox="1"/>
          <p:nvPr/>
        </p:nvSpPr>
        <p:spPr>
          <a:xfrm>
            <a:off x="7524100" y="4255999"/>
            <a:ext cx="33321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</a:t>
            </a:r>
          </a:p>
          <a:p>
            <a:r>
              <a:rPr lang="en-US" altLang="ko-KR" b="1" dirty="0"/>
              <a:t>-read weight data(*</a:t>
            </a:r>
            <a:r>
              <a:rPr lang="en-US" altLang="ko-KR" b="1" dirty="0" err="1"/>
              <a:t>graph.pb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</a:t>
            </a:r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DD43B-83F2-4078-BC40-0001092F7C76}"/>
              </a:ext>
            </a:extLst>
          </p:cNvPr>
          <p:cNvSpPr txBox="1"/>
          <p:nvPr/>
        </p:nvSpPr>
        <p:spPr>
          <a:xfrm>
            <a:off x="7737203" y="3391059"/>
            <a:ext cx="2905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Color</a:t>
            </a:r>
          </a:p>
          <a:p>
            <a:r>
              <a:rPr lang="en-US" altLang="ko-KR" dirty="0"/>
              <a:t>-clothes color extraction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AE8C1-8217-4652-A795-22949D420A55}"/>
              </a:ext>
            </a:extLst>
          </p:cNvPr>
          <p:cNvSpPr txBox="1"/>
          <p:nvPr/>
        </p:nvSpPr>
        <p:spPr>
          <a:xfrm>
            <a:off x="2106804" y="3932833"/>
            <a:ext cx="2378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Config</a:t>
            </a:r>
          </a:p>
          <a:p>
            <a:r>
              <a:rPr lang="en-US" altLang="ko-KR" b="1" dirty="0"/>
              <a:t>-</a:t>
            </a:r>
            <a:r>
              <a:rPr lang="en-US" altLang="ko-KR" dirty="0"/>
              <a:t>basic path setting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2E98B-2CF8-495B-B1C1-B739D7D6C92A}"/>
              </a:ext>
            </a:extLst>
          </p:cNvPr>
          <p:cNvSpPr txBox="1"/>
          <p:nvPr/>
        </p:nvSpPr>
        <p:spPr>
          <a:xfrm>
            <a:off x="7956762" y="2563723"/>
            <a:ext cx="24668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Feature_function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recognization,save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88ED6B-980E-4232-9150-30BD2A9A04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286569" y="2886889"/>
            <a:ext cx="586032" cy="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BF2AD1-C419-4B97-B57A-6499C6768C17}"/>
              </a:ext>
            </a:extLst>
          </p:cNvPr>
          <p:cNvCxnSpPr>
            <a:stCxn id="8" idx="3"/>
          </p:cNvCxnSpPr>
          <p:nvPr/>
        </p:nvCxnSpPr>
        <p:spPr>
          <a:xfrm>
            <a:off x="7031385" y="2890829"/>
            <a:ext cx="8291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15758B-8584-4B01-819D-866ADA7A520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290159" y="3210054"/>
            <a:ext cx="6140" cy="722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FB9B7B-3DBA-4F75-BE92-127DCCE7C1A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9190169" y="3210054"/>
            <a:ext cx="0" cy="181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458AEC-0025-4FEF-AEB9-72DC088308B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190169" y="4037390"/>
            <a:ext cx="0" cy="21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97DBC4-B127-4E6F-AADD-80FC4F50CA7C}"/>
              </a:ext>
            </a:extLst>
          </p:cNvPr>
          <p:cNvSpPr txBox="1"/>
          <p:nvPr/>
        </p:nvSpPr>
        <p:spPr>
          <a:xfrm>
            <a:off x="519193" y="1735810"/>
            <a:ext cx="1249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DAB3BC-1F74-4AC9-A8D8-C348922C257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62610" y="1920476"/>
            <a:ext cx="1527549" cy="64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A04F8-034D-4685-A1F4-45C424CC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4" y="1794308"/>
            <a:ext cx="4689387" cy="286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631285-EBDC-4ABD-B0BF-47126CC4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4" y="1794309"/>
            <a:ext cx="5003508" cy="2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480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</TotalTime>
  <Words>182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영훈 전</cp:lastModifiedBy>
  <cp:revision>49</cp:revision>
  <dcterms:created xsi:type="dcterms:W3CDTF">2017-09-20T09:22:23Z</dcterms:created>
  <dcterms:modified xsi:type="dcterms:W3CDTF">2018-04-04T03:51:39Z</dcterms:modified>
</cp:coreProperties>
</file>