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6828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1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5" Type="http://schemas.microsoft.com/office/2015/10/relationships/revisionInfo" Target="revisionInfo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4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3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2A54C80-263E-416B-A8E0-580EDEADCBDC}" type="datetime1">
              <a:rPr lang="en-US" smtClean="0"/>
              <a:pPr lvl="0">
                <a:defRPr lang="ko-KR" altLang="en-US"/>
              </a:pPr>
              <a:t>12/14/2017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19954A3-9DFD-4C44-94BA-B95130A3BA1C}" type="slidenum">
              <a:rPr lang="en-US" smtClean="0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6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 smtClean="0"/>
              <a:pPr lvl="0">
                <a:defRPr lang="ko-KR" altLang="en-US"/>
              </a:pPr>
              <a:t>12/14/2017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 smtClean="0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8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1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 smtClean="0"/>
              <a:pPr lvl="0">
                <a:defRPr lang="ko-KR" altLang="en-US"/>
              </a:pPr>
              <a:t>12/14/2017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 smtClean="0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9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 smtClean="0"/>
              <a:pPr lvl="0">
                <a:defRPr lang="ko-KR" altLang="en-US"/>
              </a:pPr>
              <a:t>12/14/2017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 smtClean="0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3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 smtClean="0"/>
              <a:pPr lvl="0">
                <a:defRPr lang="ko-KR" altLang="en-US"/>
              </a:pPr>
              <a:t>12/14/2017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 smtClean="0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6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6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6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9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90945" y="266007"/>
            <a:ext cx="11610769" cy="6323479"/>
            <a:chOff x="290945" y="1097280"/>
            <a:chExt cx="11610769" cy="54922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F5AEF78-E807-457D-8409-94525D970DA2}"/>
                </a:ext>
              </a:extLst>
            </p:cNvPr>
            <p:cNvSpPr/>
            <p:nvPr/>
          </p:nvSpPr>
          <p:spPr>
            <a:xfrm>
              <a:off x="290945" y="1097280"/>
              <a:ext cx="11610769" cy="54922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08B1C6F-519B-4EA4-B306-14954EDD7110}"/>
                </a:ext>
              </a:extLst>
            </p:cNvPr>
            <p:cNvSpPr/>
            <p:nvPr/>
          </p:nvSpPr>
          <p:spPr>
            <a:xfrm>
              <a:off x="630502" y="2925378"/>
              <a:ext cx="5495267" cy="33941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39EC1F-1333-42C3-B2F3-BF184BCF02C4}"/>
                </a:ext>
              </a:extLst>
            </p:cNvPr>
            <p:cNvSpPr/>
            <p:nvPr/>
          </p:nvSpPr>
          <p:spPr>
            <a:xfrm>
              <a:off x="6362801" y="2965198"/>
              <a:ext cx="5146137" cy="33543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1F421B-9194-48A2-90DF-0D74A69E599B}"/>
                </a:ext>
              </a:extLst>
            </p:cNvPr>
            <p:cNvSpPr/>
            <p:nvPr/>
          </p:nvSpPr>
          <p:spPr>
            <a:xfrm>
              <a:off x="2732242" y="1324684"/>
              <a:ext cx="8776696" cy="152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58CC6D-60A4-49E2-842B-4A7C072EC097}"/>
                </a:ext>
              </a:extLst>
            </p:cNvPr>
            <p:cNvSpPr txBox="1"/>
            <p:nvPr/>
          </p:nvSpPr>
          <p:spPr>
            <a:xfrm>
              <a:off x="9550320" y="3705599"/>
              <a:ext cx="1870210" cy="8099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dirty="0" smtClean="0"/>
                <a:t>세부 정보</a:t>
              </a:r>
              <a:endParaRPr lang="en-US" altLang="ko-KR" dirty="0"/>
            </a:p>
            <a:p>
              <a:pPr algn="ctr">
                <a:defRPr lang="ko-KR" altLang="en-US"/>
              </a:pPr>
              <a:r>
                <a:rPr lang="en-US" altLang="ko-KR" dirty="0" smtClean="0"/>
                <a:t>Ex)</a:t>
              </a:r>
              <a:r>
                <a:rPr lang="ko-KR" altLang="en-US" dirty="0" smtClean="0"/>
                <a:t>시간</a:t>
              </a:r>
              <a:r>
                <a:rPr lang="en-US" altLang="ko-KR" dirty="0" smtClean="0"/>
                <a:t>,</a:t>
              </a:r>
              <a:r>
                <a:rPr lang="ko-KR" altLang="en-US" dirty="0" smtClean="0"/>
                <a:t>주요 특징 등등 </a:t>
              </a:r>
              <a:endParaRPr lang="ko-KR" altLang="en-US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FFD2F14-AAFC-4D1A-972E-C555875BF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915986" y="1811205"/>
              <a:ext cx="5139032" cy="403491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48AF368-A376-40E3-A1E1-8A4F742A4F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911192" y="2291550"/>
              <a:ext cx="5151162" cy="40349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E48788-4267-41B6-BE21-9D3C32191546}"/>
                </a:ext>
              </a:extLst>
            </p:cNvPr>
            <p:cNvSpPr txBox="1"/>
            <p:nvPr/>
          </p:nvSpPr>
          <p:spPr>
            <a:xfrm>
              <a:off x="2947077" y="1801368"/>
              <a:ext cx="1068323" cy="398505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defRPr lang="ko-KR" altLang="en-US"/>
              </a:pPr>
              <a:r>
                <a:rPr lang="ko-KR" altLang="en-US" sz="1600" dirty="0"/>
                <a:t>상의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422365-DCD5-4EA4-BA0E-8503C62ACEB9}"/>
                </a:ext>
              </a:extLst>
            </p:cNvPr>
            <p:cNvSpPr txBox="1"/>
            <p:nvPr/>
          </p:nvSpPr>
          <p:spPr>
            <a:xfrm>
              <a:off x="2947079" y="2294524"/>
              <a:ext cx="1060985" cy="398505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defRPr lang="ko-KR" altLang="en-US"/>
              </a:pPr>
              <a:r>
                <a:rPr lang="ko-KR" altLang="en-US" sz="1600"/>
                <a:t>하의</a:t>
              </a: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28015B7-FA2C-4C28-ADFD-2AFB61C748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913710" y="1407067"/>
              <a:ext cx="5148644" cy="381996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F51A6B8-1E71-419A-AA14-9BF9EB034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7708" y="3702909"/>
              <a:ext cx="4450714" cy="2530419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DDE978-CF55-4446-8661-B69A8281F3B6}"/>
                </a:ext>
              </a:extLst>
            </p:cNvPr>
            <p:cNvSpPr/>
            <p:nvPr/>
          </p:nvSpPr>
          <p:spPr>
            <a:xfrm>
              <a:off x="630502" y="1324684"/>
              <a:ext cx="2009868" cy="15245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6DDE978-CF55-4446-8661-B69A8281F3B6}"/>
                </a:ext>
              </a:extLst>
            </p:cNvPr>
            <p:cNvSpPr/>
            <p:nvPr/>
          </p:nvSpPr>
          <p:spPr>
            <a:xfrm>
              <a:off x="1059191" y="3057068"/>
              <a:ext cx="4532916" cy="4881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dirty="0" smtClean="0"/>
                <a:t>탐색 결과 리스트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미리 보기 창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96782" y="3450527"/>
              <a:ext cx="3085770" cy="1856497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6DDE978-CF55-4446-8661-B69A8281F3B6}"/>
                </a:ext>
              </a:extLst>
            </p:cNvPr>
            <p:cNvSpPr/>
            <p:nvPr/>
          </p:nvSpPr>
          <p:spPr>
            <a:xfrm>
              <a:off x="7120589" y="3057068"/>
              <a:ext cx="3510771" cy="301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dirty="0" smtClean="0"/>
                <a:t>상세 보기 창</a:t>
              </a:r>
              <a:endParaRPr lang="en-US" altLang="ko-KR" dirty="0" smtClean="0"/>
            </a:p>
          </p:txBody>
        </p:sp>
        <p:sp>
          <p:nvSpPr>
            <p:cNvPr id="7" name="빗면 6"/>
            <p:cNvSpPr/>
            <p:nvPr/>
          </p:nvSpPr>
          <p:spPr>
            <a:xfrm>
              <a:off x="10339454" y="2318380"/>
              <a:ext cx="967292" cy="400589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검색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빗면 32"/>
            <p:cNvSpPr/>
            <p:nvPr/>
          </p:nvSpPr>
          <p:spPr>
            <a:xfrm>
              <a:off x="9168580" y="5669612"/>
              <a:ext cx="967292" cy="400589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영상 보기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빗면 33"/>
            <p:cNvSpPr/>
            <p:nvPr/>
          </p:nvSpPr>
          <p:spPr>
            <a:xfrm>
              <a:off x="10254388" y="5669613"/>
              <a:ext cx="967292" cy="400589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빗면 34"/>
            <p:cNvSpPr/>
            <p:nvPr/>
          </p:nvSpPr>
          <p:spPr>
            <a:xfrm>
              <a:off x="735617" y="1758549"/>
              <a:ext cx="1792698" cy="303332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실시간 영상 보기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6" name="빗면 35"/>
            <p:cNvSpPr/>
            <p:nvPr/>
          </p:nvSpPr>
          <p:spPr>
            <a:xfrm>
              <a:off x="735617" y="2129608"/>
              <a:ext cx="1792698" cy="305508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저장된 영상 보기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7" name="빗면 36"/>
            <p:cNvSpPr/>
            <p:nvPr/>
          </p:nvSpPr>
          <p:spPr>
            <a:xfrm>
              <a:off x="729039" y="2500961"/>
              <a:ext cx="1790963" cy="272751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로그 보기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빗면 37"/>
            <p:cNvSpPr/>
            <p:nvPr/>
          </p:nvSpPr>
          <p:spPr>
            <a:xfrm>
              <a:off x="735617" y="1379210"/>
              <a:ext cx="1792698" cy="303332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녹화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809" y="3266010"/>
            <a:ext cx="230765" cy="29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1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35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2주차</dc:title>
  <dc:creator>홍석</dc:creator>
  <cp:lastModifiedBy>Windows 사용자</cp:lastModifiedBy>
  <cp:revision>77</cp:revision>
  <dcterms:created xsi:type="dcterms:W3CDTF">2017-09-20T09:22:23Z</dcterms:created>
  <dcterms:modified xsi:type="dcterms:W3CDTF">2017-12-14T09:08:01Z</dcterms:modified>
  <cp:version>0906.0100.01</cp:version>
</cp:coreProperties>
</file>