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16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83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6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EFD022-893E-411D-A514-F97ABEA0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912" y="2379216"/>
            <a:ext cx="5163642" cy="943652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9DE522-CF36-4A21-8095-18C1089E9CBD}"/>
              </a:ext>
            </a:extLst>
          </p:cNvPr>
          <p:cNvSpPr txBox="1"/>
          <p:nvPr/>
        </p:nvSpPr>
        <p:spPr>
          <a:xfrm>
            <a:off x="7039993" y="4474347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201301489 </a:t>
            </a:r>
            <a:r>
              <a:rPr lang="ko-KR" altLang="en-US" b="1" dirty="0"/>
              <a:t>전영훈</a:t>
            </a:r>
            <a:endParaRPr lang="en-US" altLang="ko-KR" b="1" dirty="0"/>
          </a:p>
          <a:p>
            <a:r>
              <a:rPr lang="en-US" altLang="ko-KR" dirty="0"/>
              <a:t>	201301511 </a:t>
            </a:r>
            <a:r>
              <a:rPr lang="ko-KR" altLang="en-US" b="1" dirty="0"/>
              <a:t>홍   석</a:t>
            </a:r>
            <a:endParaRPr lang="en-US" altLang="ko-KR" b="1" dirty="0"/>
          </a:p>
          <a:p>
            <a:r>
              <a:rPr lang="en-US" altLang="ko-KR" dirty="0"/>
              <a:t>	201301512 </a:t>
            </a:r>
            <a:r>
              <a:rPr lang="ko-KR" altLang="en-US" b="1" dirty="0" err="1"/>
              <a:t>홍진협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891152" y="3719589"/>
            <a:ext cx="1425844" cy="86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인터페이</a:t>
            </a:r>
            <a:r>
              <a: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17758" y="2018651"/>
            <a:ext cx="1425844" cy="86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TK1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보드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17757" y="3719589"/>
            <a:ext cx="1425844" cy="86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외장하드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저장공간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9494" y="701297"/>
            <a:ext cx="1162372" cy="73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웹캠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1" name="직선 연결선 20"/>
          <p:cNvCxnSpPr>
            <a:stCxn id="15" idx="4"/>
            <a:endCxn id="12" idx="0"/>
          </p:cNvCxnSpPr>
          <p:nvPr/>
        </p:nvCxnSpPr>
        <p:spPr>
          <a:xfrm>
            <a:off x="5230680" y="1437466"/>
            <a:ext cx="0" cy="58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3" idx="0"/>
            <a:endCxn id="12" idx="2"/>
          </p:cNvCxnSpPr>
          <p:nvPr/>
        </p:nvCxnSpPr>
        <p:spPr>
          <a:xfrm flipV="1">
            <a:off x="5230679" y="2878806"/>
            <a:ext cx="1" cy="84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/>
          <p:cNvSpPr/>
          <p:nvPr/>
        </p:nvSpPr>
        <p:spPr>
          <a:xfrm>
            <a:off x="3006671" y="5379846"/>
            <a:ext cx="1317356" cy="790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영상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순서도: 판단 29"/>
          <p:cNvSpPr/>
          <p:nvPr/>
        </p:nvSpPr>
        <p:spPr>
          <a:xfrm>
            <a:off x="4572002" y="5379846"/>
            <a:ext cx="1317356" cy="790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특징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DB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6075337" y="5346914"/>
            <a:ext cx="1317356" cy="790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이미</a:t>
            </a:r>
            <a:r>
              <a:rPr lang="ko-KR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지</a:t>
            </a:r>
          </a:p>
        </p:txBody>
      </p:sp>
      <p:cxnSp>
        <p:nvCxnSpPr>
          <p:cNvPr id="46" name="꺾인 연결선 45"/>
          <p:cNvCxnSpPr/>
          <p:nvPr/>
        </p:nvCxnSpPr>
        <p:spPr>
          <a:xfrm rot="16200000" flipH="1">
            <a:off x="5598763" y="4224241"/>
            <a:ext cx="767170" cy="15033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0" idx="3"/>
            <a:endCxn id="13" idx="1"/>
          </p:cNvCxnSpPr>
          <p:nvPr/>
        </p:nvCxnSpPr>
        <p:spPr>
          <a:xfrm>
            <a:off x="2316996" y="4149667"/>
            <a:ext cx="2200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" idx="0"/>
            <a:endCxn id="12" idx="1"/>
          </p:cNvCxnSpPr>
          <p:nvPr/>
        </p:nvCxnSpPr>
        <p:spPr>
          <a:xfrm rot="5400000" flipH="1" flipV="1">
            <a:off x="2425486" y="1627317"/>
            <a:ext cx="1270860" cy="29136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91502" y="20186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실시간보기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87736" y="368991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저장된 자료</a:t>
            </a:r>
            <a:endParaRPr lang="ko-KR" altLang="en-US" dirty="0"/>
          </a:p>
        </p:txBody>
      </p:sp>
      <p:sp>
        <p:nvSpPr>
          <p:cNvPr id="68" name="오른쪽 화살표 67"/>
          <p:cNvSpPr/>
          <p:nvPr/>
        </p:nvSpPr>
        <p:spPr>
          <a:xfrm>
            <a:off x="6199322" y="2262753"/>
            <a:ext cx="720671" cy="3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098223" y="1565329"/>
            <a:ext cx="2952428" cy="186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영상처리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CUDA or </a:t>
            </a:r>
            <a:r>
              <a:rPr lang="en-US" altLang="ko-KR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openCV</a:t>
            </a:r>
            <a:endParaRPr lang="en-US" altLang="ko-K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이미지처리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Deep-Learning</a:t>
            </a:r>
            <a:endParaRPr lang="en-US" altLang="ko-K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2" name="꺾인 연결선 71"/>
          <p:cNvCxnSpPr>
            <a:stCxn id="31" idx="2"/>
            <a:endCxn id="30" idx="2"/>
          </p:cNvCxnSpPr>
          <p:nvPr/>
        </p:nvCxnSpPr>
        <p:spPr>
          <a:xfrm rot="5400000">
            <a:off x="5965882" y="5402126"/>
            <a:ext cx="32932" cy="1503335"/>
          </a:xfrm>
          <a:prstGeom prst="bentConnector3">
            <a:avLst>
              <a:gd name="adj1" fmla="val 1123597"/>
            </a:avLst>
          </a:prstGeom>
          <a:ln cmpd="sng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9" idx="0"/>
            <a:endCxn id="13" idx="2"/>
          </p:cNvCxnSpPr>
          <p:nvPr/>
        </p:nvCxnSpPr>
        <p:spPr>
          <a:xfrm rot="5400000" flipH="1" flipV="1">
            <a:off x="4047963" y="4197130"/>
            <a:ext cx="800102" cy="15653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30" idx="0"/>
            <a:endCxn id="13" idx="2"/>
          </p:cNvCxnSpPr>
          <p:nvPr/>
        </p:nvCxnSpPr>
        <p:spPr>
          <a:xfrm flipH="1" flipV="1">
            <a:off x="5230679" y="4579744"/>
            <a:ext cx="1" cy="800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24357" y="6468737"/>
            <a:ext cx="1301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이미지의 경로저장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665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8061" y="1077132"/>
            <a:ext cx="1841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Jetson TK1</a:t>
            </a:r>
            <a:r>
              <a:rPr lang="ko-KR" altLang="en-US" dirty="0" smtClean="0"/>
              <a:t> 보드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06291" y="2076773"/>
            <a:ext cx="3340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원인 불명의 네트워크 오류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Cuda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텐서플로우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등 작업환경 설치 중 문제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외장하드를 통해 설치파일 이동으로 해결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웹캠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(Logitech c920)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연결 상태 확인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91" y="3270143"/>
            <a:ext cx="4491065" cy="25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6291" y="2076773"/>
            <a:ext cx="70519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GPU</a:t>
            </a:r>
            <a:r>
              <a:rPr lang="ko-KR" altLang="en-US" sz="1200" dirty="0" smtClean="0"/>
              <a:t>를 사용한 효과적인 병렬 </a:t>
            </a:r>
            <a:r>
              <a:rPr lang="ko-KR" altLang="en-US" sz="1200" dirty="0" err="1" smtClean="0"/>
              <a:t>프로세싱으로</a:t>
            </a:r>
            <a:r>
              <a:rPr lang="ko-KR" altLang="en-US" sz="1200" dirty="0" smtClean="0"/>
              <a:t>  작업시간 단축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낮은 </a:t>
            </a:r>
            <a:r>
              <a:rPr lang="ko-KR" altLang="en-US" sz="1200" dirty="0" err="1" smtClean="0"/>
              <a:t>접근성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적은 </a:t>
            </a:r>
            <a:r>
              <a:rPr lang="ko-KR" altLang="en-US" sz="1200" dirty="0" err="1" smtClean="0"/>
              <a:t>오픈소스</a:t>
            </a:r>
            <a:r>
              <a:rPr lang="ko-KR" altLang="en-US" sz="1200" dirty="0" smtClean="0"/>
              <a:t> 및 교육자료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상당한 수준의 지식 필요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결과물 기대치가 예상이 안됨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따라서 우선 </a:t>
            </a:r>
            <a:r>
              <a:rPr lang="en-US" altLang="ko-KR" sz="1200" dirty="0" err="1" smtClean="0"/>
              <a:t>OpenCV</a:t>
            </a:r>
            <a:r>
              <a:rPr lang="ko-KR" altLang="en-US" sz="1200" dirty="0" smtClean="0"/>
              <a:t>를 사용하여 원래 목적의 기술 </a:t>
            </a:r>
            <a:r>
              <a:rPr lang="ko-KR" altLang="en-US" sz="1200" dirty="0" err="1" smtClean="0"/>
              <a:t>구현후</a:t>
            </a:r>
            <a:r>
              <a:rPr lang="ko-KR" altLang="en-US" sz="1200" dirty="0" smtClean="0"/>
              <a:t> 남은 </a:t>
            </a:r>
            <a:r>
              <a:rPr lang="ko-KR" altLang="en-US" sz="1200" dirty="0" err="1" smtClean="0"/>
              <a:t>시간동안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Cuda</a:t>
            </a:r>
            <a:r>
              <a:rPr lang="ko-KR" altLang="en-US" sz="1200" dirty="0" smtClean="0"/>
              <a:t>에 접목 가능성 살펴봄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28061" y="1077132"/>
            <a:ext cx="255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영상처리 </a:t>
            </a:r>
            <a:r>
              <a:rPr lang="en-US" altLang="ko-KR" dirty="0" smtClean="0"/>
              <a:t>– CUDA (GPU)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350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6291" y="1906291"/>
            <a:ext cx="4287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HOG(INRIA): [Dalal2005</a:t>
            </a:r>
            <a:r>
              <a:rPr lang="en-US" altLang="ko-KR" sz="1200" dirty="0" smtClean="0"/>
              <a:t>]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HOG(Daimler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Hogcascades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Haarcascades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absdiff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medianBlur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morphologyEx</a:t>
            </a:r>
            <a:r>
              <a:rPr lang="en-US" altLang="ko-KR" sz="1200" dirty="0"/>
              <a:t>, dilate, </a:t>
            </a:r>
            <a:r>
              <a:rPr lang="en-US" altLang="ko-KR" sz="1200" dirty="0" err="1" smtClean="0"/>
              <a:t>findContourst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28061" y="1077132"/>
            <a:ext cx="214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영상처리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67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6291" y="1906291"/>
            <a:ext cx="6699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Deep-Learning </a:t>
            </a:r>
            <a:r>
              <a:rPr lang="ko-KR" altLang="en-US" sz="1200" dirty="0" smtClean="0"/>
              <a:t>이란 </a:t>
            </a:r>
            <a:r>
              <a:rPr lang="ko-KR" altLang="en-US" sz="1200" dirty="0"/>
              <a:t>많은 데이터를 기반으로 학습을 시켜 각 함수의 </a:t>
            </a:r>
            <a:r>
              <a:rPr lang="en-US" altLang="ko-KR" sz="1200" b="1" dirty="0"/>
              <a:t>weight</a:t>
            </a:r>
            <a:r>
              <a:rPr lang="ko-KR" altLang="en-US" sz="1200" dirty="0"/>
              <a:t> 값을 정하는 </a:t>
            </a:r>
            <a:r>
              <a:rPr lang="ko-KR" altLang="en-US" sz="1200" dirty="0" smtClean="0"/>
              <a:t>과정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Inception v3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구글에서</a:t>
            </a:r>
            <a:r>
              <a:rPr lang="ko-KR" altLang="en-US" sz="1200" dirty="0"/>
              <a:t> 미리 이러한 </a:t>
            </a:r>
            <a:r>
              <a:rPr lang="en-US" altLang="ko-KR" sz="1200" b="1" dirty="0" err="1"/>
              <a:t>weigth</a:t>
            </a:r>
            <a:r>
              <a:rPr lang="ko-KR" altLang="en-US" sz="1200" dirty="0"/>
              <a:t>값들과 </a:t>
            </a:r>
            <a:r>
              <a:rPr lang="en-US" altLang="ko-KR" sz="1200" b="1" dirty="0"/>
              <a:t>label</a:t>
            </a:r>
            <a:r>
              <a:rPr lang="ko-KR" altLang="en-US" sz="1200" dirty="0"/>
              <a:t>값들을 만들어 놓은 </a:t>
            </a:r>
            <a:r>
              <a:rPr lang="ko-KR" altLang="en-US" sz="1200" dirty="0" smtClean="0"/>
              <a:t>버전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ImageNet </a:t>
            </a:r>
            <a:r>
              <a:rPr lang="ko-KR" altLang="en-US" sz="1200" dirty="0" err="1"/>
              <a:t>챌린지의</a:t>
            </a:r>
            <a:r>
              <a:rPr lang="ko-KR" altLang="en-US" sz="1200" dirty="0"/>
              <a:t> 이미지 </a:t>
            </a:r>
            <a:r>
              <a:rPr lang="ko-KR" altLang="en-US" sz="1200" dirty="0" err="1"/>
              <a:t>매칭</a:t>
            </a:r>
            <a:r>
              <a:rPr lang="ko-KR" altLang="en-US" sz="1200" dirty="0"/>
              <a:t> 정확도 평가에서 </a:t>
            </a:r>
            <a:r>
              <a:rPr lang="en-US" altLang="ko-KR" sz="1200" dirty="0"/>
              <a:t>96%</a:t>
            </a:r>
            <a:r>
              <a:rPr lang="ko-KR" altLang="en-US" sz="1200" dirty="0"/>
              <a:t>이상을 </a:t>
            </a:r>
            <a:r>
              <a:rPr lang="ko-KR" altLang="en-US" sz="1200" dirty="0" smtClean="0"/>
              <a:t>보여줌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28061" y="1077132"/>
            <a:ext cx="506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처리 </a:t>
            </a:r>
            <a:r>
              <a:rPr lang="en-US" altLang="ko-KR" dirty="0" smtClean="0"/>
              <a:t>– Inception Model by google  (GPU)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5" y="3342855"/>
            <a:ext cx="772585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6291" y="1906291"/>
            <a:ext cx="1982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MySQL </a:t>
            </a:r>
            <a:r>
              <a:rPr lang="ko-KR" altLang="en-US" sz="1200" dirty="0" smtClean="0"/>
              <a:t>사용예정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Orcle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28061" y="1077132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데이터데이스</a:t>
            </a:r>
            <a:r>
              <a:rPr lang="ko-KR" altLang="en-US" dirty="0" smtClean="0"/>
              <a:t> 설계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79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</TotalTime>
  <Words>147</Words>
  <Application>Microsoft Office PowerPoint</Application>
  <PresentationFormat>사용자 지정</PresentationFormat>
  <Paragraphs>52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패싯</vt:lpstr>
      <vt:lpstr>  캡스톤 디자인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</dc:title>
  <dc:creator>홍석</dc:creator>
  <cp:lastModifiedBy>ADS</cp:lastModifiedBy>
  <cp:revision>34</cp:revision>
  <dcterms:created xsi:type="dcterms:W3CDTF">2017-09-20T09:22:23Z</dcterms:created>
  <dcterms:modified xsi:type="dcterms:W3CDTF">2017-12-11T08:42:49Z</dcterms:modified>
</cp:coreProperties>
</file>