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1512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2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16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83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8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5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0582" y="760162"/>
            <a:ext cx="410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GUI</a:t>
            </a:r>
            <a:r>
              <a:rPr lang="ko-KR" altLang="en-US" sz="3200" b="1" dirty="0" smtClean="0"/>
              <a:t> 설계</a:t>
            </a:r>
            <a:endParaRPr lang="en-US" altLang="ko-KR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60582" y="1896651"/>
            <a:ext cx="5805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Windows Presentation </a:t>
            </a:r>
            <a:r>
              <a:rPr lang="en-US" altLang="ko-KR" sz="2000" dirty="0" smtClean="0"/>
              <a:t>Foundation(WPF) </a:t>
            </a:r>
            <a:r>
              <a:rPr lang="ko-KR" altLang="en-US" sz="2000" dirty="0" smtClean="0"/>
              <a:t>툴 사용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98294" y="2908453"/>
            <a:ext cx="62792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en-US" altLang="ko-KR" dirty="0" smtClean="0"/>
              <a:t>#</a:t>
            </a:r>
            <a:r>
              <a:rPr lang="ko-KR" altLang="en-US" dirty="0" smtClean="0"/>
              <a:t>을 사용하여 코딩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.</a:t>
            </a:r>
            <a:r>
              <a:rPr lang="en-US" altLang="ko-KR" dirty="0"/>
              <a:t>NET </a:t>
            </a:r>
            <a:r>
              <a:rPr lang="en-US" altLang="ko-KR" dirty="0" err="1" smtClean="0"/>
              <a:t>FrameworK</a:t>
            </a:r>
            <a:r>
              <a:rPr lang="en-US" altLang="ko-KR" dirty="0"/>
              <a:t> </a:t>
            </a:r>
            <a:r>
              <a:rPr lang="ko-KR" altLang="en-US" dirty="0" smtClean="0"/>
              <a:t>하위 시스템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XAML</a:t>
            </a:r>
            <a:r>
              <a:rPr lang="ko-KR" altLang="en-US" dirty="0" smtClean="0"/>
              <a:t>언어를 사용하여 다양한 인터페이스 요소 정의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추가하는 것만으로도 </a:t>
            </a:r>
            <a:r>
              <a:rPr lang="ko-KR" altLang="en-US" dirty="0" err="1" smtClean="0"/>
              <a:t>프로토타입을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 애플리케이션으로  쉽게 전환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7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98" y="1436904"/>
            <a:ext cx="4680000" cy="32757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32" y="1436904"/>
            <a:ext cx="4680000" cy="3275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8279" y="677271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인터페이스 구현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11007" y="5017917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↑ 초기에 디자인한 인터페이스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90830" y="5017917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↑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로 구현한 인터페이스 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3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48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패싯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2주차</dc:title>
  <dc:creator>홍석</dc:creator>
  <cp:lastModifiedBy>ADS</cp:lastModifiedBy>
  <cp:revision>38</cp:revision>
  <dcterms:created xsi:type="dcterms:W3CDTF">2017-09-20T09:22:23Z</dcterms:created>
  <dcterms:modified xsi:type="dcterms:W3CDTF">2018-03-13T09:00:26Z</dcterms:modified>
</cp:coreProperties>
</file>