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72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5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 smtClean="0"/>
              <a:pPr lvl="0">
                <a:defRPr lang="ko-KR" altLang="en-US"/>
              </a:pPr>
              <a:t>12/14/2017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 smtClean="0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9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1152" y="701297"/>
            <a:ext cx="10705762" cy="6021356"/>
            <a:chOff x="891152" y="701297"/>
            <a:chExt cx="9159499" cy="602135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91152" y="3719589"/>
              <a:ext cx="1425844" cy="860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인터페이</a:t>
              </a:r>
              <a:r>
                <a:rPr lang="ko-KR" alt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스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17758" y="2018651"/>
              <a:ext cx="1425844" cy="860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TK1 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보드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517757" y="3719589"/>
              <a:ext cx="1425844" cy="860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외장하드</a:t>
              </a:r>
              <a:endPara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(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저장공간</a:t>
              </a:r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)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649494" y="701297"/>
              <a:ext cx="1162372" cy="7361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웹 캠</a:t>
              </a:r>
              <a:endPara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21" name="직선 연결선 20"/>
            <p:cNvCxnSpPr>
              <a:stCxn id="15" idx="4"/>
              <a:endCxn id="12" idx="0"/>
            </p:cNvCxnSpPr>
            <p:nvPr/>
          </p:nvCxnSpPr>
          <p:spPr>
            <a:xfrm>
              <a:off x="5230680" y="1437466"/>
              <a:ext cx="0" cy="581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3" idx="0"/>
              <a:endCxn id="12" idx="2"/>
            </p:cNvCxnSpPr>
            <p:nvPr/>
          </p:nvCxnSpPr>
          <p:spPr>
            <a:xfrm flipV="1">
              <a:off x="5230679" y="2878806"/>
              <a:ext cx="1" cy="840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판단 28"/>
            <p:cNvSpPr/>
            <p:nvPr/>
          </p:nvSpPr>
          <p:spPr>
            <a:xfrm>
              <a:off x="3006671" y="5379846"/>
              <a:ext cx="1317356" cy="7904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영상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4572002" y="5379846"/>
              <a:ext cx="1317356" cy="7904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특징</a:t>
              </a:r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순서도: 판단 30"/>
            <p:cNvSpPr/>
            <p:nvPr/>
          </p:nvSpPr>
          <p:spPr>
            <a:xfrm>
              <a:off x="6075337" y="5346914"/>
              <a:ext cx="1317356" cy="7904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이미</a:t>
              </a:r>
              <a:r>
                <a:rPr lang="ko-KR" altLang="en-US" sz="12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지</a:t>
              </a:r>
            </a:p>
          </p:txBody>
        </p:sp>
        <p:cxnSp>
          <p:nvCxnSpPr>
            <p:cNvPr id="46" name="꺾인 연결선 45"/>
            <p:cNvCxnSpPr/>
            <p:nvPr/>
          </p:nvCxnSpPr>
          <p:spPr>
            <a:xfrm rot="16200000" flipH="1">
              <a:off x="5598763" y="4224241"/>
              <a:ext cx="767170" cy="150333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10" idx="3"/>
              <a:endCxn id="13" idx="1"/>
            </p:cNvCxnSpPr>
            <p:nvPr/>
          </p:nvCxnSpPr>
          <p:spPr>
            <a:xfrm>
              <a:off x="2316996" y="4149667"/>
              <a:ext cx="2200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10" idx="0"/>
              <a:endCxn id="12" idx="1"/>
            </p:cNvCxnSpPr>
            <p:nvPr/>
          </p:nvCxnSpPr>
          <p:spPr>
            <a:xfrm rot="5400000" flipH="1" flipV="1">
              <a:off x="2425486" y="1627317"/>
              <a:ext cx="1270860" cy="291368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91502" y="201865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실시간 보기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87736" y="3689910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저장된 자료</a:t>
              </a:r>
              <a:endParaRPr lang="ko-KR" altLang="en-US" dirty="0"/>
            </a:p>
          </p:txBody>
        </p:sp>
        <p:sp>
          <p:nvSpPr>
            <p:cNvPr id="68" name="오른쪽 화살표 67"/>
            <p:cNvSpPr/>
            <p:nvPr/>
          </p:nvSpPr>
          <p:spPr>
            <a:xfrm>
              <a:off x="6199322" y="2262753"/>
              <a:ext cx="720671" cy="3177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7098223" y="1565329"/>
              <a:ext cx="2952428" cy="1867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영상처리</a:t>
              </a:r>
              <a:endPara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CUDA or </a:t>
              </a:r>
              <a:r>
                <a:rPr lang="en-US" altLang="ko-KR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openCV</a:t>
              </a:r>
              <a:endPara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이미지 인식</a:t>
              </a:r>
              <a:endPara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Deep-Learning</a:t>
              </a:r>
              <a:endPara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72" name="꺾인 연결선 71"/>
            <p:cNvCxnSpPr>
              <a:stCxn id="31" idx="2"/>
              <a:endCxn id="30" idx="2"/>
            </p:cNvCxnSpPr>
            <p:nvPr/>
          </p:nvCxnSpPr>
          <p:spPr>
            <a:xfrm rot="5400000">
              <a:off x="5965882" y="5402126"/>
              <a:ext cx="32932" cy="1503335"/>
            </a:xfrm>
            <a:prstGeom prst="bentConnector3">
              <a:avLst>
                <a:gd name="adj1" fmla="val 1123597"/>
              </a:avLst>
            </a:prstGeom>
            <a:ln cmpd="sng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꺾인 연결선 76"/>
            <p:cNvCxnSpPr>
              <a:stCxn id="29" idx="0"/>
              <a:endCxn id="13" idx="2"/>
            </p:cNvCxnSpPr>
            <p:nvPr/>
          </p:nvCxnSpPr>
          <p:spPr>
            <a:xfrm rot="5400000" flipH="1" flipV="1">
              <a:off x="4047963" y="4197130"/>
              <a:ext cx="800102" cy="156533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30" idx="0"/>
              <a:endCxn id="13" idx="2"/>
            </p:cNvCxnSpPr>
            <p:nvPr/>
          </p:nvCxnSpPr>
          <p:spPr>
            <a:xfrm flipH="1" flipV="1">
              <a:off x="5230679" y="4579744"/>
              <a:ext cx="1" cy="800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424357" y="6468737"/>
              <a:ext cx="13019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이미지의 경로저장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9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0945" y="266007"/>
            <a:ext cx="11610769" cy="6323479"/>
            <a:chOff x="290945" y="1097280"/>
            <a:chExt cx="11610769" cy="54922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AEF78-E807-457D-8409-94525D970DA2}"/>
                </a:ext>
              </a:extLst>
            </p:cNvPr>
            <p:cNvSpPr/>
            <p:nvPr/>
          </p:nvSpPr>
          <p:spPr>
            <a:xfrm>
              <a:off x="290945" y="1097280"/>
              <a:ext cx="11610769" cy="5492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8B1C6F-519B-4EA4-B306-14954EDD7110}"/>
                </a:ext>
              </a:extLst>
            </p:cNvPr>
            <p:cNvSpPr/>
            <p:nvPr/>
          </p:nvSpPr>
          <p:spPr>
            <a:xfrm>
              <a:off x="630502" y="2925378"/>
              <a:ext cx="5495267" cy="3394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39EC1F-1333-42C3-B2F3-BF184BCF02C4}"/>
                </a:ext>
              </a:extLst>
            </p:cNvPr>
            <p:cNvSpPr/>
            <p:nvPr/>
          </p:nvSpPr>
          <p:spPr>
            <a:xfrm>
              <a:off x="6362801" y="2965198"/>
              <a:ext cx="5146137" cy="33543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1F421B-9194-48A2-90DF-0D74A69E599B}"/>
                </a:ext>
              </a:extLst>
            </p:cNvPr>
            <p:cNvSpPr/>
            <p:nvPr/>
          </p:nvSpPr>
          <p:spPr>
            <a:xfrm>
              <a:off x="2732242" y="1324684"/>
              <a:ext cx="8776696" cy="152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58CC6D-60A4-49E2-842B-4A7C072EC097}"/>
                </a:ext>
              </a:extLst>
            </p:cNvPr>
            <p:cNvSpPr txBox="1"/>
            <p:nvPr/>
          </p:nvSpPr>
          <p:spPr>
            <a:xfrm>
              <a:off x="9550320" y="3705599"/>
              <a:ext cx="1870210" cy="809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세부 정보</a:t>
              </a:r>
              <a:endParaRPr lang="en-US" altLang="ko-KR" dirty="0"/>
            </a:p>
            <a:p>
              <a:pPr algn="ctr">
                <a:defRPr lang="ko-KR" altLang="en-US"/>
              </a:pPr>
              <a:r>
                <a:rPr lang="en-US" altLang="ko-KR" dirty="0" smtClean="0"/>
                <a:t>Ex)</a:t>
              </a:r>
              <a:r>
                <a:rPr lang="ko-KR" altLang="en-US" dirty="0" smtClean="0"/>
                <a:t>시간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주요 특징 등등 </a:t>
              </a:r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FFD2F14-AAFC-4D1A-972E-C555875BF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15986" y="1811205"/>
              <a:ext cx="5139032" cy="40349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8AF368-A376-40E3-A1E1-8A4F742A4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11192" y="2291550"/>
              <a:ext cx="5151162" cy="4034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E48788-4267-41B6-BE21-9D3C32191546}"/>
                </a:ext>
              </a:extLst>
            </p:cNvPr>
            <p:cNvSpPr txBox="1"/>
            <p:nvPr/>
          </p:nvSpPr>
          <p:spPr>
            <a:xfrm>
              <a:off x="2947077" y="1801368"/>
              <a:ext cx="1068323" cy="39850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 dirty="0"/>
                <a:t>상의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422365-DCD5-4EA4-BA0E-8503C62ACEB9}"/>
                </a:ext>
              </a:extLst>
            </p:cNvPr>
            <p:cNvSpPr txBox="1"/>
            <p:nvPr/>
          </p:nvSpPr>
          <p:spPr>
            <a:xfrm>
              <a:off x="2947079" y="2294524"/>
              <a:ext cx="1060985" cy="398505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/>
                <a:t>하의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28015B7-FA2C-4C28-ADFD-2AFB61C748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13710" y="1407067"/>
              <a:ext cx="5148644" cy="38199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F51A6B8-1E71-419A-AA14-9BF9EB03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7708" y="3702909"/>
              <a:ext cx="4450714" cy="253041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630502" y="1324684"/>
              <a:ext cx="2009868" cy="15245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1059191" y="3057068"/>
              <a:ext cx="4532916" cy="4881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탐색 결과 리스트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미리 보기 창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782" y="3450527"/>
              <a:ext cx="3085770" cy="185649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6DDE978-CF55-4446-8661-B69A8281F3B6}"/>
                </a:ext>
              </a:extLst>
            </p:cNvPr>
            <p:cNvSpPr/>
            <p:nvPr/>
          </p:nvSpPr>
          <p:spPr>
            <a:xfrm>
              <a:off x="7120589" y="3057068"/>
              <a:ext cx="3510771" cy="301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dirty="0" smtClean="0"/>
                <a:t>상세 보기 창</a:t>
              </a:r>
              <a:endParaRPr lang="en-US" altLang="ko-KR" dirty="0" smtClean="0"/>
            </a:p>
          </p:txBody>
        </p:sp>
        <p:sp>
          <p:nvSpPr>
            <p:cNvPr id="7" name="빗면 6"/>
            <p:cNvSpPr/>
            <p:nvPr/>
          </p:nvSpPr>
          <p:spPr>
            <a:xfrm>
              <a:off x="10339454" y="2318380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검색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빗면 32"/>
            <p:cNvSpPr/>
            <p:nvPr/>
          </p:nvSpPr>
          <p:spPr>
            <a:xfrm>
              <a:off x="9168580" y="5669612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영상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빗면 33"/>
            <p:cNvSpPr/>
            <p:nvPr/>
          </p:nvSpPr>
          <p:spPr>
            <a:xfrm>
              <a:off x="10254388" y="5669613"/>
              <a:ext cx="967292" cy="400589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빗면 34"/>
            <p:cNvSpPr/>
            <p:nvPr/>
          </p:nvSpPr>
          <p:spPr>
            <a:xfrm>
              <a:off x="735617" y="1758549"/>
              <a:ext cx="1792698" cy="303332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실시간 영상 보기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빗면 35"/>
            <p:cNvSpPr/>
            <p:nvPr/>
          </p:nvSpPr>
          <p:spPr>
            <a:xfrm>
              <a:off x="735617" y="2129608"/>
              <a:ext cx="1792698" cy="305508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저장된 영상 보기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빗면 36"/>
            <p:cNvSpPr/>
            <p:nvPr/>
          </p:nvSpPr>
          <p:spPr>
            <a:xfrm>
              <a:off x="729039" y="2500961"/>
              <a:ext cx="1790963" cy="272751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로그 보기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빗면 37"/>
            <p:cNvSpPr/>
            <p:nvPr/>
          </p:nvSpPr>
          <p:spPr>
            <a:xfrm>
              <a:off x="735617" y="1379210"/>
              <a:ext cx="1792698" cy="303332"/>
            </a:xfrm>
            <a:prstGeom prst="beve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녹화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9" y="3266010"/>
            <a:ext cx="230765" cy="2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61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Windows 사용자</cp:lastModifiedBy>
  <cp:revision>79</cp:revision>
  <dcterms:created xsi:type="dcterms:W3CDTF">2017-09-20T09:22:23Z</dcterms:created>
  <dcterms:modified xsi:type="dcterms:W3CDTF">2017-12-14T09:58:49Z</dcterms:modified>
  <cp:version>0906.0100.01</cp:version>
</cp:coreProperties>
</file>