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6"/>
    <p:restoredTop sz="94660"/>
  </p:normalViewPr>
  <p:slideViewPr>
    <p:cSldViewPr snapToGrid="0">
      <p:cViewPr varScale="1">
        <p:scale>
          <a:sx n="48" d="100"/>
          <a:sy n="48" d="100"/>
        </p:scale>
        <p:origin x="72" y="88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2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8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8160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7831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83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5C6B4A9-1611-4792-9094-5F34BCA07E0B}" type="datetime1">
              <a:rPr lang="en-US"/>
              <a:pPr lvl="0">
                <a:defRPr lang="ko-KR" altLang="en-US"/>
              </a:pPr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9333C77-0158-454C-844F-B7AB9BD7DAD4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61BEF0D-F0BB-DE4B-95CE-6DB70DBA9567}" type="datetime1">
              <a:rPr lang="en-US"/>
              <a:pPr lvl="0">
                <a:defRPr lang="ko-KR" altLang="en-US"/>
              </a:pPr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57F1E4F-1CFF-5643-939E-217C01CDF565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2A54C80-263E-416B-A8E0-580EDEADCBDC}" type="datetime1">
              <a:rPr lang="en-US"/>
              <a:pPr lvl="0">
                <a:defRPr lang="ko-KR" altLang="en-US"/>
              </a:pPr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519954A3-9DFD-4C44-94BA-B95130A3BA1C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61BEF0D-F0BB-DE4B-95CE-6DB70DBA9567}" type="datetime1">
              <a:rPr lang="en-US"/>
              <a:pPr lvl="0">
                <a:defRPr lang="ko-KR" altLang="en-US"/>
              </a:pPr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57F1E4F-1CFF-5643-939E-217C01CDF565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2A54C80-263E-416B-A8E0-580EDEADCBDC}" type="datetime1">
              <a:rPr lang="en-US"/>
              <a:pPr lvl="0">
                <a:defRPr lang="ko-KR" altLang="en-US"/>
              </a:pPr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519954A3-9DFD-4C44-94BA-B95130A3BA1C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61BEF0D-F0BB-DE4B-95CE-6DB70DBA9567}" type="datetime1">
              <a:rPr lang="en-US"/>
              <a:pPr lvl="0">
                <a:defRPr lang="ko-KR" altLang="en-US"/>
              </a:pPr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57F1E4F-1CFF-5643-939E-217C01CDF565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61BEF0D-F0BB-DE4B-95CE-6DB70DBA9567}" type="datetime1">
              <a:rPr lang="en-US"/>
              <a:pPr lvl="0">
                <a:defRPr lang="ko-KR" altLang="en-US"/>
              </a:pPr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57F1E4F-1CFF-5643-939E-217C01CDF565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61BEF0D-F0BB-DE4B-95CE-6DB70DBA9567}" type="datetime1">
              <a:rPr lang="en-US"/>
              <a:pPr lvl="0">
                <a:defRPr lang="ko-KR" altLang="en-US"/>
              </a:pPr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57F1E4F-1CFF-5643-939E-217C01CDF565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2A54C80-263E-416B-A8E0-580EDEADCBDC}" type="datetime1">
              <a:rPr lang="en-US"/>
              <a:pPr lvl="0">
                <a:defRPr lang="ko-KR" altLang="en-US"/>
              </a:pPr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519954A3-9DFD-4C44-94BA-B95130A3BA1C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61BEF0D-F0BB-DE4B-95CE-6DB70DBA9567}" type="datetime1">
              <a:rPr lang="en-US"/>
              <a:pPr lvl="0">
                <a:defRPr lang="ko-KR" altLang="en-US"/>
              </a:pPr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57F1E4F-1CFF-5643-939E-217C01CDF565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6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FD022-893E-411D-A514-F97ABEA04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8912" y="2379216"/>
            <a:ext cx="5163642" cy="943652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  </a:t>
            </a:r>
            <a:r>
              <a:rPr lang="ko-KR" altLang="en-US" dirty="0" err="1">
                <a:solidFill>
                  <a:schemeClr val="tx1"/>
                </a:solidFill>
              </a:rPr>
              <a:t>캡스톤</a:t>
            </a:r>
            <a:r>
              <a:rPr lang="ko-KR" altLang="en-US" dirty="0">
                <a:solidFill>
                  <a:schemeClr val="tx1"/>
                </a:solidFill>
              </a:rPr>
              <a:t> 디자인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DE522-CF36-4A21-8095-18C1089E9CBD}"/>
              </a:ext>
            </a:extLst>
          </p:cNvPr>
          <p:cNvSpPr txBox="1"/>
          <p:nvPr/>
        </p:nvSpPr>
        <p:spPr>
          <a:xfrm>
            <a:off x="7039993" y="4474347"/>
            <a:ext cx="2521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201301489 </a:t>
            </a:r>
            <a:r>
              <a:rPr lang="ko-KR" altLang="en-US" b="1" dirty="0"/>
              <a:t>전영훈</a:t>
            </a:r>
            <a:endParaRPr lang="en-US" altLang="ko-KR" b="1" dirty="0"/>
          </a:p>
          <a:p>
            <a:r>
              <a:rPr lang="en-US" altLang="ko-KR" dirty="0"/>
              <a:t>	201301511 </a:t>
            </a:r>
            <a:r>
              <a:rPr lang="ko-KR" altLang="en-US" b="1" dirty="0"/>
              <a:t>홍   석</a:t>
            </a:r>
            <a:endParaRPr lang="en-US" altLang="ko-KR" b="1" dirty="0"/>
          </a:p>
          <a:p>
            <a:r>
              <a:rPr lang="en-US" altLang="ko-KR" dirty="0"/>
              <a:t>	201301512 </a:t>
            </a:r>
            <a:r>
              <a:rPr lang="ko-KR" altLang="en-US" b="1" dirty="0" err="1"/>
              <a:t>홍진협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571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304342" y="1684369"/>
            <a:ext cx="8387832" cy="361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9F06F9-C098-49B2-9065-63F702E03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958" y="552952"/>
            <a:ext cx="7848600" cy="5238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06798-6B3A-46FE-A305-E06E39F6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CF00BA-E21B-41D9-94D0-927E08CD4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0B8A07-03DE-425E-B9C6-FA4DDE12E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352" y="1417721"/>
            <a:ext cx="78676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271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F60B7-BD60-48A8-9106-E5A2FC120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F2C83-1894-4298-B337-63E294C62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70EB64-4424-4367-B8F5-82F5B5CC0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199" y="1204912"/>
            <a:ext cx="78390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458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90BE2-481A-4D8F-A8E5-CF16737F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6AE71E-5252-4A9F-B13F-AD207C448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68A554-E611-4E8E-83A8-0CF54BA95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83" y="823912"/>
            <a:ext cx="78390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1503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D9A83-57FE-4726-BA9D-34B2A465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57783B-7125-4210-AF06-6318A5DEA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DDCB69-F7BB-4EFC-9D16-016E72CC9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188" y="569848"/>
            <a:ext cx="6596814" cy="571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9067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9AD2B-5ADD-48BD-86E1-18BBA071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D32076-5B16-4A06-98F7-3F42EF690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E5113C-A958-4BB2-A99E-E518D4332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1123950"/>
            <a:ext cx="77152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7294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F5AEF78-E807-457D-8409-94525D970DA2}"/>
              </a:ext>
            </a:extLst>
          </p:cNvPr>
          <p:cNvSpPr/>
          <p:nvPr/>
        </p:nvSpPr>
        <p:spPr>
          <a:xfrm>
            <a:off x="923822" y="690675"/>
            <a:ext cx="7979616" cy="39460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B1C6F-519B-4EA4-B306-14954EDD7110}"/>
              </a:ext>
            </a:extLst>
          </p:cNvPr>
          <p:cNvSpPr/>
          <p:nvPr/>
        </p:nvSpPr>
        <p:spPr>
          <a:xfrm>
            <a:off x="2494003" y="2906696"/>
            <a:ext cx="2856109" cy="15842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7783A2-FE7C-47DE-A5CF-C0E792B4E10D}"/>
              </a:ext>
            </a:extLst>
          </p:cNvPr>
          <p:cNvSpPr/>
          <p:nvPr/>
        </p:nvSpPr>
        <p:spPr>
          <a:xfrm>
            <a:off x="1662495" y="816638"/>
            <a:ext cx="6298164" cy="51512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39EC1F-1333-42C3-B2F3-BF184BCF02C4}"/>
              </a:ext>
            </a:extLst>
          </p:cNvPr>
          <p:cNvSpPr/>
          <p:nvPr/>
        </p:nvSpPr>
        <p:spPr>
          <a:xfrm>
            <a:off x="5676215" y="2945184"/>
            <a:ext cx="2512461" cy="15648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DDE978-CF55-4446-8661-B69A8281F3B6}"/>
              </a:ext>
            </a:extLst>
          </p:cNvPr>
          <p:cNvSpPr/>
          <p:nvPr/>
        </p:nvSpPr>
        <p:spPr>
          <a:xfrm>
            <a:off x="1176526" y="1749700"/>
            <a:ext cx="962219" cy="269227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1F421B-9194-48A2-90DF-0D74A69E599B}"/>
              </a:ext>
            </a:extLst>
          </p:cNvPr>
          <p:cNvSpPr/>
          <p:nvPr/>
        </p:nvSpPr>
        <p:spPr>
          <a:xfrm>
            <a:off x="2508081" y="1546370"/>
            <a:ext cx="5695561" cy="12936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F82AEB-C667-43B2-A622-EAC9C5F5EF07}"/>
              </a:ext>
            </a:extLst>
          </p:cNvPr>
          <p:cNvSpPr txBox="1"/>
          <p:nvPr/>
        </p:nvSpPr>
        <p:spPr>
          <a:xfrm>
            <a:off x="3025153" y="3477611"/>
            <a:ext cx="2313215" cy="361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결과 리스트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32D2EC-9D6A-4FD9-B8F0-9075FAFBD442}"/>
              </a:ext>
            </a:extLst>
          </p:cNvPr>
          <p:cNvSpPr txBox="1"/>
          <p:nvPr/>
        </p:nvSpPr>
        <p:spPr>
          <a:xfrm>
            <a:off x="4290228" y="942989"/>
            <a:ext cx="1302399" cy="361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메뉴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4FF90-ED8C-4288-AE5E-36AAF5237EDC}"/>
              </a:ext>
            </a:extLst>
          </p:cNvPr>
          <p:cNvSpPr txBox="1"/>
          <p:nvPr/>
        </p:nvSpPr>
        <p:spPr>
          <a:xfrm>
            <a:off x="1227844" y="2981535"/>
            <a:ext cx="942780" cy="36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소 메뉴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58CC6D-60A4-49E2-842B-4A7C072EC097}"/>
              </a:ext>
            </a:extLst>
          </p:cNvPr>
          <p:cNvSpPr txBox="1"/>
          <p:nvPr/>
        </p:nvSpPr>
        <p:spPr>
          <a:xfrm>
            <a:off x="6020894" y="3477611"/>
            <a:ext cx="18231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/>
              <a:t>세부정보</a:t>
            </a:r>
            <a:endParaRPr lang="en-US" altLang="ko-KR" dirty="0"/>
          </a:p>
          <a:p>
            <a:pPr algn="ctr">
              <a:defRPr lang="ko-KR" altLang="en-US"/>
            </a:pPr>
            <a:r>
              <a:rPr lang="en-US" altLang="ko-KR" dirty="0"/>
              <a:t>(</a:t>
            </a:r>
            <a:r>
              <a:rPr lang="ko-KR" altLang="en-US" dirty="0"/>
              <a:t>특징 데이터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3DE34D-8776-44D9-9AA0-CB61E87F1BA3}"/>
              </a:ext>
            </a:extLst>
          </p:cNvPr>
          <p:cNvSpPr txBox="1"/>
          <p:nvPr/>
        </p:nvSpPr>
        <p:spPr>
          <a:xfrm>
            <a:off x="2789944" y="1992683"/>
            <a:ext cx="2332654" cy="359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검색 카테고리   </a:t>
            </a:r>
            <a:r>
              <a:rPr lang="en-US" altLang="ko-KR"/>
              <a:t>ex)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FFD2F14-AAFC-4D1A-972E-C555875BF1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49961" y="1959833"/>
            <a:ext cx="2829818" cy="3429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48AF368-A376-40E3-A1E1-8A4F742A4F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46850" y="2368047"/>
            <a:ext cx="2810381" cy="342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7E48788-4267-41B6-BE21-9D3C32191546}"/>
              </a:ext>
            </a:extLst>
          </p:cNvPr>
          <p:cNvSpPr txBox="1"/>
          <p:nvPr/>
        </p:nvSpPr>
        <p:spPr>
          <a:xfrm>
            <a:off x="5270138" y="1951474"/>
            <a:ext cx="693279" cy="33866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600"/>
              <a:t>상의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422365-DCD5-4EA4-BA0E-8503C62ACEB9}"/>
              </a:ext>
            </a:extLst>
          </p:cNvPr>
          <p:cNvSpPr txBox="1"/>
          <p:nvPr/>
        </p:nvSpPr>
        <p:spPr>
          <a:xfrm>
            <a:off x="5270139" y="2370574"/>
            <a:ext cx="688517" cy="33866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600"/>
              <a:t>하의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28015B7-FA2C-4C28-ADFD-2AFB61C748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48484" y="1616383"/>
            <a:ext cx="2824998" cy="3246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F51A6B8-1E71-419A-AA14-9BF9EB034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384" y="2962635"/>
            <a:ext cx="2313214" cy="146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7968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20000000000000000000"/>
        <a:ea typeface=""/>
        <a:cs typeface=""/>
        <a:font script="Jpan" typeface="メイリオ"/>
        <a:font script="Hang" typeface="맑은 고딕"/>
        <a:font script="Hans" typeface="方正姚体"/>
        <a:font script="Hant" typeface="Microsoft JhengHei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20000000000000000000"/>
        <a:ea typeface=""/>
        <a:cs typeface=""/>
        <a:font script="Jpan" typeface="メイリオ"/>
        <a:font script="Hang" typeface="HY그래픽M"/>
        <a:font script="Hans" typeface="华文新魏"/>
        <a:font script="Hant" typeface="Microsoft JhengHei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19</Words>
  <Application>Microsoft Office PowerPoint</Application>
  <PresentationFormat>와이드스크린</PresentationFormat>
  <Paragraphs>12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HY그래픽M</vt:lpstr>
      <vt:lpstr>맑은 고딕</vt:lpstr>
      <vt:lpstr>Arial</vt:lpstr>
      <vt:lpstr>Trebuchet MS</vt:lpstr>
      <vt:lpstr>Wingdings 3</vt:lpstr>
      <vt:lpstr>패싯</vt:lpstr>
      <vt:lpstr>  캡스톤 디자인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 2주차</dc:title>
  <dc:creator>홍석</dc:creator>
  <cp:lastModifiedBy>영훈 전</cp:lastModifiedBy>
  <cp:revision>63</cp:revision>
  <dcterms:created xsi:type="dcterms:W3CDTF">2017-09-20T09:22:23Z</dcterms:created>
  <dcterms:modified xsi:type="dcterms:W3CDTF">2017-11-29T14:02:27Z</dcterms:modified>
  <cp:version>0906.0100.01</cp:version>
</cp:coreProperties>
</file>