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63" r:id="rId3"/>
    <p:sldId id="270" r:id="rId4"/>
    <p:sldId id="257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1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 smtClean="0"/>
              <a:pPr lvl="0">
                <a:defRPr lang="ko-KR" altLang="en-US"/>
              </a:pPr>
              <a:t>11/5/2017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11/5/2017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11/5/2017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11/5/2017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11/5/2017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6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5AEF78-E807-457D-8409-94525D970DA2}"/>
              </a:ext>
            </a:extLst>
          </p:cNvPr>
          <p:cNvSpPr/>
          <p:nvPr/>
        </p:nvSpPr>
        <p:spPr>
          <a:xfrm>
            <a:off x="923822" y="690675"/>
            <a:ext cx="7979616" cy="5203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B1C6F-519B-4EA4-B306-14954EDD7110}"/>
              </a:ext>
            </a:extLst>
          </p:cNvPr>
          <p:cNvSpPr/>
          <p:nvPr/>
        </p:nvSpPr>
        <p:spPr>
          <a:xfrm>
            <a:off x="2494003" y="2906695"/>
            <a:ext cx="2856109" cy="2612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783A2-FE7C-47DE-A5CF-C0E792B4E10D}"/>
              </a:ext>
            </a:extLst>
          </p:cNvPr>
          <p:cNvSpPr/>
          <p:nvPr/>
        </p:nvSpPr>
        <p:spPr>
          <a:xfrm>
            <a:off x="1662495" y="816638"/>
            <a:ext cx="6298164" cy="5151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9EC1F-1333-42C3-B2F3-BF184BCF02C4}"/>
              </a:ext>
            </a:extLst>
          </p:cNvPr>
          <p:cNvSpPr/>
          <p:nvPr/>
        </p:nvSpPr>
        <p:spPr>
          <a:xfrm>
            <a:off x="5676215" y="2945184"/>
            <a:ext cx="2512461" cy="2573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1176526" y="3839212"/>
            <a:ext cx="962219" cy="167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1F421B-9194-48A2-90DF-0D74A69E599B}"/>
              </a:ext>
            </a:extLst>
          </p:cNvPr>
          <p:cNvSpPr/>
          <p:nvPr/>
        </p:nvSpPr>
        <p:spPr>
          <a:xfrm>
            <a:off x="2508081" y="1546370"/>
            <a:ext cx="5695561" cy="12936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2D2EC-9D6A-4FD9-B8F0-9075FAFBD442}"/>
              </a:ext>
            </a:extLst>
          </p:cNvPr>
          <p:cNvSpPr txBox="1"/>
          <p:nvPr/>
        </p:nvSpPr>
        <p:spPr>
          <a:xfrm>
            <a:off x="4290228" y="942989"/>
            <a:ext cx="1302399" cy="36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메뉴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164782" y="4328098"/>
            <a:ext cx="942780" cy="36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소 메뉴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8CC6D-60A4-49E2-842B-4A7C072EC097}"/>
              </a:ext>
            </a:extLst>
          </p:cNvPr>
          <p:cNvSpPr txBox="1"/>
          <p:nvPr/>
        </p:nvSpPr>
        <p:spPr>
          <a:xfrm>
            <a:off x="6020894" y="3477611"/>
            <a:ext cx="1823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/>
              <a:t>세부정보</a:t>
            </a:r>
            <a:endParaRPr lang="en-US" altLang="ko-KR" dirty="0"/>
          </a:p>
          <a:p>
            <a:pPr algn="ctr">
              <a:defRPr lang="ko-KR" altLang="en-US"/>
            </a:pPr>
            <a:r>
              <a:rPr lang="en-US" altLang="ko-KR" dirty="0"/>
              <a:t>(</a:t>
            </a:r>
            <a:r>
              <a:rPr lang="ko-KR" altLang="en-US" dirty="0"/>
              <a:t>특징 데이터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FD2F14-AAFC-4D1A-972E-C555875BF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7320" y="1959833"/>
            <a:ext cx="2829818" cy="342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8AF368-A376-40E3-A1E1-8A4F742A4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4209" y="2368047"/>
            <a:ext cx="2810381" cy="34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E48788-4267-41B6-BE21-9D3C32191546}"/>
              </a:ext>
            </a:extLst>
          </p:cNvPr>
          <p:cNvSpPr txBox="1"/>
          <p:nvPr/>
        </p:nvSpPr>
        <p:spPr>
          <a:xfrm>
            <a:off x="2647497" y="1951474"/>
            <a:ext cx="693279" cy="3386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 dirty="0"/>
              <a:t>상의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22365-DCD5-4EA4-BA0E-8503C62ACEB9}"/>
              </a:ext>
            </a:extLst>
          </p:cNvPr>
          <p:cNvSpPr txBox="1"/>
          <p:nvPr/>
        </p:nvSpPr>
        <p:spPr>
          <a:xfrm>
            <a:off x="2647498" y="2370574"/>
            <a:ext cx="688517" cy="3386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/>
              <a:t>하의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8015B7-FA2C-4C28-ADFD-2AFB61C74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5843" y="1616383"/>
            <a:ext cx="2824998" cy="3246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51A6B8-1E71-419A-AA14-9BF9EB03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664" y="3796761"/>
            <a:ext cx="2313214" cy="172229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1176526" y="1563723"/>
            <a:ext cx="962219" cy="1002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312093" y="1637491"/>
            <a:ext cx="94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smtClean="0"/>
              <a:t>녹화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312093" y="2050152"/>
            <a:ext cx="94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7110212" y="1863511"/>
            <a:ext cx="962219" cy="51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2799664" y="3215964"/>
            <a:ext cx="2327507" cy="375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err="1" smtClean="0"/>
              <a:t>탐색결과</a:t>
            </a:r>
            <a:r>
              <a:rPr lang="ko-KR" altLang="en-US" smtClean="0"/>
              <a:t>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47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5AEF78-E807-457D-8409-94525D970DA2}"/>
              </a:ext>
            </a:extLst>
          </p:cNvPr>
          <p:cNvSpPr/>
          <p:nvPr/>
        </p:nvSpPr>
        <p:spPr>
          <a:xfrm>
            <a:off x="778678" y="319315"/>
            <a:ext cx="11123035" cy="627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B1C6F-519B-4EA4-B306-14954EDD7110}"/>
              </a:ext>
            </a:extLst>
          </p:cNvPr>
          <p:cNvSpPr/>
          <p:nvPr/>
        </p:nvSpPr>
        <p:spPr>
          <a:xfrm>
            <a:off x="1103971" y="2412683"/>
            <a:ext cx="5264427" cy="38691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9EC1F-1333-42C3-B2F3-BF184BCF02C4}"/>
              </a:ext>
            </a:extLst>
          </p:cNvPr>
          <p:cNvSpPr/>
          <p:nvPr/>
        </p:nvSpPr>
        <p:spPr>
          <a:xfrm>
            <a:off x="6595473" y="2458075"/>
            <a:ext cx="4929963" cy="38237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1F421B-9194-48A2-90DF-0D74A69E599B}"/>
              </a:ext>
            </a:extLst>
          </p:cNvPr>
          <p:cNvSpPr/>
          <p:nvPr/>
        </p:nvSpPr>
        <p:spPr>
          <a:xfrm>
            <a:off x="3117423" y="588014"/>
            <a:ext cx="8408013" cy="17352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8CC6D-60A4-49E2-842B-4A7C072EC097}"/>
              </a:ext>
            </a:extLst>
          </p:cNvPr>
          <p:cNvSpPr txBox="1"/>
          <p:nvPr/>
        </p:nvSpPr>
        <p:spPr>
          <a:xfrm>
            <a:off x="9649094" y="3302076"/>
            <a:ext cx="1791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세부 정보</a:t>
            </a:r>
            <a:endParaRPr lang="en-US" altLang="ko-KR" dirty="0"/>
          </a:p>
          <a:p>
            <a:pPr algn="ctr">
              <a:defRPr lang="ko-KR" altLang="en-US"/>
            </a:pPr>
            <a:r>
              <a:rPr lang="en-US" altLang="ko-KR" dirty="0" smtClean="0"/>
              <a:t>Ex)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주요 특징</a:t>
            </a:r>
            <a:r>
              <a:rPr lang="ko-KR" altLang="en-US" dirty="0" smtClean="0"/>
              <a:t> 등등 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FD2F14-AAFC-4D1A-972E-C555875BF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3449" y="1142611"/>
            <a:ext cx="4177490" cy="459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8AF368-A376-40E3-A1E1-8A4F742A4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8856" y="1690168"/>
            <a:ext cx="4148796" cy="4599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E48788-4267-41B6-BE21-9D3C32191546}"/>
              </a:ext>
            </a:extLst>
          </p:cNvPr>
          <p:cNvSpPr txBox="1"/>
          <p:nvPr/>
        </p:nvSpPr>
        <p:spPr>
          <a:xfrm>
            <a:off x="3323234" y="1131398"/>
            <a:ext cx="1023446" cy="4542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 dirty="0"/>
              <a:t>상의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22365-DCD5-4EA4-BA0E-8503C62ACEB9}"/>
              </a:ext>
            </a:extLst>
          </p:cNvPr>
          <p:cNvSpPr txBox="1"/>
          <p:nvPr/>
        </p:nvSpPr>
        <p:spPr>
          <a:xfrm>
            <a:off x="3323236" y="1693558"/>
            <a:ext cx="1016416" cy="4542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/>
              <a:t>하의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8015B7-FA2C-4C28-ADFD-2AFB61C74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91268" y="681925"/>
            <a:ext cx="4170374" cy="4354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51A6B8-1E71-419A-AA14-9BF9EB03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191" y="3299009"/>
            <a:ext cx="4263753" cy="288448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917957" y="421218"/>
            <a:ext cx="2040865" cy="1892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584502" y="1570480"/>
            <a:ext cx="1220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smtClean="0"/>
              <a:t>녹화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605542" y="1940907"/>
            <a:ext cx="1391769" cy="49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9911272" y="1013410"/>
            <a:ext cx="1420466" cy="686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1567054" y="2562800"/>
            <a:ext cx="4290099" cy="556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탐색 결과 리스트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미리 보기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625" y="3011313"/>
            <a:ext cx="2956146" cy="211626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8346907" y="5406624"/>
            <a:ext cx="1420466" cy="686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영상 보기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9911272" y="5406624"/>
            <a:ext cx="1420466" cy="686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DDE978-CF55-4446-8661-B69A8281F3B6}"/>
              </a:ext>
            </a:extLst>
          </p:cNvPr>
          <p:cNvSpPr/>
          <p:nvPr/>
        </p:nvSpPr>
        <p:spPr>
          <a:xfrm>
            <a:off x="7321429" y="2562800"/>
            <a:ext cx="3363294" cy="34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상세 보기 창</a:t>
            </a:r>
            <a:endParaRPr lang="en-US" altLang="ko-KR" dirty="0" smtClean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079878" y="433240"/>
            <a:ext cx="1878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 dirty="0" smtClean="0"/>
              <a:t>실시간 영상 보기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34FF90-ED8C-4288-AE5E-36AAF5237EDC}"/>
              </a:ext>
            </a:extLst>
          </p:cNvPr>
          <p:cNvSpPr txBox="1"/>
          <p:nvPr/>
        </p:nvSpPr>
        <p:spPr>
          <a:xfrm>
            <a:off x="1074485" y="816647"/>
            <a:ext cx="1878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 dirty="0" smtClean="0"/>
              <a:t>저장된 영상 보기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821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04342" y="1684369"/>
            <a:ext cx="8387832" cy="361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F06F9-C098-49B2-9065-63F702E0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58" y="552952"/>
            <a:ext cx="7848600" cy="523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06798-6B3A-46FE-A305-E06E39F6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F00BA-E21B-41D9-94D0-927E08CD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0B8A07-03DE-425E-B9C6-FA4DDE12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52" y="1417721"/>
            <a:ext cx="7867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F60B7-BD60-48A8-9106-E5A2FC12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2C83-1894-4298-B337-63E294C6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0EB64-4424-4367-B8F5-82F5B5CC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99" y="1204912"/>
            <a:ext cx="78390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90BE2-481A-4D8F-A8E5-CF16737F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AE71E-5252-4A9F-B13F-AD207C44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68A554-E611-4E8E-83A8-0CF54BA9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83" y="823912"/>
            <a:ext cx="78390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1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D9A83-57FE-4726-BA9D-34B2A46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7783B-7125-4210-AF06-6318A5DE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DCB69-F7BB-4EFC-9D16-016E72CC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88" y="569848"/>
            <a:ext cx="6596814" cy="5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9AD2B-5ADD-48BD-86E1-18BBA071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32076-5B16-4A06-98F7-3F42EF69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5113C-A958-4BB2-A99E-E518D433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123950"/>
            <a:ext cx="77152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7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52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  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Windows 사용자</cp:lastModifiedBy>
  <cp:revision>72</cp:revision>
  <dcterms:created xsi:type="dcterms:W3CDTF">2017-09-20T09:22:23Z</dcterms:created>
  <dcterms:modified xsi:type="dcterms:W3CDTF">2017-11-05T07:52:34Z</dcterms:modified>
  <cp:version>0906.0100.01</cp:version>
</cp:coreProperties>
</file>