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dhLQRI2pj0ZF9LZM2YkeNbP5Q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2조 데이콘 중간 발표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20267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발표자: 박재찬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팀원: 김유민, 제갈예빈, 오화진, 박재찬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시간 sin변환 후 scatter plot</a:t>
            </a:r>
            <a:endParaRPr/>
          </a:p>
        </p:txBody>
      </p:sp>
      <p:pic>
        <p:nvPicPr>
          <p:cNvPr id="147" name="Google Shape;14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0812" y="1775525"/>
            <a:ext cx="560070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689" y="1775525"/>
            <a:ext cx="51435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2. Feature engineering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시간 (2) 더미 변수로 변환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719387"/>
            <a:ext cx="47625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/>
          <p:nvPr/>
        </p:nvSpPr>
        <p:spPr>
          <a:xfrm>
            <a:off x="5734050" y="2600325"/>
            <a:ext cx="58388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1시간 간격으로 분리 -&gt; overfitting되기 쉬워서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‘오전, 오후, 저녁 , 새벽’ 시간대로 크게 분리해서 더미변수로 활용해보자!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3. Feature importance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regression, XGBoost</a:t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952" y="2343149"/>
            <a:ext cx="3158484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343150"/>
            <a:ext cx="3554948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/>
        </p:nvSpPr>
        <p:spPr>
          <a:xfrm>
            <a:off x="7934325" y="2419350"/>
            <a:ext cx="3743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Hour와 hour_bef_temperature의 중요도가 가장 높았음.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앞으로의 계획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시간 더미변수 칼럼 추가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데이터 전처리 통합본 제작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autoML 돌려보고 모델링 대략적인 방향성 잡기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autoML 바탕으로 세부 모델 3개 돌려보기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1. Outlier 제거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3가지 방법 (isolation forest, lof, minimum covariate determinant)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적용 후 선형 회귀로 오차 비교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Isolation forest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43063"/>
            <a:ext cx="5638800" cy="159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429000"/>
            <a:ext cx="4680336" cy="307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lof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22023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400"/>
              <a:buFont typeface="Roboto"/>
              <a:buNone/>
            </a:pP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Minimum Covariance Determinant</a:t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48192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1. Outlier 제거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3가지 방법을 비교해본 결과,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Both"/>
            </a:pPr>
            <a:r>
              <a:rPr lang="en-US"/>
              <a:t>lof가 가장 삭제하는 데이터 수가 적고,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Both"/>
            </a:pPr>
            <a:r>
              <a:rPr lang="en-US"/>
              <a:t>lof가 선형회귀 결과 오차(mae)가 적어서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lof로 결정.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274764"/>
            <a:ext cx="6634723" cy="178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2. Feature engineering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7375" y="1915832"/>
            <a:ext cx="2606312" cy="297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612" y="1915833"/>
            <a:ext cx="2744237" cy="2979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 flipH="1">
            <a:off x="1874063" y="5581300"/>
            <a:ext cx="73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Right-skewed 된 feature 3가지를 log 변환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600" y="1923768"/>
            <a:ext cx="2744250" cy="296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66738"/>
            <a:ext cx="4423553" cy="332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987" y="566738"/>
            <a:ext cx="4686663" cy="332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9020" y="3483629"/>
            <a:ext cx="4171950" cy="337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2. Feature engineering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시간 (1) (0-23시)을 Sin,cos 변환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99" y="2439987"/>
            <a:ext cx="4253188" cy="387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9237" y="2439987"/>
            <a:ext cx="5227547" cy="387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2021-08-26T09:42:54Z</dcterms:created>
  <dc:creator>kei07099@korea.edu</dc:creator>
</cp:coreProperties>
</file>