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73697-4F95-4A1A-B79E-59A2230C3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6CEC2-5693-463C-989F-AA7217CDC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2AE6E-90ED-4837-A739-61D97DD4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DCD6E-A9EE-41FD-833C-B2B8470F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D923E-7936-41F6-B50B-9E1884B9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2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AC793-6799-48F8-8B0B-58DAC965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38558-548E-4DE9-9D05-E70DD9DA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09034-48D9-4B0C-AF41-CDA67D96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05C76-9A81-4D4B-94B6-583752B3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C967-5294-4BEE-A7FF-37271565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2576E-AC3F-417D-8D57-33F4289EC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B5403-57B9-49D2-BE36-018EB5DF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D1C06-6043-45E3-B466-D7F924B4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55DF8-20C7-4884-96D1-CF430307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0D45A-2927-4706-A7FA-BC4CE8F2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4C3E2-1041-4B5B-B15D-1000623E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CF149-3C30-4517-B29B-5B036C15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CCEAB-C2C2-499C-84F6-2EE742BE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C5AA8-CB70-4CAB-87AC-6B58756F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58235-F9E6-4649-8CF9-AB492398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5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D66AC-65EA-4C22-B2B8-498A16AC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FB455-1116-4807-BFFF-32543A0D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11A1A-152C-40A8-AF95-8DDD2145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58017-DE49-4AF1-BBA8-DA186714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6E723-0CE9-4F58-B5DF-50D5D525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8C0A-BACA-436F-9F7B-1D69A6BD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D94B9-3DD3-4659-AC37-E9A72A781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7DC593-A45C-4944-AF2A-E5B7947E1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B2F0A-A8EB-48E3-9AC9-12AD1761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CA4B6-D6E7-4715-860E-4235E24D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679A2-74A0-4B7D-8D7A-C0D2E60D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E533C-4148-49AA-A72B-C3785C91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71940-7034-4C28-9903-460FE1C5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96B537-35EF-44D9-9151-85A3A9D3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12FB01-13C0-4F6B-A3F0-FF36D751B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4BD4CB-0513-446D-8AA4-BFD6474C9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44B344-BABD-4E79-8B9E-2DFA94FF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858ED8-6A5C-4601-8A30-A33D158F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AD6CBA-59BB-4A51-BD21-0759FC93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1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410F1-CA97-4B25-A4FE-E0408007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284DD-F9F7-4EE6-8A57-37C732B3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48B93-B066-4B2F-920D-260F7729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0372BF-DBCE-478F-9C30-ACD0283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4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6BCDEB-8D34-44A2-95FC-E1404304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F9785-D3BE-4A1F-BC8C-1071F6CE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37235F-471A-48D9-BB9F-1747F050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2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F4B35-851D-46DC-B3D9-7B5471D7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195BC-0FCB-4F80-BC46-6334E9B9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671970-D9BF-4A97-ABC7-1787AD95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BCDEE-D3DF-4F4A-AB01-02BEDA5A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C9A7A-F336-4846-8D29-2FFF02E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C8D9E-3EE8-4CA4-871B-84AFDF3B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4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A7B28-DF4B-4E9E-8651-C97A6D37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B9A128-461C-4CCE-B2CB-105C9C511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665814-F4CC-4045-8568-E06FF952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C1D71-8F42-4BFD-B562-EB276DC2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38F7F-D1C6-4C90-8D6C-23C451B7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49946-7D79-41DB-BEB5-DA7B1AB4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9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7E80BE-9FC0-40EF-A943-744C9714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FADEE-2775-415E-8AF1-A667C0FE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0B3FF-A2CC-4A53-AE05-A177B026E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6532-4C9D-4941-B1E3-3830B11EA0F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54030-3451-4FA0-8559-EDB153163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99ADD-7D04-4813-9DA1-5D6BCD469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8D59-C428-47B1-B175-8042D9B28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9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64459-408C-4E80-9791-85DE6F1C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4287"/>
            <a:ext cx="9144000" cy="8521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Vertex AI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06361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DC78F-07A1-43CC-B92B-E300B9E61F90}"/>
              </a:ext>
            </a:extLst>
          </p:cNvPr>
          <p:cNvSpPr txBox="1"/>
          <p:nvPr/>
        </p:nvSpPr>
        <p:spPr>
          <a:xfrm>
            <a:off x="231648" y="231648"/>
            <a:ext cx="666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Vertex AI Pipeline</a:t>
            </a:r>
            <a:r>
              <a:rPr lang="ko-KR" altLang="en-US" sz="2000" b="1" dirty="0"/>
              <a:t> 사용</a:t>
            </a:r>
            <a:r>
              <a:rPr lang="en-US" altLang="ko-KR" sz="2000" b="1" dirty="0"/>
              <a:t>(1)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B7063D-8B7A-46E9-B1BE-3FE6A9F1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8" y="883437"/>
            <a:ext cx="5698430" cy="33959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DC1DEC-CC38-4E2C-BC71-EEF9EC346A41}"/>
              </a:ext>
            </a:extLst>
          </p:cNvPr>
          <p:cNvSpPr/>
          <p:nvPr/>
        </p:nvSpPr>
        <p:spPr>
          <a:xfrm>
            <a:off x="841248" y="1548384"/>
            <a:ext cx="3511296" cy="124968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DED4-435D-4EB2-9C2C-67C182C3B164}"/>
              </a:ext>
            </a:extLst>
          </p:cNvPr>
          <p:cNvSpPr txBox="1"/>
          <p:nvPr/>
        </p:nvSpPr>
        <p:spPr>
          <a:xfrm>
            <a:off x="4383024" y="1780032"/>
            <a:ext cx="288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output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203A1-2A06-4116-8031-650699522578}"/>
              </a:ext>
            </a:extLst>
          </p:cNvPr>
          <p:cNvSpPr txBox="1"/>
          <p:nvPr/>
        </p:nvSpPr>
        <p:spPr>
          <a:xfrm>
            <a:off x="2596896" y="1184184"/>
            <a:ext cx="288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input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0BBCA1-7EA3-4F33-89C8-25ECDD8C34E7}"/>
              </a:ext>
            </a:extLst>
          </p:cNvPr>
          <p:cNvSpPr/>
          <p:nvPr/>
        </p:nvSpPr>
        <p:spPr>
          <a:xfrm>
            <a:off x="838126" y="1295159"/>
            <a:ext cx="813890" cy="19836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8BC48-5F3D-4D73-B971-3C31C0BDA581}"/>
              </a:ext>
            </a:extLst>
          </p:cNvPr>
          <p:cNvSpPr/>
          <p:nvPr/>
        </p:nvSpPr>
        <p:spPr>
          <a:xfrm>
            <a:off x="737616" y="3169920"/>
            <a:ext cx="5410664" cy="109118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72487-3A76-4098-9B97-274B51CAED1B}"/>
              </a:ext>
            </a:extLst>
          </p:cNvPr>
          <p:cNvSpPr txBox="1"/>
          <p:nvPr/>
        </p:nvSpPr>
        <p:spPr>
          <a:xfrm>
            <a:off x="4893540" y="2763190"/>
            <a:ext cx="12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함수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B748E-6231-4A18-919B-CD17D9F914C8}"/>
              </a:ext>
            </a:extLst>
          </p:cNvPr>
          <p:cNvSpPr txBox="1"/>
          <p:nvPr/>
        </p:nvSpPr>
        <p:spPr>
          <a:xfrm>
            <a:off x="7111448" y="883437"/>
            <a:ext cx="43525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@component(</a:t>
            </a:r>
            <a:r>
              <a:rPr lang="en-US" altLang="ko-KR" sz="900" dirty="0" err="1"/>
              <a:t>packages_to_install</a:t>
            </a:r>
            <a:r>
              <a:rPr lang="en-US" altLang="ko-KR" sz="900" dirty="0"/>
              <a:t>=["emoji"]) # </a:t>
            </a:r>
            <a:r>
              <a:rPr lang="ko-KR" altLang="en-US" sz="900" dirty="0"/>
              <a:t>컴포넌트 정의</a:t>
            </a:r>
          </a:p>
          <a:p>
            <a:r>
              <a:rPr lang="en-US" altLang="ko-KR" sz="900" dirty="0"/>
              <a:t>def emoji(</a:t>
            </a:r>
          </a:p>
          <a:p>
            <a:r>
              <a:rPr lang="en-US" altLang="ko-KR" sz="900" dirty="0"/>
              <a:t>    text: str,) -&gt; </a:t>
            </a:r>
            <a:r>
              <a:rPr lang="en-US" altLang="ko-KR" sz="900" dirty="0" err="1"/>
              <a:t>NamedTuple</a:t>
            </a:r>
            <a:r>
              <a:rPr lang="en-US" altLang="ko-KR" sz="900" dirty="0"/>
              <a:t>(</a:t>
            </a:r>
          </a:p>
          <a:p>
            <a:r>
              <a:rPr lang="en-US" altLang="ko-KR" sz="900" dirty="0"/>
              <a:t>    "Outputs",</a:t>
            </a:r>
          </a:p>
          <a:p>
            <a:r>
              <a:rPr lang="en-US" altLang="ko-KR" sz="900" dirty="0"/>
              <a:t>    [</a:t>
            </a:r>
          </a:p>
          <a:p>
            <a:r>
              <a:rPr lang="en-US" altLang="ko-KR" sz="900" dirty="0"/>
              <a:t>        ("</a:t>
            </a:r>
            <a:r>
              <a:rPr lang="en-US" altLang="ko-KR" sz="900" dirty="0" err="1"/>
              <a:t>emoji_text</a:t>
            </a:r>
            <a:r>
              <a:rPr lang="en-US" altLang="ko-KR" sz="900" dirty="0"/>
              <a:t>", str),  # Return parameters</a:t>
            </a:r>
          </a:p>
          <a:p>
            <a:r>
              <a:rPr lang="en-US" altLang="ko-KR" sz="900" dirty="0"/>
              <a:t>        ("emoji", str),</a:t>
            </a:r>
          </a:p>
          <a:p>
            <a:r>
              <a:rPr lang="en-US" altLang="ko-KR" sz="900" dirty="0"/>
              <a:t>    ],</a:t>
            </a:r>
          </a:p>
          <a:p>
            <a:r>
              <a:rPr lang="en-US" altLang="ko-KR" sz="900" dirty="0"/>
              <a:t>):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import emoji # </a:t>
            </a:r>
            <a:r>
              <a:rPr lang="ko-KR" altLang="en-US" sz="900" dirty="0"/>
              <a:t>함수 내용</a:t>
            </a:r>
          </a:p>
          <a:p>
            <a:r>
              <a:rPr lang="ko-KR" altLang="en-US" sz="900" dirty="0"/>
              <a:t>    </a:t>
            </a:r>
            <a:r>
              <a:rPr lang="en-US" altLang="ko-KR" sz="900" dirty="0" err="1"/>
              <a:t>emoji_text</a:t>
            </a:r>
            <a:r>
              <a:rPr lang="en-US" altLang="ko-KR" sz="900" dirty="0"/>
              <a:t> = text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emoji_str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emoji.emojize</a:t>
            </a:r>
            <a:r>
              <a:rPr lang="en-US" altLang="ko-KR" sz="900" dirty="0"/>
              <a:t>(':' + </a:t>
            </a:r>
            <a:r>
              <a:rPr lang="en-US" altLang="ko-KR" sz="900" dirty="0" err="1"/>
              <a:t>emoji_text</a:t>
            </a:r>
            <a:r>
              <a:rPr lang="en-US" altLang="ko-KR" sz="900" dirty="0"/>
              <a:t> + ':', </a:t>
            </a:r>
            <a:r>
              <a:rPr lang="en-US" altLang="ko-KR" sz="900" dirty="0" err="1"/>
              <a:t>use_aliases</a:t>
            </a:r>
            <a:r>
              <a:rPr lang="en-US" altLang="ko-KR" sz="900" dirty="0"/>
              <a:t>=True)</a:t>
            </a:r>
          </a:p>
          <a:p>
            <a:r>
              <a:rPr lang="en-US" altLang="ko-KR" sz="900" dirty="0"/>
              <a:t>    print("output one: {}; </a:t>
            </a:r>
            <a:r>
              <a:rPr lang="en-US" altLang="ko-KR" sz="900" dirty="0" err="1"/>
              <a:t>output_two</a:t>
            </a:r>
            <a:r>
              <a:rPr lang="en-US" altLang="ko-KR" sz="900" dirty="0"/>
              <a:t>: {}".format(</a:t>
            </a:r>
            <a:r>
              <a:rPr lang="en-US" altLang="ko-KR" sz="900" dirty="0" err="1"/>
              <a:t>emoji_text</a:t>
            </a:r>
            <a:r>
              <a:rPr lang="en-US" altLang="ko-KR" sz="900" dirty="0"/>
              <a:t>, </a:t>
            </a:r>
            <a:r>
              <a:rPr lang="en-US" altLang="ko-KR" sz="900" dirty="0" err="1"/>
              <a:t>emoji_str</a:t>
            </a:r>
            <a:r>
              <a:rPr lang="en-US" altLang="ko-KR" sz="900" dirty="0"/>
              <a:t>))</a:t>
            </a:r>
          </a:p>
          <a:p>
            <a:r>
              <a:rPr lang="en-US" altLang="ko-KR" sz="900" dirty="0"/>
              <a:t>    return (</a:t>
            </a:r>
            <a:r>
              <a:rPr lang="en-US" altLang="ko-KR" sz="900" dirty="0" err="1"/>
              <a:t>emoji_text</a:t>
            </a:r>
            <a:r>
              <a:rPr lang="en-US" altLang="ko-KR" sz="900" dirty="0"/>
              <a:t>, </a:t>
            </a:r>
            <a:r>
              <a:rPr lang="en-US" altLang="ko-KR" sz="900" dirty="0" err="1"/>
              <a:t>emoji_str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---</a:t>
            </a:r>
          </a:p>
          <a:p>
            <a:endParaRPr lang="en-US" altLang="ko-KR" sz="900" dirty="0"/>
          </a:p>
          <a:p>
            <a:r>
              <a:rPr lang="en-US" altLang="ko-KR" sz="900" dirty="0"/>
              <a:t>@component(</a:t>
            </a:r>
            <a:r>
              <a:rPr lang="en-US" altLang="ko-KR" sz="900" dirty="0" err="1"/>
              <a:t>packages_to_install</a:t>
            </a:r>
            <a:r>
              <a:rPr lang="en-US" altLang="ko-KR" sz="900" dirty="0"/>
              <a:t>=[“emoji”])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/>
              <a:t>@component : </a:t>
            </a:r>
            <a:r>
              <a:rPr lang="ko-KR" altLang="en-US" sz="900" dirty="0"/>
              <a:t>파이프라인 컴포넌트 설정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en-US" altLang="ko-KR" sz="900" dirty="0" err="1"/>
              <a:t>packages_to_install</a:t>
            </a:r>
            <a:r>
              <a:rPr lang="en-US" altLang="ko-KR" sz="900" dirty="0"/>
              <a:t> : </a:t>
            </a:r>
            <a:r>
              <a:rPr lang="ko-KR" altLang="en-US" sz="900" dirty="0"/>
              <a:t>설치할 패키지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def emoji(</a:t>
            </a:r>
            <a:r>
              <a:rPr lang="en-US" altLang="ko-KR" sz="900" dirty="0" err="1"/>
              <a:t>text:str</a:t>
            </a:r>
            <a:r>
              <a:rPr lang="en-US" altLang="ko-KR" sz="900" dirty="0"/>
              <a:t>,) -&gt; </a:t>
            </a:r>
            <a:r>
              <a:rPr lang="en-US" altLang="ko-KR" sz="900" dirty="0" err="1"/>
              <a:t>NamedTuple</a:t>
            </a:r>
            <a:r>
              <a:rPr lang="en-US" altLang="ko-KR" sz="900" dirty="0"/>
              <a:t>(“Outputs”, [(“</a:t>
            </a:r>
            <a:r>
              <a:rPr lang="en-US" altLang="ko-KR" sz="900" dirty="0" err="1"/>
              <a:t>emoji_text</a:t>
            </a:r>
            <a:r>
              <a:rPr lang="en-US" altLang="ko-KR" sz="900" dirty="0"/>
              <a:t>”, str), (“</a:t>
            </a:r>
            <a:r>
              <a:rPr lang="en-US" altLang="ko-KR" sz="900" dirty="0" err="1"/>
              <a:t>emoji”,str</a:t>
            </a:r>
            <a:r>
              <a:rPr lang="en-US" altLang="ko-KR" sz="900" dirty="0"/>
              <a:t>),],)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/>
              <a:t>(</a:t>
            </a:r>
            <a:r>
              <a:rPr lang="en-US" altLang="ko-KR" sz="900" dirty="0" err="1"/>
              <a:t>text:str</a:t>
            </a:r>
            <a:r>
              <a:rPr lang="en-US" altLang="ko-KR" sz="900" dirty="0"/>
              <a:t>,) : text </a:t>
            </a:r>
            <a:r>
              <a:rPr lang="ko-KR" altLang="en-US" sz="900" dirty="0"/>
              <a:t>변수</a:t>
            </a:r>
            <a:r>
              <a:rPr lang="en-US" altLang="ko-KR" sz="900" dirty="0"/>
              <a:t>(str </a:t>
            </a:r>
            <a:r>
              <a:rPr lang="ko-KR" altLang="en-US" sz="900" dirty="0"/>
              <a:t>자료형</a:t>
            </a:r>
            <a:r>
              <a:rPr lang="en-US" altLang="ko-KR" sz="9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/>
              <a:t>-&gt; : input</a:t>
            </a:r>
            <a:r>
              <a:rPr lang="ko-KR" altLang="en-US" sz="900" dirty="0"/>
              <a:t>과 </a:t>
            </a:r>
            <a:r>
              <a:rPr lang="en-US" altLang="ko-KR" sz="900" dirty="0"/>
              <a:t>output</a:t>
            </a:r>
            <a:r>
              <a:rPr lang="ko-KR" altLang="en-US" sz="900" dirty="0"/>
              <a:t>의 경계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en-US" altLang="ko-KR" sz="900" dirty="0" err="1"/>
              <a:t>NamedTuple</a:t>
            </a:r>
            <a:r>
              <a:rPr lang="en-US" altLang="ko-KR" sz="900" dirty="0"/>
              <a:t>() :</a:t>
            </a:r>
            <a:r>
              <a:rPr lang="ko-KR" altLang="en-US" sz="900" dirty="0"/>
              <a:t> 여러 결과를 내보냄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en-US" altLang="ko-KR" sz="900" dirty="0"/>
              <a:t>(“Outputs”, [(“</a:t>
            </a:r>
            <a:r>
              <a:rPr lang="en-US" altLang="ko-KR" sz="900" dirty="0" err="1"/>
              <a:t>emoji_text</a:t>
            </a:r>
            <a:r>
              <a:rPr lang="en-US" altLang="ko-KR" sz="900" dirty="0"/>
              <a:t>”, str), (“</a:t>
            </a:r>
            <a:r>
              <a:rPr lang="en-US" altLang="ko-KR" sz="900" dirty="0" err="1"/>
              <a:t>emoji”,str</a:t>
            </a:r>
            <a:r>
              <a:rPr lang="en-US" altLang="ko-KR" sz="900" dirty="0"/>
              <a:t>),],) : </a:t>
            </a:r>
            <a:r>
              <a:rPr lang="en-US" altLang="ko-KR" sz="900" dirty="0" err="1"/>
              <a:t>outpu</a:t>
            </a:r>
            <a:r>
              <a:rPr lang="ko-KR" altLang="en-US" sz="900" dirty="0"/>
              <a:t>은 </a:t>
            </a:r>
            <a:r>
              <a:rPr lang="en-US" altLang="ko-KR" sz="900" dirty="0" err="1"/>
              <a:t>emoji_text</a:t>
            </a:r>
            <a:r>
              <a:rPr lang="en-US" altLang="ko-KR" sz="900" dirty="0"/>
              <a:t>, emoji(str</a:t>
            </a:r>
            <a:r>
              <a:rPr lang="ko-KR" altLang="en-US" sz="900" dirty="0"/>
              <a:t> 자료형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import</a:t>
            </a:r>
            <a:r>
              <a:rPr lang="ko-KR" altLang="en-US" sz="900" dirty="0"/>
              <a:t> </a:t>
            </a:r>
            <a:r>
              <a:rPr lang="en-US" altLang="ko-KR" sz="900" dirty="0"/>
              <a:t>emoji</a:t>
            </a:r>
            <a:r>
              <a:rPr lang="ko-KR" altLang="en-US" sz="900" dirty="0"/>
              <a:t> </a:t>
            </a:r>
            <a:r>
              <a:rPr lang="en-US" altLang="ko-KR" sz="900" dirty="0"/>
              <a:t>…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  <a:r>
              <a:rPr lang="ko-KR" altLang="en-US" sz="900" dirty="0"/>
              <a:t> 함수의 내용</a:t>
            </a:r>
          </a:p>
        </p:txBody>
      </p:sp>
    </p:spTree>
    <p:extLst>
      <p:ext uri="{BB962C8B-B14F-4D97-AF65-F5344CB8AC3E}">
        <p14:creationId xmlns:p14="http://schemas.microsoft.com/office/powerpoint/2010/main" val="159297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DC78F-07A1-43CC-B92B-E300B9E61F90}"/>
              </a:ext>
            </a:extLst>
          </p:cNvPr>
          <p:cNvSpPr txBox="1"/>
          <p:nvPr/>
        </p:nvSpPr>
        <p:spPr>
          <a:xfrm>
            <a:off x="231648" y="231648"/>
            <a:ext cx="666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Vertex AI Pipeline</a:t>
            </a:r>
            <a:r>
              <a:rPr lang="ko-KR" altLang="en-US" sz="2000" b="1" dirty="0"/>
              <a:t> 사용</a:t>
            </a:r>
            <a:r>
              <a:rPr lang="en-US" altLang="ko-KR" sz="2000" b="1" dirty="0"/>
              <a:t>(2)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6264EE-8F78-4A73-AA3C-F029B462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7" y="1592802"/>
            <a:ext cx="4638362" cy="3957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C27C8A-CC05-4EAE-A068-43793CE2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551" y="948395"/>
            <a:ext cx="4642244" cy="2751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423EE1-808F-49F1-82E3-112D0DD6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945" y="4310567"/>
            <a:ext cx="2669606" cy="213900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C2385E-665D-4B9F-BC21-7E4903D44D63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758788" y="1988583"/>
            <a:ext cx="3136960" cy="2321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D87A2E9-839A-4F82-823D-264390E3B61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5748" y="3700272"/>
            <a:ext cx="3655925" cy="610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DC78F-07A1-43CC-B92B-E300B9E61F90}"/>
              </a:ext>
            </a:extLst>
          </p:cNvPr>
          <p:cNvSpPr txBox="1"/>
          <p:nvPr/>
        </p:nvSpPr>
        <p:spPr>
          <a:xfrm>
            <a:off x="231648" y="231648"/>
            <a:ext cx="666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Vertex AI Pipeline</a:t>
            </a:r>
            <a:r>
              <a:rPr lang="ko-KR" altLang="en-US" sz="2000" b="1" dirty="0"/>
              <a:t> 사용</a:t>
            </a:r>
            <a:r>
              <a:rPr lang="en-US" altLang="ko-KR" sz="2000" b="1" dirty="0"/>
              <a:t>(3)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4FD400-65A5-4B77-AA2B-C9B9617F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78" y="1901479"/>
            <a:ext cx="6035996" cy="2902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F34EC1-F13A-4A7E-9686-5D1EFED11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" y="2060343"/>
            <a:ext cx="5603112" cy="258444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A27B5C-B090-4304-8561-6BDA865327F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676264" y="3352564"/>
            <a:ext cx="4548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06F7019-3971-4D20-A1BB-538F6BFDF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41" y="1376474"/>
            <a:ext cx="5389003" cy="22741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FFB6744-962F-484A-83BC-F526C6BB1222}"/>
              </a:ext>
            </a:extLst>
          </p:cNvPr>
          <p:cNvCxnSpPr>
            <a:cxnSpLocks/>
          </p:cNvCxnSpPr>
          <p:nvPr/>
        </p:nvCxnSpPr>
        <p:spPr>
          <a:xfrm flipH="1">
            <a:off x="1767840" y="1603887"/>
            <a:ext cx="1395984" cy="9381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26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DC78F-07A1-43CC-B92B-E300B9E61F90}"/>
              </a:ext>
            </a:extLst>
          </p:cNvPr>
          <p:cNvSpPr txBox="1"/>
          <p:nvPr/>
        </p:nvSpPr>
        <p:spPr>
          <a:xfrm>
            <a:off x="231648" y="231648"/>
            <a:ext cx="666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Vertex AI Pipeline</a:t>
            </a:r>
            <a:r>
              <a:rPr lang="ko-KR" altLang="en-US" sz="2000" b="1" dirty="0"/>
              <a:t> 사용</a:t>
            </a:r>
            <a:r>
              <a:rPr lang="en-US" altLang="ko-KR" sz="2000" b="1" dirty="0"/>
              <a:t>(4)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464AC-E77C-4A45-9787-54170F35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476"/>
            <a:ext cx="12192000" cy="48610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28552C-4BF1-4377-B069-B09B697D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725" y="4991402"/>
            <a:ext cx="5108587" cy="21558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CD492-781D-4034-91C2-EDE824353F35}"/>
              </a:ext>
            </a:extLst>
          </p:cNvPr>
          <p:cNvCxnSpPr>
            <a:endCxn id="10" idx="0"/>
          </p:cNvCxnSpPr>
          <p:nvPr/>
        </p:nvCxnSpPr>
        <p:spPr>
          <a:xfrm flipH="1">
            <a:off x="5657019" y="3712464"/>
            <a:ext cx="2968821" cy="12789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4ADB5-1E12-4D08-9EE5-4D39CC46B38C}"/>
              </a:ext>
            </a:extLst>
          </p:cNvPr>
          <p:cNvSpPr txBox="1"/>
          <p:nvPr/>
        </p:nvSpPr>
        <p:spPr>
          <a:xfrm>
            <a:off x="5980176" y="3627119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PIPELINE_ROOT</a:t>
            </a:r>
            <a:r>
              <a:rPr lang="ko-KR" altLang="en-US" sz="1200" dirty="0"/>
              <a:t>에 접속할 수 있는 서비스 계정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4DF419-F47F-4985-B366-F964E509B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355" y="646206"/>
            <a:ext cx="3309593" cy="33782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4562AA-339A-4E15-9EB4-4F5A1B44E163}"/>
              </a:ext>
            </a:extLst>
          </p:cNvPr>
          <p:cNvCxnSpPr>
            <a:cxnSpLocks/>
          </p:cNvCxnSpPr>
          <p:nvPr/>
        </p:nvCxnSpPr>
        <p:spPr>
          <a:xfrm flipH="1" flipV="1">
            <a:off x="8327136" y="871728"/>
            <a:ext cx="298704" cy="70713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4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DC78F-07A1-43CC-B92B-E300B9E61F90}"/>
              </a:ext>
            </a:extLst>
          </p:cNvPr>
          <p:cNvSpPr txBox="1"/>
          <p:nvPr/>
        </p:nvSpPr>
        <p:spPr>
          <a:xfrm>
            <a:off x="231648" y="231648"/>
            <a:ext cx="666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Vertex AI Pipeline</a:t>
            </a:r>
            <a:r>
              <a:rPr lang="ko-KR" altLang="en-US" sz="2000" b="1" dirty="0"/>
              <a:t> 사용</a:t>
            </a:r>
            <a:r>
              <a:rPr lang="en-US" altLang="ko-KR" sz="2000" b="1" dirty="0"/>
              <a:t>(5)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FA4DA-706D-4D1D-838E-26B5BB34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468"/>
            <a:ext cx="12192000" cy="37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276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Vertex AI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juhyeong</dc:creator>
  <cp:lastModifiedBy>juhyeong</cp:lastModifiedBy>
  <cp:revision>3</cp:revision>
  <dcterms:created xsi:type="dcterms:W3CDTF">2022-07-22T07:00:18Z</dcterms:created>
  <dcterms:modified xsi:type="dcterms:W3CDTF">2022-07-22T07:12:11Z</dcterms:modified>
</cp:coreProperties>
</file>