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E9F201-8720-4C90-9D23-0DF343CE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55453"/>
            <a:ext cx="7886700" cy="3205535"/>
          </a:xfrm>
        </p:spPr>
      </p:pic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4DB7EED-8E15-4ECC-BB4E-AC797EA11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99"/>
          <a:stretch/>
        </p:blipFill>
        <p:spPr>
          <a:xfrm>
            <a:off x="324384" y="2291522"/>
            <a:ext cx="8495233" cy="2867566"/>
          </a:xfrm>
        </p:spPr>
      </p:pic>
    </p:spTree>
    <p:extLst>
      <p:ext uri="{BB962C8B-B14F-4D97-AF65-F5344CB8AC3E}">
        <p14:creationId xmlns:p14="http://schemas.microsoft.com/office/powerpoint/2010/main" val="677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E3AB2ED-EE65-488E-A271-254B4F5AB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93"/>
          <a:stretch/>
        </p:blipFill>
        <p:spPr>
          <a:xfrm>
            <a:off x="126457" y="2125266"/>
            <a:ext cx="8891087" cy="3387111"/>
          </a:xfrm>
        </p:spPr>
      </p:pic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포지션 별로 요구조건 찾기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평가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등급 분류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최고의 팀 만들기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한정된 자원을 고려해서 최적의 팀 만들기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9713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51</Words>
  <Application>Microsoft Office PowerPoint</Application>
  <PresentationFormat>화면 슬라이드 쇼(4:3)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분석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김호준</cp:lastModifiedBy>
  <cp:revision>3</cp:revision>
  <dcterms:created xsi:type="dcterms:W3CDTF">2017-11-04T06:38:03Z</dcterms:created>
  <dcterms:modified xsi:type="dcterms:W3CDTF">2017-11-04T07:02:42Z</dcterms:modified>
</cp:coreProperties>
</file>