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67" r:id="rId7"/>
    <p:sldId id="264" r:id="rId8"/>
    <p:sldId id="266" r:id="rId9"/>
    <p:sldId id="262" r:id="rId10"/>
    <p:sldId id="265" r:id="rId11"/>
    <p:sldId id="268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B930-E078-4FE2-8F78-ED77920872C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344A-7FE4-4537-952E-FADDD577B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5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7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8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6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7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41DEA7-AA3C-486F-9DCC-35C598610DEF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DB83-8171-4C5F-B128-1B930780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ea"/>
              </a:rPr>
              <a:t>LOL </a:t>
            </a:r>
            <a:r>
              <a:rPr lang="ko-KR" altLang="en-US" sz="5400" b="1" dirty="0">
                <a:latin typeface="+mj-ea"/>
              </a:rPr>
              <a:t>프로게이머 </a:t>
            </a:r>
            <a:r>
              <a:rPr lang="ko-KR" altLang="en-US" sz="5400" b="1" dirty="0" err="1">
                <a:latin typeface="+mj-ea"/>
              </a:rPr>
              <a:t>머니볼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2C2F0-AA91-43C6-AD3A-1E8C67E2B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201511046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en-US" altLang="ko-KR" dirty="0"/>
              <a:t>201511062 </a:t>
            </a:r>
            <a:r>
              <a:rPr lang="ko-KR" altLang="en-US" dirty="0"/>
              <a:t>김호준</a:t>
            </a:r>
            <a:endParaRPr lang="en-US" altLang="ko-KR" dirty="0"/>
          </a:p>
          <a:p>
            <a:r>
              <a:rPr lang="en-US" altLang="ko-KR" dirty="0"/>
              <a:t>201511068 </a:t>
            </a:r>
            <a:r>
              <a:rPr lang="ko-KR" altLang="en-US" dirty="0"/>
              <a:t>남정현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35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10BB00-2CDB-417C-AC0F-9FDDB808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246"/>
          <a:stretch/>
        </p:blipFill>
        <p:spPr>
          <a:xfrm>
            <a:off x="411480" y="2284802"/>
            <a:ext cx="8366760" cy="30268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B5CE7B-EDF5-4CC8-819E-9CB274D7C473}"/>
              </a:ext>
            </a:extLst>
          </p:cNvPr>
          <p:cNvSpPr txBox="1"/>
          <p:nvPr/>
        </p:nvSpPr>
        <p:spPr>
          <a:xfrm>
            <a:off x="6090090" y="1156997"/>
            <a:ext cx="2202025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선수별</a:t>
            </a:r>
            <a:r>
              <a:rPr lang="ko-KR" altLang="en-US" dirty="0"/>
              <a:t> 챔피언 통계 </a:t>
            </a:r>
          </a:p>
        </p:txBody>
      </p:sp>
    </p:spTree>
    <p:extLst>
      <p:ext uri="{BB962C8B-B14F-4D97-AF65-F5344CB8AC3E}">
        <p14:creationId xmlns:p14="http://schemas.microsoft.com/office/powerpoint/2010/main" val="37358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E43C-F49A-4F5B-8F8F-44D10B9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수집데이터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901E-BCB8-4F01-8BEC-F7F2146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b="1" dirty="0">
                <a:latin typeface="+mj-ea"/>
                <a:ea typeface="+mj-ea"/>
              </a:rPr>
              <a:t>공식 대회전적</a:t>
            </a:r>
            <a:endParaRPr lang="en-US" altLang="ko-KR" sz="2800" b="1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latin typeface="+mj-ea"/>
                <a:ea typeface="+mj-ea"/>
              </a:rPr>
              <a:t>약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4000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건</a:t>
            </a:r>
            <a:r>
              <a:rPr lang="ko-KR" altLang="en-US" sz="2600" dirty="0">
                <a:latin typeface="+mj-ea"/>
                <a:ea typeface="+mj-ea"/>
              </a:rPr>
              <a:t> </a:t>
            </a:r>
            <a:r>
              <a:rPr lang="en-US" altLang="ko-KR" sz="2600" dirty="0">
                <a:latin typeface="+mj-ea"/>
                <a:ea typeface="+mj-ea"/>
              </a:rPr>
              <a:t>(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2012 ~ 2017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년</a:t>
            </a:r>
            <a:r>
              <a:rPr lang="en-US" altLang="ko-KR" sz="2600" dirty="0">
                <a:latin typeface="+mj-ea"/>
                <a:ea typeface="+mj-ea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 err="1">
                <a:latin typeface="+mj-ea"/>
                <a:ea typeface="+mj-ea"/>
              </a:rPr>
              <a:t>경기별</a:t>
            </a:r>
            <a:r>
              <a:rPr lang="en-US" altLang="ko-KR" sz="2600" dirty="0">
                <a:latin typeface="+mj-ea"/>
                <a:ea typeface="+mj-ea"/>
              </a:rPr>
              <a:t>, </a:t>
            </a:r>
            <a:r>
              <a:rPr lang="ko-KR" altLang="en-US" sz="2600" dirty="0" err="1">
                <a:latin typeface="+mj-ea"/>
                <a:ea typeface="+mj-ea"/>
              </a:rPr>
              <a:t>선수별</a:t>
            </a:r>
            <a:r>
              <a:rPr lang="ko-KR" altLang="en-US" sz="2600" dirty="0">
                <a:latin typeface="+mj-ea"/>
                <a:ea typeface="+mj-ea"/>
              </a:rPr>
              <a:t>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10+a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r>
              <a:rPr lang="ko-KR" altLang="en-US" sz="2600" dirty="0">
                <a:latin typeface="+mj-ea"/>
                <a:ea typeface="+mj-ea"/>
              </a:rPr>
              <a:t>의 데이터 수집</a:t>
            </a:r>
            <a:endParaRPr lang="en-US" altLang="ko-KR" sz="2600" dirty="0">
              <a:latin typeface="+mj-ea"/>
              <a:ea typeface="+mj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b="1" dirty="0">
                <a:latin typeface="+mj-ea"/>
                <a:ea typeface="+mj-ea"/>
              </a:rPr>
              <a:t>선수 별 최근 개인전적</a:t>
            </a:r>
            <a:endParaRPr lang="en-US" altLang="ko-KR" sz="2800" b="1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ko-KR" altLang="en-US" sz="2600" dirty="0" err="1">
                <a:solidFill>
                  <a:srgbClr val="FF0000"/>
                </a:solidFill>
                <a:latin typeface="+mj-ea"/>
                <a:ea typeface="+mj-ea"/>
              </a:rPr>
              <a:t>개팀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(50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명 이상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latin typeface="+mj-ea"/>
                <a:ea typeface="+mj-ea"/>
              </a:rPr>
              <a:t>개인별 최근 전적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500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경기 이상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(500~1000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경기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latin typeface="+mj-ea"/>
                <a:ea typeface="+mj-ea"/>
              </a:rPr>
              <a:t>각 경기별로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10+a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r>
              <a:rPr lang="ko-KR" altLang="en-US" sz="2600" dirty="0">
                <a:latin typeface="+mj-ea"/>
                <a:ea typeface="+mj-ea"/>
              </a:rPr>
              <a:t>의 데이터 수집</a:t>
            </a:r>
            <a:endParaRPr lang="en-US" altLang="ko-KR" sz="260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latin typeface="+mj-ea"/>
                <a:ea typeface="+mj-ea"/>
              </a:rPr>
              <a:t>선수의 </a:t>
            </a:r>
            <a:r>
              <a:rPr lang="ko-KR" altLang="en-US" sz="2600" dirty="0" err="1">
                <a:latin typeface="+mj-ea"/>
                <a:ea typeface="+mj-ea"/>
              </a:rPr>
              <a:t>시즌별</a:t>
            </a:r>
            <a:r>
              <a:rPr lang="ko-KR" altLang="en-US" sz="2600" dirty="0">
                <a:latin typeface="+mj-ea"/>
                <a:ea typeface="+mj-ea"/>
              </a:rPr>
              <a:t> 챔피언 통계</a:t>
            </a:r>
            <a:endParaRPr lang="en-US" altLang="ko-KR" sz="2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977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E43C-F49A-4F5B-8F8F-44D10B9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901E-BCB8-4F01-8BEC-F7F2146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뽑아낸 </a:t>
            </a:r>
            <a:r>
              <a:rPr lang="en-US" altLang="ko-KR" sz="2800" dirty="0" err="1"/>
              <a:t>featur</a:t>
            </a:r>
            <a:r>
              <a:rPr lang="ko-KR" altLang="en-US" sz="2800" dirty="0"/>
              <a:t>를 바탕으로 </a:t>
            </a:r>
            <a:r>
              <a:rPr lang="en-US" altLang="ko-KR" sz="2800" dirty="0"/>
              <a:t>EDA </a:t>
            </a:r>
            <a:r>
              <a:rPr lang="ko-KR" altLang="en-US" sz="2800" dirty="0"/>
              <a:t>이용하여 승패 </a:t>
            </a:r>
            <a:r>
              <a:rPr lang="en-US" altLang="ko-KR" sz="2800" dirty="0" err="1"/>
              <a:t>classificatio</a:t>
            </a:r>
            <a:r>
              <a:rPr lang="ko-KR" altLang="en-US" sz="2800" dirty="0"/>
              <a:t>에 </a:t>
            </a:r>
            <a:r>
              <a:rPr lang="en-US" altLang="ko-KR" sz="2800" dirty="0"/>
              <a:t>feature</a:t>
            </a:r>
            <a:r>
              <a:rPr lang="ko-KR" altLang="en-US" sz="2800" dirty="0"/>
              <a:t>의 영향력을 찾고</a:t>
            </a:r>
            <a:r>
              <a:rPr lang="en-US" altLang="ko-KR" sz="2800" dirty="0"/>
              <a:t>, </a:t>
            </a:r>
            <a:r>
              <a:rPr lang="ko-KR" altLang="en-US" sz="2800" dirty="0"/>
              <a:t>연관성이 높은 새로운 </a:t>
            </a:r>
            <a:r>
              <a:rPr lang="en-US" altLang="ko-KR" sz="2800" dirty="0"/>
              <a:t>feature </a:t>
            </a:r>
            <a:r>
              <a:rPr lang="ko-KR" altLang="en-US" sz="2800" dirty="0"/>
              <a:t>찾기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승리와 패배를 기준으로 일정점수를 기여도로 분배하는 방식을 시도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최종적으로는 새로운 </a:t>
            </a:r>
            <a:r>
              <a:rPr lang="en-US" altLang="ko-KR" sz="2800" dirty="0"/>
              <a:t>feature</a:t>
            </a:r>
            <a:r>
              <a:rPr lang="ko-KR" altLang="en-US" sz="2800" dirty="0"/>
              <a:t>를 만들고 이를 바탕으로 한 승패 예측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96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E43C-F49A-4F5B-8F8F-44D10B9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901E-BCB8-4F01-8BEC-F7F2146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포지션 별로 중요</a:t>
            </a:r>
            <a:r>
              <a:rPr lang="en-US" altLang="ko-KR" sz="2800" dirty="0"/>
              <a:t> feature</a:t>
            </a:r>
            <a:r>
              <a:rPr lang="ko-KR" altLang="en-US" sz="2800" dirty="0"/>
              <a:t> 찾기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선수 평가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최고의 팀 만들기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선수 등급 분류</a:t>
            </a:r>
            <a:r>
              <a:rPr lang="en-US" altLang="ko-KR" sz="2800" dirty="0"/>
              <a:t>(</a:t>
            </a:r>
            <a:r>
              <a:rPr lang="ko-KR" altLang="en-US" sz="2800" dirty="0"/>
              <a:t>연봉 대신</a:t>
            </a:r>
            <a:r>
              <a:rPr lang="en-US" altLang="ko-KR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한정된 자원을 고려해서 최적의 팀 만들기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6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E603-AEB3-4B3F-8585-76293D0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0B71-DCD3-410F-B122-626801C6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 LOL</a:t>
            </a:r>
            <a:r>
              <a:rPr lang="ko-KR" altLang="en-US" sz="2800" dirty="0"/>
              <a:t> 프로게이머의 전적 데이터를 바탕으로 선수를 평가하고 최적의 팀을 구성해보기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0099B9-519D-46A3-A0F6-671D0BBB9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14" y="1830667"/>
            <a:ext cx="5889892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D108A-197D-4F3E-AAE0-9F502A1C8F3A}"/>
              </a:ext>
            </a:extLst>
          </p:cNvPr>
          <p:cNvSpPr txBox="1"/>
          <p:nvPr/>
        </p:nvSpPr>
        <p:spPr>
          <a:xfrm>
            <a:off x="4961087" y="722733"/>
            <a:ext cx="3405673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한국팀이 참여한 공식대회 전적</a:t>
            </a:r>
            <a:endParaRPr lang="en-US" altLang="ko-KR" dirty="0"/>
          </a:p>
          <a:p>
            <a:r>
              <a:rPr lang="ko-KR" altLang="en-US" u="sng" dirty="0">
                <a:solidFill>
                  <a:srgbClr val="FF0000"/>
                </a:solidFill>
              </a:rPr>
              <a:t>약 </a:t>
            </a:r>
            <a:r>
              <a:rPr lang="en-US" altLang="ko-KR" u="sng" dirty="0">
                <a:solidFill>
                  <a:srgbClr val="FF0000"/>
                </a:solidFill>
              </a:rPr>
              <a:t>4000</a:t>
            </a:r>
            <a:r>
              <a:rPr lang="ko-KR" altLang="en-US" u="sng" dirty="0">
                <a:solidFill>
                  <a:srgbClr val="FF0000"/>
                </a:solidFill>
              </a:rPr>
              <a:t>경기</a:t>
            </a:r>
            <a:r>
              <a:rPr lang="en-US" altLang="ko-KR" dirty="0"/>
              <a:t>(40000</a:t>
            </a:r>
            <a:r>
              <a:rPr lang="ko-KR" altLang="en-US" dirty="0"/>
              <a:t>건의 데이터</a:t>
            </a:r>
            <a:r>
              <a:rPr lang="en-US" altLang="ko-KR" dirty="0"/>
              <a:t>)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2012~2017</a:t>
            </a:r>
            <a:r>
              <a:rPr lang="ko-KR" altLang="en-US" u="sng" dirty="0">
                <a:solidFill>
                  <a:srgbClr val="FF0000"/>
                </a:solidFill>
              </a:rPr>
              <a:t>년</a:t>
            </a:r>
            <a:r>
              <a:rPr lang="ko-KR" altLang="en-US" dirty="0"/>
              <a:t> 사이의 데이터</a:t>
            </a:r>
          </a:p>
        </p:txBody>
      </p:sp>
    </p:spTree>
    <p:extLst>
      <p:ext uri="{BB962C8B-B14F-4D97-AF65-F5344CB8AC3E}">
        <p14:creationId xmlns:p14="http://schemas.microsoft.com/office/powerpoint/2010/main" val="11688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0FF5A0-7909-460B-9F92-59F19EB2A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6263"/>
            <a:ext cx="7543799" cy="4321272"/>
          </a:xfrm>
        </p:spPr>
      </p:pic>
    </p:spTree>
    <p:extLst>
      <p:ext uri="{BB962C8B-B14F-4D97-AF65-F5344CB8AC3E}">
        <p14:creationId xmlns:p14="http://schemas.microsoft.com/office/powerpoint/2010/main" val="6773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B1ED0E-6D32-4DF1-97B6-E61C3C58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588" y="1846263"/>
            <a:ext cx="7383273" cy="40227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0B93B4-F99E-4AC7-A23C-F3EA37D083F6}"/>
              </a:ext>
            </a:extLst>
          </p:cNvPr>
          <p:cNvSpPr/>
          <p:nvPr/>
        </p:nvSpPr>
        <p:spPr>
          <a:xfrm>
            <a:off x="902588" y="1846263"/>
            <a:ext cx="7383273" cy="2811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E4BE-969C-49E7-8DE5-B6C6C2C5A0A8}"/>
              </a:ext>
            </a:extLst>
          </p:cNvPr>
          <p:cNvSpPr txBox="1"/>
          <p:nvPr/>
        </p:nvSpPr>
        <p:spPr>
          <a:xfrm>
            <a:off x="4246192" y="1237814"/>
            <a:ext cx="4120568" cy="36933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 종류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개 </a:t>
            </a:r>
            <a:r>
              <a:rPr lang="en-US" altLang="ko-KR" dirty="0">
                <a:solidFill>
                  <a:srgbClr val="FF0000"/>
                </a:solidFill>
              </a:rPr>
              <a:t>+ a</a:t>
            </a:r>
            <a:r>
              <a:rPr lang="en-US" altLang="ko-KR" dirty="0"/>
              <a:t>(</a:t>
            </a:r>
            <a:r>
              <a:rPr lang="ko-KR" altLang="en-US" dirty="0"/>
              <a:t>플레이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7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611367-34C1-4A40-8BCF-B84FFEF22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4237" y="1846263"/>
            <a:ext cx="6243909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8FDE2-A7C5-46EB-8B67-843F5C59F16D}"/>
              </a:ext>
            </a:extLst>
          </p:cNvPr>
          <p:cNvSpPr txBox="1"/>
          <p:nvPr/>
        </p:nvSpPr>
        <p:spPr>
          <a:xfrm>
            <a:off x="4376057" y="1011982"/>
            <a:ext cx="3990703" cy="64633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팀별 선수들 최근 개인전적</a:t>
            </a:r>
            <a:endParaRPr lang="en-US" altLang="ko-KR" dirty="0"/>
          </a:p>
          <a:p>
            <a:r>
              <a:rPr lang="en-US" altLang="ko-KR" dirty="0"/>
              <a:t>LCK </a:t>
            </a:r>
            <a:r>
              <a:rPr lang="ko-KR" altLang="en-US" dirty="0"/>
              <a:t>대회 소속 </a:t>
            </a:r>
            <a:r>
              <a:rPr lang="en-US" altLang="ko-KR" u="sng" dirty="0">
                <a:solidFill>
                  <a:srgbClr val="FF0000"/>
                </a:solidFill>
              </a:rPr>
              <a:t>10</a:t>
            </a:r>
            <a:r>
              <a:rPr lang="ko-KR" altLang="en-US" u="sng" dirty="0">
                <a:solidFill>
                  <a:srgbClr val="FF0000"/>
                </a:solidFill>
              </a:rPr>
              <a:t>개의 팀</a:t>
            </a:r>
            <a:r>
              <a:rPr lang="en-US" altLang="ko-KR" u="sng" dirty="0">
                <a:solidFill>
                  <a:srgbClr val="FF0000"/>
                </a:solidFill>
              </a:rPr>
              <a:t>(50</a:t>
            </a:r>
            <a:r>
              <a:rPr lang="ko-KR" altLang="en-US" u="sng" dirty="0">
                <a:solidFill>
                  <a:srgbClr val="FF0000"/>
                </a:solidFill>
              </a:rPr>
              <a:t>명 이상</a:t>
            </a:r>
            <a:r>
              <a:rPr lang="en-US" altLang="ko-KR" u="sng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57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3BF635-9D6A-49BE-86FF-20AAD75F1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494" y="1846263"/>
            <a:ext cx="65994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0BD13C-F59D-4D21-A4F6-12EAE36F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197" y="1846263"/>
            <a:ext cx="6606056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CF83-5632-48AA-89B2-E9D7EC2EBC05}"/>
              </a:ext>
            </a:extLst>
          </p:cNvPr>
          <p:cNvSpPr txBox="1"/>
          <p:nvPr/>
        </p:nvSpPr>
        <p:spPr>
          <a:xfrm>
            <a:off x="4404628" y="1011982"/>
            <a:ext cx="3492625" cy="64633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FF0000"/>
                </a:solidFill>
              </a:rPr>
              <a:t>6</a:t>
            </a:r>
            <a:r>
              <a:rPr lang="ko-KR" altLang="en-US" u="sng" dirty="0">
                <a:solidFill>
                  <a:srgbClr val="FF0000"/>
                </a:solidFill>
              </a:rPr>
              <a:t>개월 이내</a:t>
            </a:r>
            <a:r>
              <a:rPr lang="ko-KR" altLang="en-US" dirty="0"/>
              <a:t>의 데이터</a:t>
            </a:r>
            <a:endParaRPr lang="en-US" altLang="ko-KR" dirty="0"/>
          </a:p>
          <a:p>
            <a:r>
              <a:rPr lang="ko-KR" altLang="en-US" dirty="0" err="1"/>
              <a:t>선수별</a:t>
            </a:r>
            <a:r>
              <a:rPr lang="ko-KR" altLang="en-US" dirty="0"/>
              <a:t> </a:t>
            </a:r>
            <a:r>
              <a:rPr lang="ko-KR" altLang="en-US" u="sng" dirty="0">
                <a:solidFill>
                  <a:srgbClr val="FF0000"/>
                </a:solidFill>
              </a:rPr>
              <a:t>최소 </a:t>
            </a:r>
            <a:r>
              <a:rPr lang="en-US" altLang="ko-KR" u="sng" dirty="0">
                <a:solidFill>
                  <a:srgbClr val="FF0000"/>
                </a:solidFill>
              </a:rPr>
              <a:t>500</a:t>
            </a:r>
            <a:r>
              <a:rPr lang="ko-KR" altLang="en-US" u="sng" dirty="0">
                <a:solidFill>
                  <a:srgbClr val="FF0000"/>
                </a:solidFill>
              </a:rPr>
              <a:t>경기 이상</a:t>
            </a:r>
            <a:r>
              <a:rPr lang="ko-KR" altLang="en-US" dirty="0"/>
              <a:t>의 전적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6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B5EDA-46A4-4E5F-89FF-098AFA0B86C4}"/>
              </a:ext>
            </a:extLst>
          </p:cNvPr>
          <p:cNvSpPr txBox="1"/>
          <p:nvPr/>
        </p:nvSpPr>
        <p:spPr>
          <a:xfrm>
            <a:off x="4951756" y="1250302"/>
            <a:ext cx="3415004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+a</a:t>
            </a:r>
            <a:r>
              <a:rPr lang="en-US" altLang="ko-KR" dirty="0"/>
              <a:t>(</a:t>
            </a:r>
            <a:r>
              <a:rPr lang="ko-KR" altLang="en-US" dirty="0"/>
              <a:t>받은 </a:t>
            </a:r>
            <a:r>
              <a:rPr lang="ko-KR" altLang="en-US" dirty="0" err="1"/>
              <a:t>피해량</a:t>
            </a:r>
            <a:r>
              <a:rPr lang="en-US" altLang="ko-KR" dirty="0"/>
              <a:t>,</a:t>
            </a:r>
            <a:r>
              <a:rPr lang="ko-KR" altLang="en-US" dirty="0"/>
              <a:t> 플레이시간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70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229</Words>
  <Application>Microsoft Office PowerPoint</Application>
  <PresentationFormat>화면 슬라이드 쇼(4:3)</PresentationFormat>
  <Paragraphs>50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Calibri</vt:lpstr>
      <vt:lpstr>Calibri Light</vt:lpstr>
      <vt:lpstr>Wingdings</vt:lpstr>
      <vt:lpstr>추억</vt:lpstr>
      <vt:lpstr>LOL 프로게이머 머니볼</vt:lpstr>
      <vt:lpstr>주제 설명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수집데이터</vt:lpstr>
      <vt:lpstr>분석 방법</vt:lpstr>
      <vt:lpstr>분석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 프로게이머 머니볼</dc:title>
  <dc:creator>김호준</dc:creator>
  <cp:lastModifiedBy>waf</cp:lastModifiedBy>
  <cp:revision>11</cp:revision>
  <dcterms:created xsi:type="dcterms:W3CDTF">2017-11-04T06:38:03Z</dcterms:created>
  <dcterms:modified xsi:type="dcterms:W3CDTF">2017-11-07T15:09:38Z</dcterms:modified>
</cp:coreProperties>
</file>