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3" r:id="rId6"/>
    <p:sldId id="267" r:id="rId7"/>
    <p:sldId id="264" r:id="rId8"/>
    <p:sldId id="266" r:id="rId9"/>
    <p:sldId id="262" r:id="rId10"/>
    <p:sldId id="265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B930-E078-4FE2-8F78-ED77920872C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8344A-7FE4-4537-952E-FADDD577B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5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2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7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8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6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7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2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2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B41DEA7-AA3C-486F-9DCC-35C598610DE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6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41DEA7-AA3C-486F-9DCC-35C598610DE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ADB83-8171-4C5F-B128-1B9307800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latin typeface="+mj-ea"/>
              </a:rPr>
              <a:t>LOL </a:t>
            </a:r>
            <a:r>
              <a:rPr lang="ko-KR" altLang="en-US" sz="5400" b="1" dirty="0">
                <a:latin typeface="+mj-ea"/>
              </a:rPr>
              <a:t>프로게이머 </a:t>
            </a:r>
            <a:r>
              <a:rPr lang="ko-KR" altLang="en-US" sz="5400" b="1" dirty="0" err="1">
                <a:latin typeface="+mj-ea"/>
              </a:rPr>
              <a:t>머니볼</a:t>
            </a:r>
            <a:endParaRPr lang="ko-KR" altLang="en-US" sz="54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2C2F0-AA91-43C6-AD3A-1E8C67E2B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201511046 </a:t>
            </a:r>
            <a:r>
              <a:rPr lang="ko-KR" altLang="en-US" dirty="0"/>
              <a:t>김정훈</a:t>
            </a:r>
            <a:endParaRPr lang="en-US" altLang="ko-KR" dirty="0"/>
          </a:p>
          <a:p>
            <a:r>
              <a:rPr lang="en-US" altLang="ko-KR" dirty="0"/>
              <a:t>201511062 </a:t>
            </a:r>
            <a:r>
              <a:rPr lang="ko-KR" altLang="en-US" dirty="0"/>
              <a:t>김호준</a:t>
            </a:r>
            <a:endParaRPr lang="en-US" altLang="ko-KR" dirty="0"/>
          </a:p>
          <a:p>
            <a:r>
              <a:rPr lang="en-US" altLang="ko-KR" dirty="0"/>
              <a:t>201511068 </a:t>
            </a:r>
            <a:r>
              <a:rPr lang="ko-KR" altLang="en-US" dirty="0"/>
              <a:t>남정현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35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10BB00-2CDB-417C-AC0F-9FDDB808F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8246"/>
          <a:stretch/>
        </p:blipFill>
        <p:spPr>
          <a:xfrm>
            <a:off x="411480" y="2284802"/>
            <a:ext cx="8366760" cy="30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5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EE43C-F49A-4F5B-8F8F-44D10B95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E901E-BCB8-4F01-8BEC-F7F21469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포지션 별로 중요</a:t>
            </a:r>
            <a:r>
              <a:rPr lang="en-US" altLang="ko-KR" sz="2800" dirty="0"/>
              <a:t> feature</a:t>
            </a:r>
            <a:r>
              <a:rPr lang="ko-KR" altLang="en-US" sz="2800" dirty="0"/>
              <a:t> 찾기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선수 평가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최고의 팀 만들기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선수 등급 분류</a:t>
            </a:r>
            <a:r>
              <a:rPr lang="en-US" altLang="ko-KR" sz="2800" dirty="0"/>
              <a:t>(</a:t>
            </a:r>
            <a:r>
              <a:rPr lang="ko-KR" altLang="en-US" sz="2800" dirty="0"/>
              <a:t>연봉 대신</a:t>
            </a:r>
            <a:r>
              <a:rPr lang="en-US" altLang="ko-KR" sz="2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한정된 자원을 고려해서 최적의 팀 만들기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69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CE603-AEB3-4B3F-8585-76293D0F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B0B71-DCD3-410F-B122-626801C6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/>
              <a:t> LOL</a:t>
            </a:r>
            <a:r>
              <a:rPr lang="ko-KR" altLang="en-US" sz="2800" dirty="0"/>
              <a:t> 프로게이머의 전적 데이터를 바탕으로 선수를 평가하고 최적의 팀을 구성해보기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3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50099B9-519D-46A3-A0F6-671D0BBB9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914" y="1830667"/>
            <a:ext cx="588989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60FF5A0-7909-460B-9F92-59F19EB2A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46263"/>
            <a:ext cx="7543799" cy="4321272"/>
          </a:xfrm>
        </p:spPr>
      </p:pic>
    </p:spTree>
    <p:extLst>
      <p:ext uri="{BB962C8B-B14F-4D97-AF65-F5344CB8AC3E}">
        <p14:creationId xmlns:p14="http://schemas.microsoft.com/office/powerpoint/2010/main" val="67733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B1ED0E-6D32-4DF1-97B6-E61C3C582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588" y="1846263"/>
            <a:ext cx="738327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611367-34C1-4A40-8BCF-B84FFEF22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4237" y="1846263"/>
            <a:ext cx="624390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7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3BF635-9D6A-49BE-86FF-20AAD75F1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494" y="1846263"/>
            <a:ext cx="659946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0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4DB7EED-8E15-4ECC-BB4E-AC797EA11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99"/>
          <a:stretch/>
        </p:blipFill>
        <p:spPr>
          <a:xfrm>
            <a:off x="324384" y="2291522"/>
            <a:ext cx="8495233" cy="2867566"/>
          </a:xfrm>
        </p:spPr>
      </p:pic>
    </p:spTree>
    <p:extLst>
      <p:ext uri="{BB962C8B-B14F-4D97-AF65-F5344CB8AC3E}">
        <p14:creationId xmlns:p14="http://schemas.microsoft.com/office/powerpoint/2010/main" val="382761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E3AB2ED-EE65-488E-A271-254B4F5AB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93"/>
          <a:stretch/>
        </p:blipFill>
        <p:spPr>
          <a:xfrm>
            <a:off x="126457" y="2125266"/>
            <a:ext cx="8891087" cy="3387111"/>
          </a:xfrm>
        </p:spPr>
      </p:pic>
    </p:spTree>
    <p:extLst>
      <p:ext uri="{BB962C8B-B14F-4D97-AF65-F5344CB8AC3E}">
        <p14:creationId xmlns:p14="http://schemas.microsoft.com/office/powerpoint/2010/main" val="47281700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71</Words>
  <Application>Microsoft Office PowerPoint</Application>
  <PresentationFormat>화면 슬라이드 쇼(4:3)</PresentationFormat>
  <Paragraphs>27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Calibri</vt:lpstr>
      <vt:lpstr>Calibri Light</vt:lpstr>
      <vt:lpstr>Wingdings</vt:lpstr>
      <vt:lpstr>추억</vt:lpstr>
      <vt:lpstr>LOL 프로게이머 머니볼</vt:lpstr>
      <vt:lpstr>주제 설명</vt:lpstr>
      <vt:lpstr>데이터 예시</vt:lpstr>
      <vt:lpstr>데이터 예시</vt:lpstr>
      <vt:lpstr>데이터 예시</vt:lpstr>
      <vt:lpstr>데이터 예시</vt:lpstr>
      <vt:lpstr>데이터 예시</vt:lpstr>
      <vt:lpstr>데이터 예시</vt:lpstr>
      <vt:lpstr>데이터 예시</vt:lpstr>
      <vt:lpstr>데이터 예시</vt:lpstr>
      <vt:lpstr>분석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 프로게이머 머니볼</dc:title>
  <dc:creator>김호준</dc:creator>
  <cp:lastModifiedBy>waf</cp:lastModifiedBy>
  <cp:revision>4</cp:revision>
  <dcterms:created xsi:type="dcterms:W3CDTF">2017-11-04T06:38:03Z</dcterms:created>
  <dcterms:modified xsi:type="dcterms:W3CDTF">2017-11-06T14:15:37Z</dcterms:modified>
</cp:coreProperties>
</file>