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6" r:id="rId4"/>
    <p:sldId id="270" r:id="rId5"/>
    <p:sldId id="262" r:id="rId6"/>
    <p:sldId id="271" r:id="rId7"/>
    <p:sldId id="272" r:id="rId8"/>
    <p:sldId id="274" r:id="rId9"/>
    <p:sldId id="276" r:id="rId10"/>
    <p:sldId id="273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4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바탕으로 승패를 예측한다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1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임의로 정한 몇 가지 경기에 대해서 해당 분석방법을 이용한 결과 대략 </a:t>
            </a:r>
            <a:r>
              <a:rPr lang="en-US" altLang="ko-KR" dirty="0"/>
              <a:t>? %</a:t>
            </a:r>
            <a:r>
              <a:rPr lang="ko-KR" altLang="en-US" dirty="0"/>
              <a:t>의 정확도로 승패를 예측할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방식을 프로경기에 적용해서 승패를 예측할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7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LOL</a:t>
            </a:r>
            <a:r>
              <a:rPr lang="ko-KR" altLang="en-US" sz="2800" dirty="0"/>
              <a:t> 프로게이머의 전적 데이터를 바탕으로 선수를 평가하고 최적의 팀을 구성해보기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011982"/>
            <a:ext cx="3645863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플레이어의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/>
              <a:t>어시스트</a:t>
            </a:r>
            <a:r>
              <a:rPr lang="en-US" altLang="ko-KR" dirty="0"/>
              <a:t>, KDA, </a:t>
            </a:r>
            <a:r>
              <a:rPr lang="ko-KR" altLang="en-US" dirty="0"/>
              <a:t>승패 여부 정보를 담은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61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011982"/>
            <a:ext cx="3645863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플레이어의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/>
              <a:t>어시스트</a:t>
            </a:r>
            <a:r>
              <a:rPr lang="en-US" altLang="ko-KR" dirty="0"/>
              <a:t>, KDA, </a:t>
            </a:r>
            <a:r>
              <a:rPr lang="ko-KR" altLang="en-US" dirty="0"/>
              <a:t>승패 여부 정보를 담은 데이터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BE89BB-83A3-4FBC-A2D3-E32FFF53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383691"/>
            <a:ext cx="8546841" cy="31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B5EDA-46A4-4E5F-89FF-098AFA0B86C4}"/>
              </a:ext>
            </a:extLst>
          </p:cNvPr>
          <p:cNvSpPr txBox="1"/>
          <p:nvPr/>
        </p:nvSpPr>
        <p:spPr>
          <a:xfrm>
            <a:off x="4951755" y="995773"/>
            <a:ext cx="3551221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경기에 관한 좀 더 자세한 정보를 담은 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2CDA5-D13F-45E2-A145-7E13E4FB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344"/>
            <a:ext cx="9144000" cy="2420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담겨있는 정보는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 err="1"/>
              <a:t>어시트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ko-KR" altLang="en-US" dirty="0"/>
              <a:t> 숫자</a:t>
            </a:r>
            <a:r>
              <a:rPr lang="en-US" altLang="ko-KR" dirty="0"/>
              <a:t>, CS, </a:t>
            </a:r>
            <a:r>
              <a:rPr lang="ko-KR" altLang="en-US" dirty="0"/>
              <a:t>바론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, </a:t>
            </a:r>
            <a:r>
              <a:rPr lang="ko-KR" altLang="en-US" dirty="0"/>
              <a:t>부신 타워 수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4BD25-C27B-49FA-9EB8-F19A84978BD3}"/>
              </a:ext>
            </a:extLst>
          </p:cNvPr>
          <p:cNvSpPr txBox="1"/>
          <p:nvPr/>
        </p:nvSpPr>
        <p:spPr>
          <a:xfrm>
            <a:off x="4951755" y="995773"/>
            <a:ext cx="3551221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경기에 관한 좀 더 자세한 정보를 담은 데이터</a:t>
            </a:r>
          </a:p>
        </p:txBody>
      </p:sp>
    </p:spTree>
    <p:extLst>
      <p:ext uri="{BB962C8B-B14F-4D97-AF65-F5344CB8AC3E}">
        <p14:creationId xmlns:p14="http://schemas.microsoft.com/office/powerpoint/2010/main" val="1949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3C0531-821C-4868-B82A-5892D3917AC0}"/>
              </a:ext>
            </a:extLst>
          </p:cNvPr>
          <p:cNvGrpSpPr/>
          <p:nvPr/>
        </p:nvGrpSpPr>
        <p:grpSpPr>
          <a:xfrm>
            <a:off x="356802" y="1910176"/>
            <a:ext cx="8199909" cy="1659451"/>
            <a:chOff x="494904" y="2545088"/>
            <a:chExt cx="8199909" cy="165945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5BA721-130B-480B-91AF-C846E1B4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04" y="2653461"/>
              <a:ext cx="8199909" cy="155107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3C0561-DE31-461F-A5D6-82D3657702FF}"/>
                </a:ext>
              </a:extLst>
            </p:cNvPr>
            <p:cNvSpPr/>
            <p:nvPr/>
          </p:nvSpPr>
          <p:spPr>
            <a:xfrm>
              <a:off x="6113479" y="2545088"/>
              <a:ext cx="2207562" cy="145075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197001-9474-4832-A9D6-6E446512AC0F}"/>
              </a:ext>
            </a:extLst>
          </p:cNvPr>
          <p:cNvSpPr txBox="1"/>
          <p:nvPr/>
        </p:nvSpPr>
        <p:spPr>
          <a:xfrm>
            <a:off x="2637146" y="4067895"/>
            <a:ext cx="3639220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분석하고 싶은 경기하나를 잡는다</a:t>
            </a:r>
            <a:r>
              <a:rPr lang="en-US" altLang="ko-KR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1DB9D7-974B-4F08-B1E9-23072E6D5A4C}"/>
              </a:ext>
            </a:extLst>
          </p:cNvPr>
          <p:cNvSpPr/>
          <p:nvPr/>
        </p:nvSpPr>
        <p:spPr>
          <a:xfrm>
            <a:off x="2612158" y="5238809"/>
            <a:ext cx="518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경기에 참여한 </a:t>
            </a:r>
            <a:r>
              <a:rPr lang="en-US" altLang="ko-KR" dirty="0"/>
              <a:t>10</a:t>
            </a:r>
            <a:r>
              <a:rPr lang="ko-KR" altLang="en-US" dirty="0"/>
              <a:t>명의 최근 전적 </a:t>
            </a:r>
            <a:r>
              <a:rPr lang="en-US" altLang="ko-KR" dirty="0"/>
              <a:t>20</a:t>
            </a:r>
            <a:r>
              <a:rPr lang="ko-KR" altLang="en-US" dirty="0"/>
              <a:t>경기를 뽑는다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BAE1A-FB68-4DFB-9AE8-952155DCB1D9}"/>
              </a:ext>
            </a:extLst>
          </p:cNvPr>
          <p:cNvSpPr txBox="1"/>
          <p:nvPr/>
        </p:nvSpPr>
        <p:spPr>
          <a:xfrm>
            <a:off x="2612158" y="4494137"/>
            <a:ext cx="54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실제로는 승패가 나와있지만 승패를 알지 못하는 상황이라고 가정한다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23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BF447-AEF5-4F16-AAC8-C70D51FE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3" y="1920582"/>
            <a:ext cx="5746108" cy="4349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CB86EE-73F8-4C1A-9386-09B55AA7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33" y="205769"/>
            <a:ext cx="4939463" cy="17095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B998AF-D98A-467A-82FA-21A5D80D4499}"/>
              </a:ext>
            </a:extLst>
          </p:cNvPr>
          <p:cNvSpPr/>
          <p:nvPr/>
        </p:nvSpPr>
        <p:spPr>
          <a:xfrm>
            <a:off x="6014302" y="2456284"/>
            <a:ext cx="318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명의 최근 전적 </a:t>
            </a:r>
            <a:r>
              <a:rPr lang="en-US" altLang="ko-KR" dirty="0"/>
              <a:t>20</a:t>
            </a:r>
            <a:r>
              <a:rPr lang="ko-KR" altLang="en-US" dirty="0"/>
              <a:t>경기를 뽑는다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26B3D-6889-47C4-A511-C2828BCD31F9}"/>
              </a:ext>
            </a:extLst>
          </p:cNvPr>
          <p:cNvSpPr/>
          <p:nvPr/>
        </p:nvSpPr>
        <p:spPr>
          <a:xfrm>
            <a:off x="6014301" y="3285836"/>
            <a:ext cx="31870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해당하는 </a:t>
            </a:r>
            <a:r>
              <a:rPr lang="en-US" altLang="ko-KR" dirty="0"/>
              <a:t>20 </a:t>
            </a:r>
            <a:r>
              <a:rPr lang="ko-KR" altLang="en-US" dirty="0"/>
              <a:t>경기의 모든 지표</a:t>
            </a:r>
            <a:r>
              <a:rPr lang="en-US" altLang="ko-KR" dirty="0"/>
              <a:t>( K/D/A, </a:t>
            </a:r>
            <a:r>
              <a:rPr lang="ko-KR" altLang="en-US" dirty="0"/>
              <a:t>데미지 량</a:t>
            </a:r>
            <a:r>
              <a:rPr lang="en-US" altLang="ko-KR" dirty="0"/>
              <a:t>, </a:t>
            </a:r>
            <a:r>
              <a:rPr lang="ko-KR" altLang="en-US" dirty="0"/>
              <a:t>산 </a:t>
            </a:r>
            <a:r>
              <a:rPr lang="ko-KR" altLang="en-US" dirty="0" err="1"/>
              <a:t>와드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부신 </a:t>
            </a:r>
            <a:r>
              <a:rPr lang="ko-KR" altLang="en-US" dirty="0" err="1"/>
              <a:t>와드</a:t>
            </a:r>
            <a:r>
              <a:rPr lang="ko-KR" altLang="en-US" dirty="0"/>
              <a:t> 수 </a:t>
            </a:r>
            <a:r>
              <a:rPr lang="en-US" altLang="ko-KR" dirty="0"/>
              <a:t>….) </a:t>
            </a:r>
            <a:r>
              <a:rPr lang="ko-KR" altLang="en-US" dirty="0"/>
              <a:t>를 평균을 내서 한 선수의 평균 성적을 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83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45734"/>
            <a:ext cx="7543801" cy="4023360"/>
          </a:xfrm>
        </p:spPr>
        <p:txBody>
          <a:bodyPr/>
          <a:lstStyle/>
          <a:p>
            <a:r>
              <a:rPr lang="ko-KR" altLang="en-US" dirty="0"/>
              <a:t>한 선수의 평균성적을 구할 때 사용한 공식은 다음과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71400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221</Words>
  <Application>Microsoft Office PowerPoint</Application>
  <PresentationFormat>화면 슬라이드 쇼(4:3)</PresentationFormat>
  <Paragraphs>32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데이터 예시</vt:lpstr>
      <vt:lpstr>데이터 예시</vt:lpstr>
      <vt:lpstr>데이터 예시</vt:lpstr>
      <vt:lpstr>데이터 예시</vt:lpstr>
      <vt:lpstr>분석 방법</vt:lpstr>
      <vt:lpstr>분석 방법</vt:lpstr>
      <vt:lpstr>분석 방법</vt:lpstr>
      <vt:lpstr>분석 방법</vt:lpstr>
      <vt:lpstr>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김호준</cp:lastModifiedBy>
  <cp:revision>22</cp:revision>
  <dcterms:created xsi:type="dcterms:W3CDTF">2017-11-04T06:38:03Z</dcterms:created>
  <dcterms:modified xsi:type="dcterms:W3CDTF">2017-12-14T00:13:07Z</dcterms:modified>
</cp:coreProperties>
</file>