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D7EB0-C68F-4349-A63B-BAD4D3433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8A2561-B999-4FA2-8644-8D9309D22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CC182-19E6-4091-BFD0-D8AE1E71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FFDA3-3A62-4559-9A75-DEE4D611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4CECA-56A4-4E34-B86B-5624E3D0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7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32191-8347-4BB1-BA3C-E6BB1A08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22E3B-2A7F-430B-A0C6-93974A71D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63D7D-4CFA-4851-881B-F0CBC943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DC186-FFD0-4A4D-BF53-EF653C66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085B0-0D3E-4EE4-91F3-8188E10B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2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F071E4-2ACB-4EBB-8ADD-3C82702F7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9FE647-6871-4B58-9CBC-D0C5C02E4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91D4C-7894-4655-A421-F06D07E7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57AF0-29B5-4EFA-8F70-BEB68DBF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95F90-7D15-49F8-BACA-336F6527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0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5D5AF-3D79-4CDB-A8BD-71E51B2E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A60D7-E324-44F7-BC2D-A2F144B65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328B8-1264-4423-A806-8916A392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E44C4-A527-4545-B638-B3727DB8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BC646-E24C-4B9B-A344-6E207EC4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31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7D570-2CE0-4F90-B3D9-0BD3CBE1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8A1C7-C747-4ECA-9AC3-6F6C0A385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A55E8-A97D-4A79-836D-5C13A326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C1BD0-5026-4DFB-912F-23EC6DEB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D5FBC-ECA0-49E0-B62A-46D63E62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4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82183-59AA-46D2-9698-4F77C4C1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0EB12-F113-48D0-B393-E13389622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D0348C-6AAE-4417-850E-8BE3658F4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33814-4287-4AFA-9945-ACB8F43D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A8C5A-E6BB-4588-B6EA-899A0D31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6A4AF-615A-4953-8F40-84E94687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7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EE9DB-DCEA-425E-B05C-40028E23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F9121-6F26-411A-8964-1E1B0AAAA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35C382-EA36-418B-BB6D-A68F41DC6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5ECC03-28E3-4F60-BEF2-ABD41BB3B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77E2D7-1547-4D87-85C4-2CF75BA71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243347-6A57-4772-89EA-36592106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9D7803-381A-4391-A3D4-EA270E29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4C282B-1BA4-45DD-AF5F-3C8C39DF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8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C685D-1010-4D1D-B488-E5295D2E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D4E6F5-0053-49BC-A519-62BC69A3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BA7EFD-B40D-4F30-B558-7A1B669D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F44836-CD9C-437A-8420-D8018898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2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7F4AD-EE74-4E12-8CCE-B71B21EF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820C4C-D731-4853-BFAE-59BE4224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75711E-6EE5-480C-AD3F-32C19D3E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5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8C496-584B-4441-B824-D4294048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9A9A8-E146-4B21-BD76-C7E768CD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A55CEC-6B3F-4114-A667-451311A5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AD0DF-D383-4B56-8805-E8158550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CA646A-1AFC-476D-ABC6-C6EE475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17ADF-9C03-433F-BD1D-5E969602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F955C-652F-4DC0-887C-3E4AE91E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193934-985C-46D2-BFE6-0FDB39A0D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5C8E1D-A901-4E1D-B08B-2C15AAC7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F5404-29C9-407D-87B6-E1E22263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E45D11-9ED2-4EFC-9CE0-32428D70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09284-9455-4278-B917-3A60FD62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8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0B5064-4843-4BE2-AC67-2DB45A07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A8410-D36C-4CD8-AB77-AD8FFBD35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929F5-3388-4AE7-8942-A7E34602C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06C4E-84EA-4F1E-AF74-CF87FA568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F06CF-4BCC-4134-94D8-986812D05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2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C0C251DA-1F0B-4A20-8DA0-34F76951E63E}"/>
              </a:ext>
            </a:extLst>
          </p:cNvPr>
          <p:cNvGrpSpPr/>
          <p:nvPr/>
        </p:nvGrpSpPr>
        <p:grpSpPr>
          <a:xfrm>
            <a:off x="1119674" y="140346"/>
            <a:ext cx="9479902" cy="4670357"/>
            <a:chOff x="2118048" y="858805"/>
            <a:chExt cx="9479902" cy="467035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254BC63-E77B-489F-8C57-5D2D11C1D8F0}"/>
                </a:ext>
              </a:extLst>
            </p:cNvPr>
            <p:cNvSpPr/>
            <p:nvPr/>
          </p:nvSpPr>
          <p:spPr>
            <a:xfrm>
              <a:off x="2362698" y="1278294"/>
              <a:ext cx="741919" cy="3881536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8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30F0E0-476F-4202-85E4-77DDEAD4D9B0}"/>
                </a:ext>
              </a:extLst>
            </p:cNvPr>
            <p:cNvSpPr/>
            <p:nvPr/>
          </p:nvSpPr>
          <p:spPr>
            <a:xfrm>
              <a:off x="4752547" y="1278294"/>
              <a:ext cx="741919" cy="3881536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8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755A7CC-FFCC-4195-AFCE-F051F25C4B18}"/>
                </a:ext>
              </a:extLst>
            </p:cNvPr>
            <p:cNvSpPr/>
            <p:nvPr/>
          </p:nvSpPr>
          <p:spPr>
            <a:xfrm>
              <a:off x="2426382" y="1660846"/>
              <a:ext cx="605645" cy="5878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x1</a:t>
              </a:r>
              <a:endParaRPr lang="ko-KR" altLang="en-US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81DD6D7-E720-450C-9FF0-638EB2954093}"/>
                </a:ext>
              </a:extLst>
            </p:cNvPr>
            <p:cNvCxnSpPr>
              <a:cxnSpLocks/>
              <a:stCxn id="6" idx="6"/>
              <a:endCxn id="29" idx="2"/>
            </p:cNvCxnSpPr>
            <p:nvPr/>
          </p:nvCxnSpPr>
          <p:spPr>
            <a:xfrm>
              <a:off x="3032027" y="1954763"/>
              <a:ext cx="1062127" cy="2579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FC3EFD-9A7E-4AF2-A624-190AEF4E1717}"/>
                </a:ext>
              </a:extLst>
            </p:cNvPr>
            <p:cNvSpPr/>
            <p:nvPr/>
          </p:nvSpPr>
          <p:spPr>
            <a:xfrm>
              <a:off x="7269975" y="1278294"/>
              <a:ext cx="741919" cy="3881536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8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DCE444E-1DA8-4B46-B89B-A2A8689CFA24}"/>
                </a:ext>
              </a:extLst>
            </p:cNvPr>
            <p:cNvSpPr/>
            <p:nvPr/>
          </p:nvSpPr>
          <p:spPr>
            <a:xfrm>
              <a:off x="2426382" y="4245423"/>
              <a:ext cx="605645" cy="5878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x2</a:t>
              </a:r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EFB17F1-76AA-4747-848D-94A9AFE2BEE1}"/>
                </a:ext>
              </a:extLst>
            </p:cNvPr>
            <p:cNvCxnSpPr>
              <a:cxnSpLocks/>
              <a:stCxn id="16" idx="6"/>
              <a:endCxn id="28" idx="2"/>
            </p:cNvCxnSpPr>
            <p:nvPr/>
          </p:nvCxnSpPr>
          <p:spPr>
            <a:xfrm flipV="1">
              <a:off x="3032027" y="1959194"/>
              <a:ext cx="1052211" cy="2580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55BB8B6-953B-4345-9822-A6B09FA6CE46}"/>
                </a:ext>
              </a:extLst>
            </p:cNvPr>
            <p:cNvCxnSpPr>
              <a:cxnSpLocks/>
              <a:stCxn id="6" idx="6"/>
              <a:endCxn id="28" idx="2"/>
            </p:cNvCxnSpPr>
            <p:nvPr/>
          </p:nvCxnSpPr>
          <p:spPr>
            <a:xfrm>
              <a:off x="3032027" y="1954763"/>
              <a:ext cx="1052211" cy="4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BB9B273-B568-4090-9E1A-29FD7816CEAB}"/>
                </a:ext>
              </a:extLst>
            </p:cNvPr>
            <p:cNvCxnSpPr>
              <a:cxnSpLocks/>
              <a:stCxn id="16" idx="6"/>
              <a:endCxn id="29" idx="2"/>
            </p:cNvCxnSpPr>
            <p:nvPr/>
          </p:nvCxnSpPr>
          <p:spPr>
            <a:xfrm flipV="1">
              <a:off x="3032027" y="4534318"/>
              <a:ext cx="1062127" cy="5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9FBA89D-8341-4D1D-A8EB-BE3B5F127F18}"/>
                </a:ext>
              </a:extLst>
            </p:cNvPr>
            <p:cNvSpPr/>
            <p:nvPr/>
          </p:nvSpPr>
          <p:spPr>
            <a:xfrm>
              <a:off x="4084238" y="1634470"/>
              <a:ext cx="662381" cy="6494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z11</a:t>
              </a:r>
              <a:endParaRPr lang="ko-KR" altLang="en-US" sz="14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922D1EC-44B8-4399-B017-6F18BFEA2271}"/>
                </a:ext>
              </a:extLst>
            </p:cNvPr>
            <p:cNvSpPr/>
            <p:nvPr/>
          </p:nvSpPr>
          <p:spPr>
            <a:xfrm>
              <a:off x="4094154" y="4191419"/>
              <a:ext cx="652465" cy="6857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z12</a:t>
              </a:r>
              <a:endParaRPr lang="ko-KR" altLang="en-US" sz="1300" dirty="0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FF01F1F-A0FD-4863-A6A7-2E4D76FE3E2E}"/>
                </a:ext>
              </a:extLst>
            </p:cNvPr>
            <p:cNvCxnSpPr>
              <a:cxnSpLocks/>
              <a:stCxn id="28" idx="6"/>
              <a:endCxn id="38" idx="2"/>
            </p:cNvCxnSpPr>
            <p:nvPr/>
          </p:nvCxnSpPr>
          <p:spPr>
            <a:xfrm>
              <a:off x="4746619" y="1959194"/>
              <a:ext cx="757763" cy="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4CBE7F5-5FEC-4C17-8E79-72BBD70CBA58}"/>
                </a:ext>
              </a:extLst>
            </p:cNvPr>
            <p:cNvCxnSpPr>
              <a:cxnSpLocks/>
              <a:stCxn id="29" idx="6"/>
              <a:endCxn id="40" idx="2"/>
            </p:cNvCxnSpPr>
            <p:nvPr/>
          </p:nvCxnSpPr>
          <p:spPr>
            <a:xfrm flipV="1">
              <a:off x="4746619" y="4530010"/>
              <a:ext cx="757763" cy="4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2275FCB-E872-465E-9DE5-A77CA2C6C481}"/>
                </a:ext>
              </a:extLst>
            </p:cNvPr>
            <p:cNvSpPr/>
            <p:nvPr/>
          </p:nvSpPr>
          <p:spPr>
            <a:xfrm>
              <a:off x="5504382" y="1617894"/>
              <a:ext cx="713382" cy="692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h11</a:t>
              </a:r>
              <a:endParaRPr lang="ko-KR" altLang="en-US" sz="14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A1DF8BF-9948-48B2-9F18-29015F73C225}"/>
                </a:ext>
              </a:extLst>
            </p:cNvPr>
            <p:cNvSpPr/>
            <p:nvPr/>
          </p:nvSpPr>
          <p:spPr>
            <a:xfrm>
              <a:off x="5504382" y="4183810"/>
              <a:ext cx="713382" cy="692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h12</a:t>
              </a:r>
              <a:endParaRPr lang="ko-KR" altLang="en-US" sz="14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DBE71B8-2822-495B-A074-0AAD338D7075}"/>
                </a:ext>
              </a:extLst>
            </p:cNvPr>
            <p:cNvCxnSpPr>
              <a:cxnSpLocks/>
              <a:stCxn id="38" idx="6"/>
              <a:endCxn id="45" idx="1"/>
            </p:cNvCxnSpPr>
            <p:nvPr/>
          </p:nvCxnSpPr>
          <p:spPr>
            <a:xfrm>
              <a:off x="6217764" y="1964094"/>
              <a:ext cx="402166" cy="1057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CBF9BA6-8527-4379-B7E5-B5C4B1A09C05}"/>
                </a:ext>
              </a:extLst>
            </p:cNvPr>
            <p:cNvCxnSpPr>
              <a:cxnSpLocks/>
              <a:stCxn id="40" idx="6"/>
              <a:endCxn id="45" idx="3"/>
            </p:cNvCxnSpPr>
            <p:nvPr/>
          </p:nvCxnSpPr>
          <p:spPr>
            <a:xfrm flipV="1">
              <a:off x="6217764" y="3511480"/>
              <a:ext cx="402166" cy="101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3F62D4B-456B-4035-A83F-46897628CF95}"/>
                </a:ext>
              </a:extLst>
            </p:cNvPr>
            <p:cNvSpPr/>
            <p:nvPr/>
          </p:nvSpPr>
          <p:spPr>
            <a:xfrm>
              <a:off x="6515458" y="2920480"/>
              <a:ext cx="713382" cy="692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z2</a:t>
              </a:r>
              <a:endParaRPr lang="ko-KR" altLang="en-US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B6D2DFA-2D20-4BE6-8A01-CA8F916ED6DD}"/>
                </a:ext>
              </a:extLst>
            </p:cNvPr>
            <p:cNvCxnSpPr>
              <a:cxnSpLocks/>
              <a:stCxn id="45" idx="6"/>
              <a:endCxn id="61" idx="2"/>
            </p:cNvCxnSpPr>
            <p:nvPr/>
          </p:nvCxnSpPr>
          <p:spPr>
            <a:xfrm flipV="1">
              <a:off x="7228840" y="3260576"/>
              <a:ext cx="664301" cy="6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9AD4C80-583C-4AC9-A58B-7B948614EEF5}"/>
                </a:ext>
              </a:extLst>
            </p:cNvPr>
            <p:cNvSpPr/>
            <p:nvPr/>
          </p:nvSpPr>
          <p:spPr>
            <a:xfrm>
              <a:off x="8938726" y="2855164"/>
              <a:ext cx="2659224" cy="825283"/>
            </a:xfrm>
            <a:prstGeom prst="ellipse">
              <a:avLst/>
            </a:prstGeom>
            <a:solidFill>
              <a:srgbClr val="FF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output!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767C4F0-9189-4C07-B887-1DE21F5E4492}"/>
                </a:ext>
              </a:extLst>
            </p:cNvPr>
            <p:cNvSpPr txBox="1"/>
            <p:nvPr/>
          </p:nvSpPr>
          <p:spPr>
            <a:xfrm>
              <a:off x="2118048" y="858805"/>
              <a:ext cx="13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input layer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DE19C5-B1D7-40EA-B99D-FB5A63C76C76}"/>
                </a:ext>
              </a:extLst>
            </p:cNvPr>
            <p:cNvSpPr txBox="1"/>
            <p:nvPr/>
          </p:nvSpPr>
          <p:spPr>
            <a:xfrm>
              <a:off x="4376062" y="858805"/>
              <a:ext cx="1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layer2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7519CC-5239-49F8-A777-5FF1CFDA4451}"/>
                </a:ext>
              </a:extLst>
            </p:cNvPr>
            <p:cNvSpPr txBox="1"/>
            <p:nvPr/>
          </p:nvSpPr>
          <p:spPr>
            <a:xfrm>
              <a:off x="6914551" y="858805"/>
              <a:ext cx="1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output layer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1F326F-51A8-421D-B4D1-463B5789EEEF}"/>
                </a:ext>
              </a:extLst>
            </p:cNvPr>
            <p:cNvSpPr txBox="1"/>
            <p:nvPr/>
          </p:nvSpPr>
          <p:spPr>
            <a:xfrm>
              <a:off x="3433666" y="5159830"/>
              <a:ext cx="886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w1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16D59D8-7D6D-490F-9CFD-0EC8AEB91CE1}"/>
                </a:ext>
              </a:extLst>
            </p:cNvPr>
            <p:cNvSpPr txBox="1"/>
            <p:nvPr/>
          </p:nvSpPr>
          <p:spPr>
            <a:xfrm>
              <a:off x="6555324" y="5159830"/>
              <a:ext cx="886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w2</a:t>
              </a:r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C86574CA-081E-4D7E-B760-3B3DAFEC1B01}"/>
                </a:ext>
              </a:extLst>
            </p:cNvPr>
            <p:cNvSpPr/>
            <p:nvPr/>
          </p:nvSpPr>
          <p:spPr>
            <a:xfrm>
              <a:off x="7893141" y="2914376"/>
              <a:ext cx="713382" cy="692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h2</a:t>
              </a:r>
              <a:endParaRPr lang="ko-KR" altLang="en-US" dirty="0"/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7D6532D7-2458-408F-B131-50AD8D938D7E}"/>
                </a:ext>
              </a:extLst>
            </p:cNvPr>
            <p:cNvCxnSpPr>
              <a:cxnSpLocks/>
              <a:stCxn id="61" idx="6"/>
              <a:endCxn id="51" idx="2"/>
            </p:cNvCxnSpPr>
            <p:nvPr/>
          </p:nvCxnSpPr>
          <p:spPr>
            <a:xfrm>
              <a:off x="8606523" y="3260576"/>
              <a:ext cx="332203" cy="7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BE8F7E4A-A723-4E24-B1BF-CEAC4153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352" y="3251722"/>
            <a:ext cx="27908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7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54BC63-E77B-489F-8C57-5D2D11C1D8F0}"/>
              </a:ext>
            </a:extLst>
          </p:cNvPr>
          <p:cNvSpPr/>
          <p:nvPr/>
        </p:nvSpPr>
        <p:spPr>
          <a:xfrm>
            <a:off x="897774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30F0E0-476F-4202-85E4-77DDEAD4D9B0}"/>
              </a:ext>
            </a:extLst>
          </p:cNvPr>
          <p:cNvSpPr/>
          <p:nvPr/>
        </p:nvSpPr>
        <p:spPr>
          <a:xfrm>
            <a:off x="4007343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755A7CC-FFCC-4195-AFCE-F051F25C4B18}"/>
              </a:ext>
            </a:extLst>
          </p:cNvPr>
          <p:cNvSpPr/>
          <p:nvPr/>
        </p:nvSpPr>
        <p:spPr>
          <a:xfrm>
            <a:off x="961458" y="942387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1DD6D7-E720-450C-9FF0-638EB295409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567103" y="1236304"/>
            <a:ext cx="1460527" cy="258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FC3EFD-9A7E-4AF2-A624-190AEF4E1717}"/>
              </a:ext>
            </a:extLst>
          </p:cNvPr>
          <p:cNvSpPr/>
          <p:nvPr/>
        </p:nvSpPr>
        <p:spPr>
          <a:xfrm>
            <a:off x="7695049" y="509678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DCE444E-1DA8-4B46-B89B-A2A8689CFA24}"/>
              </a:ext>
            </a:extLst>
          </p:cNvPr>
          <p:cNvSpPr/>
          <p:nvPr/>
        </p:nvSpPr>
        <p:spPr>
          <a:xfrm>
            <a:off x="961458" y="3526964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x2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FB17F1-76AA-4747-848D-94A9AFE2BEE1}"/>
              </a:ext>
            </a:extLst>
          </p:cNvPr>
          <p:cNvCxnSpPr>
            <a:cxnSpLocks/>
          </p:cNvCxnSpPr>
          <p:nvPr/>
        </p:nvCxnSpPr>
        <p:spPr>
          <a:xfrm flipV="1">
            <a:off x="1558197" y="1245634"/>
            <a:ext cx="1469433" cy="257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5BB8B6-953B-4345-9822-A6B09FA6CE4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567103" y="1236304"/>
            <a:ext cx="1460527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B9B273-B568-4090-9E1A-29FD7816CEAB}"/>
              </a:ext>
            </a:extLst>
          </p:cNvPr>
          <p:cNvCxnSpPr>
            <a:cxnSpLocks/>
          </p:cNvCxnSpPr>
          <p:nvPr/>
        </p:nvCxnSpPr>
        <p:spPr>
          <a:xfrm>
            <a:off x="1558197" y="3811551"/>
            <a:ext cx="1469433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FF01F1F-A0FD-4863-A6A7-2E4D76FE3E2E}"/>
              </a:ext>
            </a:extLst>
          </p:cNvPr>
          <p:cNvCxnSpPr>
            <a:cxnSpLocks/>
            <a:stCxn id="41" idx="6"/>
            <a:endCxn id="38" idx="2"/>
          </p:cNvCxnSpPr>
          <p:nvPr/>
        </p:nvCxnSpPr>
        <p:spPr>
          <a:xfrm>
            <a:off x="3641267" y="1236304"/>
            <a:ext cx="1663037" cy="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4CBE7F5-5FEC-4C17-8E79-72BBD70CBA58}"/>
              </a:ext>
            </a:extLst>
          </p:cNvPr>
          <p:cNvCxnSpPr>
            <a:cxnSpLocks/>
            <a:stCxn id="43" idx="6"/>
            <a:endCxn id="40" idx="2"/>
          </p:cNvCxnSpPr>
          <p:nvPr/>
        </p:nvCxnSpPr>
        <p:spPr>
          <a:xfrm flipV="1">
            <a:off x="3641267" y="3811551"/>
            <a:ext cx="1663037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92275FCB-E872-465E-9DE5-A77CA2C6C481}"/>
              </a:ext>
            </a:extLst>
          </p:cNvPr>
          <p:cNvSpPr/>
          <p:nvPr/>
        </p:nvSpPr>
        <p:spPr>
          <a:xfrm>
            <a:off x="5304304" y="899435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h11</a:t>
            </a:r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A1DF8BF-9948-48B2-9F18-29015F73C225}"/>
              </a:ext>
            </a:extLst>
          </p:cNvPr>
          <p:cNvSpPr/>
          <p:nvPr/>
        </p:nvSpPr>
        <p:spPr>
          <a:xfrm>
            <a:off x="5304304" y="3465351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h12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DBE71B8-2822-495B-A074-0AAD338D7075}"/>
              </a:ext>
            </a:extLst>
          </p:cNvPr>
          <p:cNvCxnSpPr>
            <a:cxnSpLocks/>
            <a:stCxn id="38" idx="6"/>
            <a:endCxn id="49" idx="1"/>
          </p:cNvCxnSpPr>
          <p:nvPr/>
        </p:nvCxnSpPr>
        <p:spPr>
          <a:xfrm>
            <a:off x="6017686" y="1245635"/>
            <a:ext cx="956073" cy="10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CBF9BA6-8527-4379-B7E5-B5C4B1A09C05}"/>
              </a:ext>
            </a:extLst>
          </p:cNvPr>
          <p:cNvCxnSpPr>
            <a:cxnSpLocks/>
            <a:stCxn id="40" idx="6"/>
            <a:endCxn id="49" idx="3"/>
          </p:cNvCxnSpPr>
          <p:nvPr/>
        </p:nvCxnSpPr>
        <p:spPr>
          <a:xfrm flipV="1">
            <a:off x="6017686" y="2797772"/>
            <a:ext cx="956073" cy="101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B9AD4C80-583C-4AC9-A58B-7B948614EEF5}"/>
              </a:ext>
            </a:extLst>
          </p:cNvPr>
          <p:cNvSpPr/>
          <p:nvPr/>
        </p:nvSpPr>
        <p:spPr>
          <a:xfrm>
            <a:off x="9158258" y="2336634"/>
            <a:ext cx="1352939" cy="419881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output!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67C4F0-9189-4C07-B887-1DE21F5E4492}"/>
              </a:ext>
            </a:extLst>
          </p:cNvPr>
          <p:cNvSpPr txBox="1"/>
          <p:nvPr/>
        </p:nvSpPr>
        <p:spPr>
          <a:xfrm>
            <a:off x="653124" y="140346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DE19C5-B1D7-40EA-B99D-FB5A63C76C76}"/>
              </a:ext>
            </a:extLst>
          </p:cNvPr>
          <p:cNvSpPr txBox="1"/>
          <p:nvPr/>
        </p:nvSpPr>
        <p:spPr>
          <a:xfrm>
            <a:off x="3956168" y="140346"/>
            <a:ext cx="1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layer2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7519CC-5239-49F8-A777-5FF1CFDA4451}"/>
              </a:ext>
            </a:extLst>
          </p:cNvPr>
          <p:cNvSpPr txBox="1"/>
          <p:nvPr/>
        </p:nvSpPr>
        <p:spPr>
          <a:xfrm>
            <a:off x="7294438" y="124205"/>
            <a:ext cx="1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700FA-0826-4C33-9F1F-321BDB47B3BE}"/>
              </a:ext>
            </a:extLst>
          </p:cNvPr>
          <p:cNvSpPr txBox="1"/>
          <p:nvPr/>
        </p:nvSpPr>
        <p:spPr>
          <a:xfrm>
            <a:off x="1968742" y="899435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D151ED-367B-49D9-B242-19571D4C6C0A}"/>
              </a:ext>
            </a:extLst>
          </p:cNvPr>
          <p:cNvSpPr txBox="1"/>
          <p:nvPr/>
        </p:nvSpPr>
        <p:spPr>
          <a:xfrm>
            <a:off x="1968742" y="3830211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8FE73D-A0AF-4394-B38B-768B68FC7918}"/>
              </a:ext>
            </a:extLst>
          </p:cNvPr>
          <p:cNvSpPr txBox="1"/>
          <p:nvPr/>
        </p:nvSpPr>
        <p:spPr>
          <a:xfrm>
            <a:off x="1619717" y="2889777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F5853D-3848-48A4-B2F8-1E713B47BE83}"/>
              </a:ext>
            </a:extLst>
          </p:cNvPr>
          <p:cNvSpPr txBox="1"/>
          <p:nvPr/>
        </p:nvSpPr>
        <p:spPr>
          <a:xfrm>
            <a:off x="2267477" y="1855336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EAFC92-E95D-41D5-BABE-51623732F7EE}"/>
              </a:ext>
            </a:extLst>
          </p:cNvPr>
          <p:cNvSpPr txBox="1"/>
          <p:nvPr/>
        </p:nvSpPr>
        <p:spPr>
          <a:xfrm>
            <a:off x="6345234" y="1374524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8E59A-9A86-4E4F-9937-6E67D5F80F18}"/>
              </a:ext>
            </a:extLst>
          </p:cNvPr>
          <p:cNvSpPr txBox="1"/>
          <p:nvPr/>
        </p:nvSpPr>
        <p:spPr>
          <a:xfrm>
            <a:off x="6279919" y="3298564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F17A977-3CBD-47C9-A495-6ECF394E19B3}"/>
              </a:ext>
            </a:extLst>
          </p:cNvPr>
          <p:cNvSpPr/>
          <p:nvPr/>
        </p:nvSpPr>
        <p:spPr>
          <a:xfrm>
            <a:off x="3035622" y="942387"/>
            <a:ext cx="605645" cy="587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z11</a:t>
            </a:r>
            <a:endParaRPr lang="ko-KR" altLang="en-US" sz="12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D3AB731-F9C1-40F5-BA34-FEF4BB04022B}"/>
              </a:ext>
            </a:extLst>
          </p:cNvPr>
          <p:cNvSpPr/>
          <p:nvPr/>
        </p:nvSpPr>
        <p:spPr>
          <a:xfrm>
            <a:off x="3035622" y="3526964"/>
            <a:ext cx="605645" cy="587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z12</a:t>
            </a:r>
            <a:endParaRPr lang="ko-KR" altLang="en-US" sz="1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F2E836D-229E-4547-8695-DC2824312D59}"/>
              </a:ext>
            </a:extLst>
          </p:cNvPr>
          <p:cNvSpPr/>
          <p:nvPr/>
        </p:nvSpPr>
        <p:spPr>
          <a:xfrm>
            <a:off x="6869287" y="2191329"/>
            <a:ext cx="713382" cy="7104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40DDD5-6364-45B4-8034-1A3DD9934570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>
            <a:off x="7582669" y="2546575"/>
            <a:ext cx="1575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620A553C-D527-4950-A344-27BFCE19A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58" y="4596303"/>
            <a:ext cx="2679809" cy="88123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99F95FB-472F-4094-B2DB-5F19A9B05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342" y="4582500"/>
            <a:ext cx="2468077" cy="891054"/>
          </a:xfrm>
          <a:prstGeom prst="rect">
            <a:avLst/>
          </a:prstGeom>
        </p:spPr>
      </p:pic>
      <p:pic>
        <p:nvPicPr>
          <p:cNvPr id="1025" name="_x185703936" descr="DRW0000040c7016">
            <a:extLst>
              <a:ext uri="{FF2B5EF4-FFF2-40B4-BE49-F238E27FC236}">
                <a16:creationId xmlns:a16="http://schemas.microsoft.com/office/drawing/2014/main" id="{FAF24AA1-91B0-43B9-9D69-3EF95559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797" y="4804588"/>
            <a:ext cx="2348658" cy="36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0256F55-817F-48BD-8792-563447432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50" y="5695664"/>
            <a:ext cx="3724275" cy="523875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EAC4112-A159-443A-A1A9-47FF996E1E82}"/>
              </a:ext>
            </a:extLst>
          </p:cNvPr>
          <p:cNvSpPr/>
          <p:nvPr/>
        </p:nvSpPr>
        <p:spPr>
          <a:xfrm>
            <a:off x="933467" y="4591826"/>
            <a:ext cx="2679809" cy="871901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3D1BF1B-200C-445B-B810-43507D8A60D2}"/>
              </a:ext>
            </a:extLst>
          </p:cNvPr>
          <p:cNvSpPr/>
          <p:nvPr/>
        </p:nvSpPr>
        <p:spPr>
          <a:xfrm>
            <a:off x="4153990" y="4591826"/>
            <a:ext cx="2679809" cy="871901"/>
          </a:xfrm>
          <a:prstGeom prst="rect">
            <a:avLst/>
          </a:prstGeom>
          <a:solidFill>
            <a:srgbClr val="900000">
              <a:alpha val="3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C463B00-A709-408B-A7FA-3AF7CBD01FA9}"/>
              </a:ext>
            </a:extLst>
          </p:cNvPr>
          <p:cNvSpPr/>
          <p:nvPr/>
        </p:nvSpPr>
        <p:spPr>
          <a:xfrm>
            <a:off x="7347279" y="4591826"/>
            <a:ext cx="2679809" cy="871901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7F7CC5-A487-4F06-93BC-E3B86CA64BCC}"/>
              </a:ext>
            </a:extLst>
          </p:cNvPr>
          <p:cNvSpPr txBox="1"/>
          <p:nvPr/>
        </p:nvSpPr>
        <p:spPr>
          <a:xfrm>
            <a:off x="3873147" y="899435"/>
            <a:ext cx="104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sigmoid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F45C36-9E90-467C-951B-8A8A72F41159}"/>
              </a:ext>
            </a:extLst>
          </p:cNvPr>
          <p:cNvSpPr txBox="1"/>
          <p:nvPr/>
        </p:nvSpPr>
        <p:spPr>
          <a:xfrm>
            <a:off x="3873147" y="3442219"/>
            <a:ext cx="104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sigmoid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185C10-EAF7-44E8-961D-ABA50872AA38}"/>
              </a:ext>
            </a:extLst>
          </p:cNvPr>
          <p:cNvSpPr txBox="1"/>
          <p:nvPr/>
        </p:nvSpPr>
        <p:spPr>
          <a:xfrm>
            <a:off x="7582828" y="2159039"/>
            <a:ext cx="104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sigmoid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16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54BC63-E77B-489F-8C57-5D2D11C1D8F0}"/>
              </a:ext>
            </a:extLst>
          </p:cNvPr>
          <p:cNvSpPr/>
          <p:nvPr/>
        </p:nvSpPr>
        <p:spPr>
          <a:xfrm>
            <a:off x="841808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30F0E0-476F-4202-85E4-77DDEAD4D9B0}"/>
              </a:ext>
            </a:extLst>
          </p:cNvPr>
          <p:cNvSpPr/>
          <p:nvPr/>
        </p:nvSpPr>
        <p:spPr>
          <a:xfrm>
            <a:off x="3951377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755A7CC-FFCC-4195-AFCE-F051F25C4B18}"/>
              </a:ext>
            </a:extLst>
          </p:cNvPr>
          <p:cNvSpPr/>
          <p:nvPr/>
        </p:nvSpPr>
        <p:spPr>
          <a:xfrm>
            <a:off x="905492" y="942387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1DD6D7-E720-450C-9FF0-638EB295409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511137" y="1236304"/>
            <a:ext cx="1460527" cy="258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FC3EFD-9A7E-4AF2-A624-190AEF4E1717}"/>
              </a:ext>
            </a:extLst>
          </p:cNvPr>
          <p:cNvSpPr/>
          <p:nvPr/>
        </p:nvSpPr>
        <p:spPr>
          <a:xfrm>
            <a:off x="7932450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DCE444E-1DA8-4B46-B89B-A2A8689CFA24}"/>
              </a:ext>
            </a:extLst>
          </p:cNvPr>
          <p:cNvSpPr/>
          <p:nvPr/>
        </p:nvSpPr>
        <p:spPr>
          <a:xfrm>
            <a:off x="905492" y="3526964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x2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FB17F1-76AA-4747-848D-94A9AFE2BEE1}"/>
              </a:ext>
            </a:extLst>
          </p:cNvPr>
          <p:cNvCxnSpPr>
            <a:cxnSpLocks/>
          </p:cNvCxnSpPr>
          <p:nvPr/>
        </p:nvCxnSpPr>
        <p:spPr>
          <a:xfrm flipV="1">
            <a:off x="1502231" y="1245634"/>
            <a:ext cx="1469433" cy="257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5BB8B6-953B-4345-9822-A6B09FA6CE4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511137" y="1236304"/>
            <a:ext cx="1460527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B9B273-B568-4090-9E1A-29FD7816CEAB}"/>
              </a:ext>
            </a:extLst>
          </p:cNvPr>
          <p:cNvCxnSpPr>
            <a:cxnSpLocks/>
          </p:cNvCxnSpPr>
          <p:nvPr/>
        </p:nvCxnSpPr>
        <p:spPr>
          <a:xfrm>
            <a:off x="1502231" y="3811551"/>
            <a:ext cx="1469433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FF01F1F-A0FD-4863-A6A7-2E4D76FE3E2E}"/>
              </a:ext>
            </a:extLst>
          </p:cNvPr>
          <p:cNvCxnSpPr>
            <a:cxnSpLocks/>
            <a:stCxn id="41" idx="6"/>
            <a:endCxn id="38" idx="2"/>
          </p:cNvCxnSpPr>
          <p:nvPr/>
        </p:nvCxnSpPr>
        <p:spPr>
          <a:xfrm>
            <a:off x="3585301" y="1236304"/>
            <a:ext cx="1663037" cy="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92275FCB-E872-465E-9DE5-A77CA2C6C481}"/>
              </a:ext>
            </a:extLst>
          </p:cNvPr>
          <p:cNvSpPr/>
          <p:nvPr/>
        </p:nvSpPr>
        <p:spPr>
          <a:xfrm>
            <a:off x="5248338" y="899435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h11</a:t>
            </a:r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A1DF8BF-9948-48B2-9F18-29015F73C225}"/>
              </a:ext>
            </a:extLst>
          </p:cNvPr>
          <p:cNvSpPr/>
          <p:nvPr/>
        </p:nvSpPr>
        <p:spPr>
          <a:xfrm>
            <a:off x="5248338" y="3465351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h12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DBE71B8-2822-495B-A074-0AAD338D7075}"/>
              </a:ext>
            </a:extLst>
          </p:cNvPr>
          <p:cNvCxnSpPr>
            <a:cxnSpLocks/>
            <a:stCxn id="38" idx="6"/>
            <a:endCxn id="49" idx="1"/>
          </p:cNvCxnSpPr>
          <p:nvPr/>
        </p:nvCxnSpPr>
        <p:spPr>
          <a:xfrm>
            <a:off x="5961720" y="1245635"/>
            <a:ext cx="956073" cy="10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CBF9BA6-8527-4379-B7E5-B5C4B1A09C05}"/>
              </a:ext>
            </a:extLst>
          </p:cNvPr>
          <p:cNvCxnSpPr>
            <a:cxnSpLocks/>
            <a:stCxn id="40" idx="6"/>
            <a:endCxn id="49" idx="3"/>
          </p:cNvCxnSpPr>
          <p:nvPr/>
        </p:nvCxnSpPr>
        <p:spPr>
          <a:xfrm flipV="1">
            <a:off x="5961720" y="2797772"/>
            <a:ext cx="956073" cy="101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B6D2DFA-2D20-4BE6-8A01-CA8F916ED6DD}"/>
              </a:ext>
            </a:extLst>
          </p:cNvPr>
          <p:cNvCxnSpPr>
            <a:cxnSpLocks/>
            <a:endCxn id="49" idx="6"/>
          </p:cNvCxnSpPr>
          <p:nvPr/>
        </p:nvCxnSpPr>
        <p:spPr>
          <a:xfrm flipH="1" flipV="1">
            <a:off x="7526703" y="2546575"/>
            <a:ext cx="1597088" cy="1646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767C4F0-9189-4C07-B887-1DE21F5E4492}"/>
              </a:ext>
            </a:extLst>
          </p:cNvPr>
          <p:cNvSpPr txBox="1"/>
          <p:nvPr/>
        </p:nvSpPr>
        <p:spPr>
          <a:xfrm>
            <a:off x="597158" y="140346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DE19C5-B1D7-40EA-B99D-FB5A63C76C76}"/>
              </a:ext>
            </a:extLst>
          </p:cNvPr>
          <p:cNvSpPr txBox="1"/>
          <p:nvPr/>
        </p:nvSpPr>
        <p:spPr>
          <a:xfrm>
            <a:off x="3900202" y="140346"/>
            <a:ext cx="1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layer2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7519CC-5239-49F8-A777-5FF1CFDA4451}"/>
              </a:ext>
            </a:extLst>
          </p:cNvPr>
          <p:cNvSpPr txBox="1"/>
          <p:nvPr/>
        </p:nvSpPr>
        <p:spPr>
          <a:xfrm>
            <a:off x="7577026" y="140346"/>
            <a:ext cx="1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700FA-0826-4C33-9F1F-321BDB47B3BE}"/>
              </a:ext>
            </a:extLst>
          </p:cNvPr>
          <p:cNvSpPr txBox="1"/>
          <p:nvPr/>
        </p:nvSpPr>
        <p:spPr>
          <a:xfrm>
            <a:off x="1912776" y="899435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D151ED-367B-49D9-B242-19571D4C6C0A}"/>
              </a:ext>
            </a:extLst>
          </p:cNvPr>
          <p:cNvSpPr txBox="1"/>
          <p:nvPr/>
        </p:nvSpPr>
        <p:spPr>
          <a:xfrm>
            <a:off x="1912776" y="3830211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8FE73D-A0AF-4394-B38B-768B68FC7918}"/>
              </a:ext>
            </a:extLst>
          </p:cNvPr>
          <p:cNvSpPr txBox="1"/>
          <p:nvPr/>
        </p:nvSpPr>
        <p:spPr>
          <a:xfrm>
            <a:off x="1563751" y="2889777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F5853D-3848-48A4-B2F8-1E713B47BE83}"/>
              </a:ext>
            </a:extLst>
          </p:cNvPr>
          <p:cNvSpPr txBox="1"/>
          <p:nvPr/>
        </p:nvSpPr>
        <p:spPr>
          <a:xfrm>
            <a:off x="2211511" y="1855336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EAFC92-E95D-41D5-BABE-51623732F7EE}"/>
              </a:ext>
            </a:extLst>
          </p:cNvPr>
          <p:cNvSpPr txBox="1"/>
          <p:nvPr/>
        </p:nvSpPr>
        <p:spPr>
          <a:xfrm>
            <a:off x="6289268" y="1374524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8E59A-9A86-4E4F-9937-6E67D5F80F18}"/>
              </a:ext>
            </a:extLst>
          </p:cNvPr>
          <p:cNvSpPr txBox="1"/>
          <p:nvPr/>
        </p:nvSpPr>
        <p:spPr>
          <a:xfrm>
            <a:off x="6223953" y="3298564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F17A977-3CBD-47C9-A495-6ECF394E19B3}"/>
              </a:ext>
            </a:extLst>
          </p:cNvPr>
          <p:cNvSpPr/>
          <p:nvPr/>
        </p:nvSpPr>
        <p:spPr>
          <a:xfrm>
            <a:off x="2979656" y="942387"/>
            <a:ext cx="605645" cy="587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z11</a:t>
            </a:r>
            <a:endParaRPr lang="ko-KR" altLang="en-US" sz="12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D3AB731-F9C1-40F5-BA34-FEF4BB04022B}"/>
              </a:ext>
            </a:extLst>
          </p:cNvPr>
          <p:cNvSpPr/>
          <p:nvPr/>
        </p:nvSpPr>
        <p:spPr>
          <a:xfrm>
            <a:off x="2979656" y="3526964"/>
            <a:ext cx="605645" cy="587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z12</a:t>
            </a:r>
            <a:endParaRPr lang="ko-KR" altLang="en-US" sz="12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A287C9-7769-4A93-A179-AEF12E26724F}"/>
              </a:ext>
            </a:extLst>
          </p:cNvPr>
          <p:cNvCxnSpPr>
            <a:cxnSpLocks/>
            <a:stCxn id="43" idx="6"/>
            <a:endCxn id="40" idx="2"/>
          </p:cNvCxnSpPr>
          <p:nvPr/>
        </p:nvCxnSpPr>
        <p:spPr>
          <a:xfrm flipV="1">
            <a:off x="3585301" y="3811551"/>
            <a:ext cx="1663037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4F2E836D-229E-4547-8695-DC2824312D59}"/>
              </a:ext>
            </a:extLst>
          </p:cNvPr>
          <p:cNvSpPr/>
          <p:nvPr/>
        </p:nvSpPr>
        <p:spPr>
          <a:xfrm>
            <a:off x="6813321" y="2191329"/>
            <a:ext cx="713382" cy="7104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z2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A4AC956-ECAD-4058-9F81-F61E79376520}"/>
              </a:ext>
            </a:extLst>
          </p:cNvPr>
          <p:cNvSpPr/>
          <p:nvPr/>
        </p:nvSpPr>
        <p:spPr>
          <a:xfrm>
            <a:off x="9137096" y="2202021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46E586-A91C-4E0F-BCE2-06BD1CFAC89E}"/>
              </a:ext>
            </a:extLst>
          </p:cNvPr>
          <p:cNvCxnSpPr>
            <a:cxnSpLocks/>
          </p:cNvCxnSpPr>
          <p:nvPr/>
        </p:nvCxnSpPr>
        <p:spPr>
          <a:xfrm rot="10800000">
            <a:off x="9850478" y="2548221"/>
            <a:ext cx="458752" cy="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98364B67-FAE7-4229-8056-C26CC70B70CE}"/>
              </a:ext>
            </a:extLst>
          </p:cNvPr>
          <p:cNvSpPr/>
          <p:nvPr/>
        </p:nvSpPr>
        <p:spPr>
          <a:xfrm>
            <a:off x="10288408" y="2202021"/>
            <a:ext cx="713382" cy="69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186712-0E69-4B77-9233-4F8B96BA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66" y="4496404"/>
            <a:ext cx="2664796" cy="17456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37BEAA-B719-48A3-8D62-BB909070C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054" y="1680329"/>
            <a:ext cx="609600" cy="600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268A01-E79F-44A5-85BD-35219A65F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949" y="1645900"/>
            <a:ext cx="590550" cy="59055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8CAE6166-E1FB-402C-81AE-E9B367C6C495}"/>
              </a:ext>
            </a:extLst>
          </p:cNvPr>
          <p:cNvSpPr/>
          <p:nvPr/>
        </p:nvSpPr>
        <p:spPr>
          <a:xfrm>
            <a:off x="1502231" y="4833257"/>
            <a:ext cx="457196" cy="690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42B0068-0BCF-4B6E-AE72-64785A4BB3CE}"/>
              </a:ext>
            </a:extLst>
          </p:cNvPr>
          <p:cNvSpPr/>
          <p:nvPr/>
        </p:nvSpPr>
        <p:spPr>
          <a:xfrm>
            <a:off x="2236947" y="5516523"/>
            <a:ext cx="457196" cy="690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32F1F3-59BF-4D1A-A4F0-52575AFB53EA}"/>
              </a:ext>
            </a:extLst>
          </p:cNvPr>
          <p:cNvSpPr txBox="1"/>
          <p:nvPr/>
        </p:nvSpPr>
        <p:spPr>
          <a:xfrm>
            <a:off x="3823922" y="899435"/>
            <a:ext cx="104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sigmoid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095B55-A6C9-452A-8D48-A9038F652B5C}"/>
              </a:ext>
            </a:extLst>
          </p:cNvPr>
          <p:cNvSpPr txBox="1"/>
          <p:nvPr/>
        </p:nvSpPr>
        <p:spPr>
          <a:xfrm>
            <a:off x="3823922" y="3451549"/>
            <a:ext cx="104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sigmoid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05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83D64B-70E7-44E7-BF74-D77F6B5B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335" y="4736099"/>
            <a:ext cx="2179353" cy="123496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E3F3C1FF-A0D2-47EA-B0D0-12EFAD3F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66" y="4496404"/>
            <a:ext cx="2664796" cy="174567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182C064-A313-4084-B9C4-22C451C6A4A4}"/>
              </a:ext>
            </a:extLst>
          </p:cNvPr>
          <p:cNvSpPr/>
          <p:nvPr/>
        </p:nvSpPr>
        <p:spPr>
          <a:xfrm>
            <a:off x="2920584" y="5523727"/>
            <a:ext cx="706146" cy="690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B614F40-C7F2-4BDD-8E2B-96452EE59206}"/>
              </a:ext>
            </a:extLst>
          </p:cNvPr>
          <p:cNvSpPr/>
          <p:nvPr/>
        </p:nvSpPr>
        <p:spPr>
          <a:xfrm>
            <a:off x="5991800" y="5163973"/>
            <a:ext cx="850666" cy="8317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2029B54-AF85-4481-A164-443F4B4C1AEF}"/>
              </a:ext>
            </a:extLst>
          </p:cNvPr>
          <p:cNvGrpSpPr/>
          <p:nvPr/>
        </p:nvGrpSpPr>
        <p:grpSpPr>
          <a:xfrm>
            <a:off x="597158" y="140346"/>
            <a:ext cx="10404632" cy="4301025"/>
            <a:chOff x="597158" y="140346"/>
            <a:chExt cx="10404632" cy="430102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254BC63-E77B-489F-8C57-5D2D11C1D8F0}"/>
                </a:ext>
              </a:extLst>
            </p:cNvPr>
            <p:cNvSpPr/>
            <p:nvPr/>
          </p:nvSpPr>
          <p:spPr>
            <a:xfrm>
              <a:off x="841808" y="559835"/>
              <a:ext cx="741919" cy="3881536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8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30F0E0-476F-4202-85E4-77DDEAD4D9B0}"/>
                </a:ext>
              </a:extLst>
            </p:cNvPr>
            <p:cNvSpPr/>
            <p:nvPr/>
          </p:nvSpPr>
          <p:spPr>
            <a:xfrm>
              <a:off x="3951377" y="559835"/>
              <a:ext cx="741919" cy="3881536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8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755A7CC-FFCC-4195-AFCE-F051F25C4B18}"/>
                </a:ext>
              </a:extLst>
            </p:cNvPr>
            <p:cNvSpPr/>
            <p:nvPr/>
          </p:nvSpPr>
          <p:spPr>
            <a:xfrm>
              <a:off x="905492" y="942387"/>
              <a:ext cx="605645" cy="5878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x1</a:t>
              </a:r>
              <a:endParaRPr lang="ko-KR" altLang="en-US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81DD6D7-E720-450C-9FF0-638EB2954093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1511137" y="1236304"/>
              <a:ext cx="1460527" cy="2584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FC3EFD-9A7E-4AF2-A624-190AEF4E1717}"/>
                </a:ext>
              </a:extLst>
            </p:cNvPr>
            <p:cNvSpPr/>
            <p:nvPr/>
          </p:nvSpPr>
          <p:spPr>
            <a:xfrm>
              <a:off x="7932450" y="559835"/>
              <a:ext cx="741919" cy="3881536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8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DCE444E-1DA8-4B46-B89B-A2A8689CFA24}"/>
                </a:ext>
              </a:extLst>
            </p:cNvPr>
            <p:cNvSpPr/>
            <p:nvPr/>
          </p:nvSpPr>
          <p:spPr>
            <a:xfrm>
              <a:off x="905492" y="3526964"/>
              <a:ext cx="605645" cy="5878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x2</a:t>
              </a:r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EFB17F1-76AA-4747-848D-94A9AFE2B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2231" y="1245634"/>
              <a:ext cx="1469433" cy="2575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55BB8B6-953B-4345-9822-A6B09FA6CE46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1511137" y="1236304"/>
              <a:ext cx="1460527" cy="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BB9B273-B568-4090-9E1A-29FD7816CEAB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31" y="3811551"/>
              <a:ext cx="1469433" cy="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FF01F1F-A0FD-4863-A6A7-2E4D76FE3E2E}"/>
                </a:ext>
              </a:extLst>
            </p:cNvPr>
            <p:cNvCxnSpPr>
              <a:cxnSpLocks/>
              <a:stCxn id="41" idx="6"/>
              <a:endCxn id="38" idx="2"/>
            </p:cNvCxnSpPr>
            <p:nvPr/>
          </p:nvCxnSpPr>
          <p:spPr>
            <a:xfrm flipV="1">
              <a:off x="3585301" y="1226585"/>
              <a:ext cx="1663037" cy="9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4CBE7F5-5FEC-4C17-8E79-72BBD70CBA58}"/>
                </a:ext>
              </a:extLst>
            </p:cNvPr>
            <p:cNvCxnSpPr>
              <a:cxnSpLocks/>
              <a:stCxn id="43" idx="6"/>
              <a:endCxn id="40" idx="2"/>
            </p:cNvCxnSpPr>
            <p:nvPr/>
          </p:nvCxnSpPr>
          <p:spPr>
            <a:xfrm flipV="1">
              <a:off x="3585301" y="3811551"/>
              <a:ext cx="1663037" cy="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2275FCB-E872-465E-9DE5-A77CA2C6C481}"/>
                </a:ext>
              </a:extLst>
            </p:cNvPr>
            <p:cNvSpPr/>
            <p:nvPr/>
          </p:nvSpPr>
          <p:spPr>
            <a:xfrm>
              <a:off x="5248338" y="880385"/>
              <a:ext cx="713382" cy="69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h11</a:t>
              </a:r>
              <a:endParaRPr lang="ko-KR" altLang="en-US" sz="12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A1DF8BF-9948-48B2-9F18-29015F73C225}"/>
                </a:ext>
              </a:extLst>
            </p:cNvPr>
            <p:cNvSpPr/>
            <p:nvPr/>
          </p:nvSpPr>
          <p:spPr>
            <a:xfrm>
              <a:off x="5248338" y="3465351"/>
              <a:ext cx="713382" cy="69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h12</a:t>
              </a:r>
              <a:endParaRPr lang="ko-KR" altLang="en-US" sz="12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DBE71B8-2822-495B-A074-0AAD338D7075}"/>
                </a:ext>
              </a:extLst>
            </p:cNvPr>
            <p:cNvCxnSpPr>
              <a:cxnSpLocks/>
              <a:stCxn id="38" idx="6"/>
              <a:endCxn id="49" idx="1"/>
            </p:cNvCxnSpPr>
            <p:nvPr/>
          </p:nvCxnSpPr>
          <p:spPr>
            <a:xfrm>
              <a:off x="5961720" y="1226585"/>
              <a:ext cx="956073" cy="1068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CBF9BA6-8527-4379-B7E5-B5C4B1A09C05}"/>
                </a:ext>
              </a:extLst>
            </p:cNvPr>
            <p:cNvCxnSpPr>
              <a:cxnSpLocks/>
              <a:stCxn id="40" idx="6"/>
              <a:endCxn id="49" idx="3"/>
            </p:cNvCxnSpPr>
            <p:nvPr/>
          </p:nvCxnSpPr>
          <p:spPr>
            <a:xfrm flipV="1">
              <a:off x="5961720" y="2797772"/>
              <a:ext cx="956073" cy="1013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767C4F0-9189-4C07-B887-1DE21F5E4492}"/>
                </a:ext>
              </a:extLst>
            </p:cNvPr>
            <p:cNvSpPr txBox="1"/>
            <p:nvPr/>
          </p:nvSpPr>
          <p:spPr>
            <a:xfrm>
              <a:off x="597158" y="140346"/>
              <a:ext cx="13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input layer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DE19C5-B1D7-40EA-B99D-FB5A63C76C76}"/>
                </a:ext>
              </a:extLst>
            </p:cNvPr>
            <p:cNvSpPr txBox="1"/>
            <p:nvPr/>
          </p:nvSpPr>
          <p:spPr>
            <a:xfrm>
              <a:off x="3900202" y="140346"/>
              <a:ext cx="1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layer2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7519CC-5239-49F8-A777-5FF1CFDA4451}"/>
                </a:ext>
              </a:extLst>
            </p:cNvPr>
            <p:cNvSpPr txBox="1"/>
            <p:nvPr/>
          </p:nvSpPr>
          <p:spPr>
            <a:xfrm>
              <a:off x="7577026" y="140346"/>
              <a:ext cx="1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output layer</a:t>
              </a:r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7700FA-0826-4C33-9F1F-321BDB47B3BE}"/>
                </a:ext>
              </a:extLst>
            </p:cNvPr>
            <p:cNvSpPr txBox="1"/>
            <p:nvPr/>
          </p:nvSpPr>
          <p:spPr>
            <a:xfrm>
              <a:off x="1912776" y="899435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w11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D151ED-367B-49D9-B242-19571D4C6C0A}"/>
                </a:ext>
              </a:extLst>
            </p:cNvPr>
            <p:cNvSpPr txBox="1"/>
            <p:nvPr/>
          </p:nvSpPr>
          <p:spPr>
            <a:xfrm>
              <a:off x="1912776" y="3830211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w22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8FE73D-A0AF-4394-B38B-768B68FC7918}"/>
                </a:ext>
              </a:extLst>
            </p:cNvPr>
            <p:cNvSpPr txBox="1"/>
            <p:nvPr/>
          </p:nvSpPr>
          <p:spPr>
            <a:xfrm>
              <a:off x="1563751" y="2889777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w21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F5853D-3848-48A4-B2F8-1E713B47BE83}"/>
                </a:ext>
              </a:extLst>
            </p:cNvPr>
            <p:cNvSpPr txBox="1"/>
            <p:nvPr/>
          </p:nvSpPr>
          <p:spPr>
            <a:xfrm>
              <a:off x="2211511" y="1855336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w12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EAFC92-E95D-41D5-BABE-51623732F7EE}"/>
                </a:ext>
              </a:extLst>
            </p:cNvPr>
            <p:cNvSpPr txBox="1"/>
            <p:nvPr/>
          </p:nvSpPr>
          <p:spPr>
            <a:xfrm>
              <a:off x="6289268" y="1374524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w1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38E59A-9A86-4E4F-9937-6E67D5F80F18}"/>
                </a:ext>
              </a:extLst>
            </p:cNvPr>
            <p:cNvSpPr txBox="1"/>
            <p:nvPr/>
          </p:nvSpPr>
          <p:spPr>
            <a:xfrm>
              <a:off x="6223953" y="3298564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w2</a:t>
              </a:r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F17A977-3CBD-47C9-A495-6ECF394E19B3}"/>
                </a:ext>
              </a:extLst>
            </p:cNvPr>
            <p:cNvSpPr/>
            <p:nvPr/>
          </p:nvSpPr>
          <p:spPr>
            <a:xfrm>
              <a:off x="2979656" y="942387"/>
              <a:ext cx="605645" cy="58783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z11</a:t>
              </a:r>
              <a:endParaRPr lang="ko-KR" altLang="en-US" sz="1200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D3AB731-F9C1-40F5-BA34-FEF4BB04022B}"/>
                </a:ext>
              </a:extLst>
            </p:cNvPr>
            <p:cNvSpPr/>
            <p:nvPr/>
          </p:nvSpPr>
          <p:spPr>
            <a:xfrm>
              <a:off x="2979656" y="3526964"/>
              <a:ext cx="605645" cy="58783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z12</a:t>
              </a:r>
              <a:endParaRPr lang="ko-KR" altLang="en-US" sz="12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F2E836D-229E-4547-8695-DC2824312D59}"/>
                </a:ext>
              </a:extLst>
            </p:cNvPr>
            <p:cNvSpPr/>
            <p:nvPr/>
          </p:nvSpPr>
          <p:spPr>
            <a:xfrm>
              <a:off x="6813321" y="2191329"/>
              <a:ext cx="713382" cy="71049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z2</a:t>
              </a:r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A4AC956-ECAD-4058-9F81-F61E79376520}"/>
                </a:ext>
              </a:extLst>
            </p:cNvPr>
            <p:cNvSpPr/>
            <p:nvPr/>
          </p:nvSpPr>
          <p:spPr>
            <a:xfrm>
              <a:off x="9137096" y="2202021"/>
              <a:ext cx="713382" cy="69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0846E586-A91C-4E0F-BCE2-06BD1CFAC89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850478" y="2548221"/>
              <a:ext cx="458752" cy="0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8364B67-FAE7-4229-8056-C26CC70B70CE}"/>
                </a:ext>
              </a:extLst>
            </p:cNvPr>
            <p:cNvSpPr/>
            <p:nvPr/>
          </p:nvSpPr>
          <p:spPr>
            <a:xfrm>
              <a:off x="10288408" y="2202021"/>
              <a:ext cx="713382" cy="69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FE11D9FE-A082-4874-BD32-AF88309FF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75054" y="1680329"/>
              <a:ext cx="609600" cy="600075"/>
            </a:xfrm>
            <a:prstGeom prst="rect">
              <a:avLst/>
            </a:prstGeom>
          </p:spPr>
        </p:pic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67C2E9CF-6172-438D-BDCF-8BE7865163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703" y="2546575"/>
              <a:ext cx="1597088" cy="1646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FCC97806-7157-4D27-9570-184051E17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1949" y="1645900"/>
              <a:ext cx="590550" cy="59055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24FA1E5-14D4-4A35-B33B-C1802759AB46}"/>
                </a:ext>
              </a:extLst>
            </p:cNvPr>
            <p:cNvSpPr txBox="1"/>
            <p:nvPr/>
          </p:nvSpPr>
          <p:spPr>
            <a:xfrm>
              <a:off x="3823922" y="899435"/>
              <a:ext cx="104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sigmoid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7CAC44-D788-4A82-B00E-C87368B634F7}"/>
                </a:ext>
              </a:extLst>
            </p:cNvPr>
            <p:cNvSpPr txBox="1"/>
            <p:nvPr/>
          </p:nvSpPr>
          <p:spPr>
            <a:xfrm>
              <a:off x="3823922" y="3451549"/>
              <a:ext cx="104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sigmoid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576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>
            <a:extLst>
              <a:ext uri="{FF2B5EF4-FFF2-40B4-BE49-F238E27FC236}">
                <a16:creationId xmlns:a16="http://schemas.microsoft.com/office/drawing/2014/main" id="{F3981F62-D356-4D30-883E-70475345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4" y="4538174"/>
            <a:ext cx="4498599" cy="163081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383D64B-70E7-44E7-BF74-D77F6B5BA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335" y="4736099"/>
            <a:ext cx="2179353" cy="1234967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354E2466-7301-4A33-8F3D-0AF394DE8846}"/>
              </a:ext>
            </a:extLst>
          </p:cNvPr>
          <p:cNvSpPr/>
          <p:nvPr/>
        </p:nvSpPr>
        <p:spPr>
          <a:xfrm>
            <a:off x="2724639" y="5467743"/>
            <a:ext cx="706146" cy="690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00BEBE3-2532-40D1-A8BD-6138F8C0D1FA}"/>
              </a:ext>
            </a:extLst>
          </p:cNvPr>
          <p:cNvSpPr/>
          <p:nvPr/>
        </p:nvSpPr>
        <p:spPr>
          <a:xfrm>
            <a:off x="5991800" y="5163973"/>
            <a:ext cx="850666" cy="8317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C7C8F7-09DA-4FE6-93D6-9A6566C2CC8B}"/>
              </a:ext>
            </a:extLst>
          </p:cNvPr>
          <p:cNvGrpSpPr/>
          <p:nvPr/>
        </p:nvGrpSpPr>
        <p:grpSpPr>
          <a:xfrm>
            <a:off x="597158" y="140346"/>
            <a:ext cx="10404632" cy="4301025"/>
            <a:chOff x="597158" y="140346"/>
            <a:chExt cx="10404632" cy="430102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6E8234-EAA3-4000-8A59-1D42AF85B65F}"/>
                </a:ext>
              </a:extLst>
            </p:cNvPr>
            <p:cNvSpPr/>
            <p:nvPr/>
          </p:nvSpPr>
          <p:spPr>
            <a:xfrm>
              <a:off x="841808" y="559835"/>
              <a:ext cx="741919" cy="3881536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8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DFF28C5-03AA-4936-A006-7AA3638853D7}"/>
                </a:ext>
              </a:extLst>
            </p:cNvPr>
            <p:cNvSpPr/>
            <p:nvPr/>
          </p:nvSpPr>
          <p:spPr>
            <a:xfrm>
              <a:off x="3951377" y="559835"/>
              <a:ext cx="741919" cy="3881536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8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1F38B17-329A-41BF-9DF6-CF426EF129EF}"/>
                </a:ext>
              </a:extLst>
            </p:cNvPr>
            <p:cNvSpPr/>
            <p:nvPr/>
          </p:nvSpPr>
          <p:spPr>
            <a:xfrm>
              <a:off x="905492" y="942387"/>
              <a:ext cx="605645" cy="5878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x1</a:t>
              </a:r>
              <a:endParaRPr lang="ko-KR" altLang="en-US" dirty="0"/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B07677A6-531A-4843-8E30-123A61E248B5}"/>
                </a:ext>
              </a:extLst>
            </p:cNvPr>
            <p:cNvCxnSpPr>
              <a:cxnSpLocks/>
              <a:stCxn id="62" idx="6"/>
            </p:cNvCxnSpPr>
            <p:nvPr/>
          </p:nvCxnSpPr>
          <p:spPr>
            <a:xfrm>
              <a:off x="1511137" y="1236304"/>
              <a:ext cx="1460527" cy="2584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1BE4707-5523-4451-855F-2305E037C8E5}"/>
                </a:ext>
              </a:extLst>
            </p:cNvPr>
            <p:cNvSpPr/>
            <p:nvPr/>
          </p:nvSpPr>
          <p:spPr>
            <a:xfrm>
              <a:off x="7932450" y="559835"/>
              <a:ext cx="741919" cy="3881536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8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325AB06-FA20-44C5-8F3D-874D0D21575E}"/>
                </a:ext>
              </a:extLst>
            </p:cNvPr>
            <p:cNvSpPr/>
            <p:nvPr/>
          </p:nvSpPr>
          <p:spPr>
            <a:xfrm>
              <a:off x="905492" y="3526964"/>
              <a:ext cx="605645" cy="5878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x2</a:t>
              </a:r>
              <a:endParaRPr lang="ko-KR" altLang="en-US" dirty="0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59FD49BF-DF79-4C62-9065-5722B58BB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2231" y="1245634"/>
              <a:ext cx="1469433" cy="2575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35BBACA-6E64-4907-8A6A-0B4144411F6D}"/>
                </a:ext>
              </a:extLst>
            </p:cNvPr>
            <p:cNvCxnSpPr>
              <a:cxnSpLocks/>
              <a:stCxn id="62" idx="6"/>
            </p:cNvCxnSpPr>
            <p:nvPr/>
          </p:nvCxnSpPr>
          <p:spPr>
            <a:xfrm>
              <a:off x="1511137" y="1236304"/>
              <a:ext cx="1460527" cy="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260FFAA7-319F-4F3A-91F7-B54BCA3DAE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31" y="3811551"/>
              <a:ext cx="1469433" cy="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0AA5AA32-3AE1-48BC-BF63-5B9C9F00793F}"/>
                </a:ext>
              </a:extLst>
            </p:cNvPr>
            <p:cNvCxnSpPr>
              <a:cxnSpLocks/>
              <a:stCxn id="85" idx="6"/>
              <a:endCxn id="72" idx="2"/>
            </p:cNvCxnSpPr>
            <p:nvPr/>
          </p:nvCxnSpPr>
          <p:spPr>
            <a:xfrm flipV="1">
              <a:off x="3585301" y="1226585"/>
              <a:ext cx="1663037" cy="9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D1F830B5-1EAB-4A27-850C-23C7A34DEB28}"/>
                </a:ext>
              </a:extLst>
            </p:cNvPr>
            <p:cNvCxnSpPr>
              <a:cxnSpLocks/>
              <a:stCxn id="86" idx="6"/>
              <a:endCxn id="73" idx="2"/>
            </p:cNvCxnSpPr>
            <p:nvPr/>
          </p:nvCxnSpPr>
          <p:spPr>
            <a:xfrm flipV="1">
              <a:off x="3585301" y="3811551"/>
              <a:ext cx="1663037" cy="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28BA072-92A1-434A-A2B0-1AC46DD22C7A}"/>
                </a:ext>
              </a:extLst>
            </p:cNvPr>
            <p:cNvSpPr/>
            <p:nvPr/>
          </p:nvSpPr>
          <p:spPr>
            <a:xfrm>
              <a:off x="5248338" y="880385"/>
              <a:ext cx="713382" cy="69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h11</a:t>
              </a:r>
              <a:endParaRPr lang="ko-KR" altLang="en-US" sz="1200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D6CF470-5E6A-4092-8515-6178B5C34CC5}"/>
                </a:ext>
              </a:extLst>
            </p:cNvPr>
            <p:cNvSpPr/>
            <p:nvPr/>
          </p:nvSpPr>
          <p:spPr>
            <a:xfrm>
              <a:off x="5248338" y="3465351"/>
              <a:ext cx="713382" cy="69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h12</a:t>
              </a:r>
              <a:endParaRPr lang="ko-KR" altLang="en-US" sz="1200" dirty="0"/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8575C26-BC18-423D-9A16-56C196065657}"/>
                </a:ext>
              </a:extLst>
            </p:cNvPr>
            <p:cNvCxnSpPr>
              <a:cxnSpLocks/>
              <a:stCxn id="72" idx="6"/>
              <a:endCxn id="87" idx="1"/>
            </p:cNvCxnSpPr>
            <p:nvPr/>
          </p:nvCxnSpPr>
          <p:spPr>
            <a:xfrm>
              <a:off x="5961720" y="1226585"/>
              <a:ext cx="956073" cy="1068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8819D4C6-E4A5-4822-9445-210D8B8B0807}"/>
                </a:ext>
              </a:extLst>
            </p:cNvPr>
            <p:cNvCxnSpPr>
              <a:cxnSpLocks/>
              <a:stCxn id="73" idx="6"/>
              <a:endCxn id="87" idx="3"/>
            </p:cNvCxnSpPr>
            <p:nvPr/>
          </p:nvCxnSpPr>
          <p:spPr>
            <a:xfrm flipV="1">
              <a:off x="5961720" y="2797772"/>
              <a:ext cx="956073" cy="1013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0EEBA73-61DB-4B81-B870-32CF697E6026}"/>
                </a:ext>
              </a:extLst>
            </p:cNvPr>
            <p:cNvSpPr txBox="1"/>
            <p:nvPr/>
          </p:nvSpPr>
          <p:spPr>
            <a:xfrm>
              <a:off x="597158" y="140346"/>
              <a:ext cx="13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input layer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B7E9A03-B336-4ADE-A7EC-4BAF4B776C05}"/>
                </a:ext>
              </a:extLst>
            </p:cNvPr>
            <p:cNvSpPr txBox="1"/>
            <p:nvPr/>
          </p:nvSpPr>
          <p:spPr>
            <a:xfrm>
              <a:off x="3900202" y="140346"/>
              <a:ext cx="1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layer2</a:t>
              </a:r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B95571-716B-495E-A606-E616981D62B7}"/>
                </a:ext>
              </a:extLst>
            </p:cNvPr>
            <p:cNvSpPr txBox="1"/>
            <p:nvPr/>
          </p:nvSpPr>
          <p:spPr>
            <a:xfrm>
              <a:off x="7577026" y="140346"/>
              <a:ext cx="1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output layer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40C29ED-3D77-4FB3-8A93-C4791C54EB70}"/>
                </a:ext>
              </a:extLst>
            </p:cNvPr>
            <p:cNvSpPr txBox="1"/>
            <p:nvPr/>
          </p:nvSpPr>
          <p:spPr>
            <a:xfrm>
              <a:off x="1912776" y="899435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w11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2671739-F1BD-4DB4-B173-5B9370030D63}"/>
                </a:ext>
              </a:extLst>
            </p:cNvPr>
            <p:cNvSpPr txBox="1"/>
            <p:nvPr/>
          </p:nvSpPr>
          <p:spPr>
            <a:xfrm>
              <a:off x="1912776" y="3830211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w22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1B0945-3B60-4F5C-B33F-68E351CF8075}"/>
                </a:ext>
              </a:extLst>
            </p:cNvPr>
            <p:cNvSpPr txBox="1"/>
            <p:nvPr/>
          </p:nvSpPr>
          <p:spPr>
            <a:xfrm>
              <a:off x="1563751" y="2889777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w21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F188A87-3CCD-4CC9-881C-6F4530B863B9}"/>
                </a:ext>
              </a:extLst>
            </p:cNvPr>
            <p:cNvSpPr txBox="1"/>
            <p:nvPr/>
          </p:nvSpPr>
          <p:spPr>
            <a:xfrm>
              <a:off x="2211511" y="1855336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w12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EBE7D5D-6830-493E-B8CE-1178A0F1894D}"/>
                </a:ext>
              </a:extLst>
            </p:cNvPr>
            <p:cNvSpPr txBox="1"/>
            <p:nvPr/>
          </p:nvSpPr>
          <p:spPr>
            <a:xfrm>
              <a:off x="6289268" y="1374524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w1</a:t>
              </a:r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56EC398-7DE6-4461-A793-2EA14154AF27}"/>
                </a:ext>
              </a:extLst>
            </p:cNvPr>
            <p:cNvSpPr txBox="1"/>
            <p:nvPr/>
          </p:nvSpPr>
          <p:spPr>
            <a:xfrm>
              <a:off x="6223953" y="3298564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w2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6F12EE7-A9D6-4A87-988D-7D03C332253C}"/>
                </a:ext>
              </a:extLst>
            </p:cNvPr>
            <p:cNvSpPr/>
            <p:nvPr/>
          </p:nvSpPr>
          <p:spPr>
            <a:xfrm>
              <a:off x="2979656" y="942387"/>
              <a:ext cx="605645" cy="58783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z11</a:t>
              </a:r>
              <a:endParaRPr lang="ko-KR" altLang="en-US" sz="1200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633B98F-BFBF-4C36-8AB0-BE575B4BAEB6}"/>
                </a:ext>
              </a:extLst>
            </p:cNvPr>
            <p:cNvSpPr/>
            <p:nvPr/>
          </p:nvSpPr>
          <p:spPr>
            <a:xfrm>
              <a:off x="2979656" y="3526964"/>
              <a:ext cx="605645" cy="58783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z12</a:t>
              </a:r>
              <a:endParaRPr lang="ko-KR" altLang="en-US" sz="1200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CA958E76-2441-4365-A748-2D8D3D6E87A5}"/>
                </a:ext>
              </a:extLst>
            </p:cNvPr>
            <p:cNvSpPr/>
            <p:nvPr/>
          </p:nvSpPr>
          <p:spPr>
            <a:xfrm>
              <a:off x="6813321" y="2191329"/>
              <a:ext cx="713382" cy="71049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z2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19BF823-676E-4EE9-8FB0-D24229298B77}"/>
                </a:ext>
              </a:extLst>
            </p:cNvPr>
            <p:cNvSpPr/>
            <p:nvPr/>
          </p:nvSpPr>
          <p:spPr>
            <a:xfrm>
              <a:off x="9137096" y="2202021"/>
              <a:ext cx="713382" cy="69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ACE3CCB3-EAD0-4BB7-B793-2EBEA8710B1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850478" y="2548221"/>
              <a:ext cx="458752" cy="0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56C7B2D-B1DC-466D-B5D9-2AB71547CAC9}"/>
                </a:ext>
              </a:extLst>
            </p:cNvPr>
            <p:cNvSpPr/>
            <p:nvPr/>
          </p:nvSpPr>
          <p:spPr>
            <a:xfrm>
              <a:off x="10288408" y="2202021"/>
              <a:ext cx="713382" cy="69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67FE9243-D736-457C-BCEC-F20C3CCB0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75054" y="1680329"/>
              <a:ext cx="609600" cy="600075"/>
            </a:xfrm>
            <a:prstGeom prst="rect">
              <a:avLst/>
            </a:prstGeom>
          </p:spPr>
        </p:pic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78040328-2B23-4FD1-A859-E2010DF3CE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703" y="2546575"/>
              <a:ext cx="1597088" cy="1646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A1907E65-8E6C-447C-BCA6-D4EC9F636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1949" y="1645900"/>
              <a:ext cx="590550" cy="59055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6A31785-38F6-4BF6-AE0D-4B6892BE7CB0}"/>
                </a:ext>
              </a:extLst>
            </p:cNvPr>
            <p:cNvSpPr txBox="1"/>
            <p:nvPr/>
          </p:nvSpPr>
          <p:spPr>
            <a:xfrm>
              <a:off x="3823922" y="899435"/>
              <a:ext cx="104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sigmoid</a:t>
              </a:r>
              <a:endParaRPr lang="ko-KR" alt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6D6F82-381C-4B83-95E5-9609DCE836E9}"/>
                </a:ext>
              </a:extLst>
            </p:cNvPr>
            <p:cNvSpPr txBox="1"/>
            <p:nvPr/>
          </p:nvSpPr>
          <p:spPr>
            <a:xfrm>
              <a:off x="3823922" y="3451549"/>
              <a:ext cx="104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sigmoid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323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>
            <a:extLst>
              <a:ext uri="{FF2B5EF4-FFF2-40B4-BE49-F238E27FC236}">
                <a16:creationId xmlns:a16="http://schemas.microsoft.com/office/drawing/2014/main" id="{F3981F62-D356-4D30-883E-70475345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4" y="4538174"/>
            <a:ext cx="4498599" cy="16308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D56A1B-0FE0-416B-B5E8-9089755A2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86" y="5505111"/>
            <a:ext cx="3391736" cy="75009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22421D-FBAE-4F8E-A058-82B860234E45}"/>
              </a:ext>
            </a:extLst>
          </p:cNvPr>
          <p:cNvSpPr/>
          <p:nvPr/>
        </p:nvSpPr>
        <p:spPr>
          <a:xfrm>
            <a:off x="8061649" y="5505111"/>
            <a:ext cx="1446245" cy="791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7B8DD72-32EC-42FF-AFE9-DCEE9C89735B}"/>
              </a:ext>
            </a:extLst>
          </p:cNvPr>
          <p:cNvSpPr/>
          <p:nvPr/>
        </p:nvSpPr>
        <p:spPr>
          <a:xfrm>
            <a:off x="7410054" y="5443895"/>
            <a:ext cx="850666" cy="8317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4BAEB11-6A14-4633-B277-9F8242ADFA10}"/>
              </a:ext>
            </a:extLst>
          </p:cNvPr>
          <p:cNvGrpSpPr/>
          <p:nvPr/>
        </p:nvGrpSpPr>
        <p:grpSpPr>
          <a:xfrm>
            <a:off x="597158" y="140346"/>
            <a:ext cx="10404632" cy="4301025"/>
            <a:chOff x="597158" y="140346"/>
            <a:chExt cx="10404632" cy="430102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254BC63-E77B-489F-8C57-5D2D11C1D8F0}"/>
                </a:ext>
              </a:extLst>
            </p:cNvPr>
            <p:cNvSpPr/>
            <p:nvPr/>
          </p:nvSpPr>
          <p:spPr>
            <a:xfrm>
              <a:off x="841808" y="559835"/>
              <a:ext cx="741919" cy="3881536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8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30F0E0-476F-4202-85E4-77DDEAD4D9B0}"/>
                </a:ext>
              </a:extLst>
            </p:cNvPr>
            <p:cNvSpPr/>
            <p:nvPr/>
          </p:nvSpPr>
          <p:spPr>
            <a:xfrm>
              <a:off x="3951377" y="559835"/>
              <a:ext cx="741919" cy="3881536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8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755A7CC-FFCC-4195-AFCE-F051F25C4B18}"/>
                </a:ext>
              </a:extLst>
            </p:cNvPr>
            <p:cNvSpPr/>
            <p:nvPr/>
          </p:nvSpPr>
          <p:spPr>
            <a:xfrm>
              <a:off x="905492" y="942387"/>
              <a:ext cx="605645" cy="5878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x1</a:t>
              </a:r>
              <a:endParaRPr lang="ko-KR" altLang="en-US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81DD6D7-E720-450C-9FF0-638EB2954093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1511137" y="1236304"/>
              <a:ext cx="1460527" cy="2584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FC3EFD-9A7E-4AF2-A624-190AEF4E1717}"/>
                </a:ext>
              </a:extLst>
            </p:cNvPr>
            <p:cNvSpPr/>
            <p:nvPr/>
          </p:nvSpPr>
          <p:spPr>
            <a:xfrm>
              <a:off x="7932450" y="559835"/>
              <a:ext cx="741919" cy="3881536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8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DCE444E-1DA8-4B46-B89B-A2A8689CFA24}"/>
                </a:ext>
              </a:extLst>
            </p:cNvPr>
            <p:cNvSpPr/>
            <p:nvPr/>
          </p:nvSpPr>
          <p:spPr>
            <a:xfrm>
              <a:off x="905492" y="3526964"/>
              <a:ext cx="605645" cy="5878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x2</a:t>
              </a:r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EFB17F1-76AA-4747-848D-94A9AFE2B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2231" y="1245634"/>
              <a:ext cx="1469433" cy="2575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55BB8B6-953B-4345-9822-A6B09FA6CE46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1511137" y="1236304"/>
              <a:ext cx="1460527" cy="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BB9B273-B568-4090-9E1A-29FD7816CEAB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31" y="3811551"/>
              <a:ext cx="1469433" cy="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FF01F1F-A0FD-4863-A6A7-2E4D76FE3E2E}"/>
                </a:ext>
              </a:extLst>
            </p:cNvPr>
            <p:cNvCxnSpPr>
              <a:cxnSpLocks/>
              <a:stCxn id="41" idx="6"/>
              <a:endCxn id="38" idx="2"/>
            </p:cNvCxnSpPr>
            <p:nvPr/>
          </p:nvCxnSpPr>
          <p:spPr>
            <a:xfrm>
              <a:off x="3585301" y="1236304"/>
              <a:ext cx="1663037" cy="9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4CBE7F5-5FEC-4C17-8E79-72BBD70CBA58}"/>
                </a:ext>
              </a:extLst>
            </p:cNvPr>
            <p:cNvCxnSpPr>
              <a:cxnSpLocks/>
              <a:stCxn id="43" idx="6"/>
              <a:endCxn id="40" idx="2"/>
            </p:cNvCxnSpPr>
            <p:nvPr/>
          </p:nvCxnSpPr>
          <p:spPr>
            <a:xfrm flipV="1">
              <a:off x="3585301" y="3811551"/>
              <a:ext cx="1663037" cy="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2275FCB-E872-465E-9DE5-A77CA2C6C481}"/>
                </a:ext>
              </a:extLst>
            </p:cNvPr>
            <p:cNvSpPr/>
            <p:nvPr/>
          </p:nvSpPr>
          <p:spPr>
            <a:xfrm>
              <a:off x="5248338" y="899435"/>
              <a:ext cx="713382" cy="69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h11</a:t>
              </a:r>
              <a:endParaRPr lang="ko-KR" altLang="en-US" sz="12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A1DF8BF-9948-48B2-9F18-29015F73C225}"/>
                </a:ext>
              </a:extLst>
            </p:cNvPr>
            <p:cNvSpPr/>
            <p:nvPr/>
          </p:nvSpPr>
          <p:spPr>
            <a:xfrm>
              <a:off x="5248338" y="3465351"/>
              <a:ext cx="713382" cy="69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h12</a:t>
              </a:r>
              <a:endParaRPr lang="ko-KR" altLang="en-US" sz="12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DBE71B8-2822-495B-A074-0AAD338D707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61720" y="1245635"/>
              <a:ext cx="956073" cy="1049743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CBF9BA6-8527-4379-B7E5-B5C4B1A09C05}"/>
                </a:ext>
              </a:extLst>
            </p:cNvPr>
            <p:cNvCxnSpPr>
              <a:cxnSpLocks/>
              <a:stCxn id="40" idx="6"/>
              <a:endCxn id="49" idx="3"/>
            </p:cNvCxnSpPr>
            <p:nvPr/>
          </p:nvCxnSpPr>
          <p:spPr>
            <a:xfrm flipV="1">
              <a:off x="5961720" y="2797772"/>
              <a:ext cx="956073" cy="1013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767C4F0-9189-4C07-B887-1DE21F5E4492}"/>
                </a:ext>
              </a:extLst>
            </p:cNvPr>
            <p:cNvSpPr txBox="1"/>
            <p:nvPr/>
          </p:nvSpPr>
          <p:spPr>
            <a:xfrm>
              <a:off x="597158" y="140346"/>
              <a:ext cx="13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input layer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DE19C5-B1D7-40EA-B99D-FB5A63C76C76}"/>
                </a:ext>
              </a:extLst>
            </p:cNvPr>
            <p:cNvSpPr txBox="1"/>
            <p:nvPr/>
          </p:nvSpPr>
          <p:spPr>
            <a:xfrm>
              <a:off x="3900202" y="140346"/>
              <a:ext cx="1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layer2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7519CC-5239-49F8-A777-5FF1CFDA4451}"/>
                </a:ext>
              </a:extLst>
            </p:cNvPr>
            <p:cNvSpPr txBox="1"/>
            <p:nvPr/>
          </p:nvSpPr>
          <p:spPr>
            <a:xfrm>
              <a:off x="7577026" y="140346"/>
              <a:ext cx="1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output layer</a:t>
              </a:r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7700FA-0826-4C33-9F1F-321BDB47B3BE}"/>
                </a:ext>
              </a:extLst>
            </p:cNvPr>
            <p:cNvSpPr txBox="1"/>
            <p:nvPr/>
          </p:nvSpPr>
          <p:spPr>
            <a:xfrm>
              <a:off x="1912776" y="899435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w11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D151ED-367B-49D9-B242-19571D4C6C0A}"/>
                </a:ext>
              </a:extLst>
            </p:cNvPr>
            <p:cNvSpPr txBox="1"/>
            <p:nvPr/>
          </p:nvSpPr>
          <p:spPr>
            <a:xfrm>
              <a:off x="1912776" y="3830211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w22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8FE73D-A0AF-4394-B38B-768B68FC7918}"/>
                </a:ext>
              </a:extLst>
            </p:cNvPr>
            <p:cNvSpPr txBox="1"/>
            <p:nvPr/>
          </p:nvSpPr>
          <p:spPr>
            <a:xfrm>
              <a:off x="1563751" y="2889777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w21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F5853D-3848-48A4-B2F8-1E713B47BE83}"/>
                </a:ext>
              </a:extLst>
            </p:cNvPr>
            <p:cNvSpPr txBox="1"/>
            <p:nvPr/>
          </p:nvSpPr>
          <p:spPr>
            <a:xfrm>
              <a:off x="2211511" y="1855336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w12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EAFC92-E95D-41D5-BABE-51623732F7EE}"/>
                </a:ext>
              </a:extLst>
            </p:cNvPr>
            <p:cNvSpPr txBox="1"/>
            <p:nvPr/>
          </p:nvSpPr>
          <p:spPr>
            <a:xfrm>
              <a:off x="6289268" y="1374524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w1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38E59A-9A86-4E4F-9937-6E67D5F80F18}"/>
                </a:ext>
              </a:extLst>
            </p:cNvPr>
            <p:cNvSpPr txBox="1"/>
            <p:nvPr/>
          </p:nvSpPr>
          <p:spPr>
            <a:xfrm>
              <a:off x="6223953" y="3298564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w2</a:t>
              </a:r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F17A977-3CBD-47C9-A495-6ECF394E19B3}"/>
                </a:ext>
              </a:extLst>
            </p:cNvPr>
            <p:cNvSpPr/>
            <p:nvPr/>
          </p:nvSpPr>
          <p:spPr>
            <a:xfrm>
              <a:off x="2979656" y="942387"/>
              <a:ext cx="605645" cy="58783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z11</a:t>
              </a:r>
              <a:endParaRPr lang="ko-KR" altLang="en-US" sz="1200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D3AB731-F9C1-40F5-BA34-FEF4BB04022B}"/>
                </a:ext>
              </a:extLst>
            </p:cNvPr>
            <p:cNvSpPr/>
            <p:nvPr/>
          </p:nvSpPr>
          <p:spPr>
            <a:xfrm>
              <a:off x="2979656" y="3526964"/>
              <a:ext cx="605645" cy="58783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z12</a:t>
              </a:r>
              <a:endParaRPr lang="ko-KR" altLang="en-US" sz="12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F2E836D-229E-4547-8695-DC2824312D59}"/>
                </a:ext>
              </a:extLst>
            </p:cNvPr>
            <p:cNvSpPr/>
            <p:nvPr/>
          </p:nvSpPr>
          <p:spPr>
            <a:xfrm>
              <a:off x="6813321" y="2191329"/>
              <a:ext cx="713382" cy="71049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z2</a:t>
              </a:r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A4AC956-ECAD-4058-9F81-F61E79376520}"/>
                </a:ext>
              </a:extLst>
            </p:cNvPr>
            <p:cNvSpPr/>
            <p:nvPr/>
          </p:nvSpPr>
          <p:spPr>
            <a:xfrm>
              <a:off x="9137096" y="2202021"/>
              <a:ext cx="713382" cy="69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0846E586-A91C-4E0F-BCE2-06BD1CFAC89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850478" y="2548221"/>
              <a:ext cx="458752" cy="0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8364B67-FAE7-4229-8056-C26CC70B70CE}"/>
                </a:ext>
              </a:extLst>
            </p:cNvPr>
            <p:cNvSpPr/>
            <p:nvPr/>
          </p:nvSpPr>
          <p:spPr>
            <a:xfrm>
              <a:off x="10288408" y="2202021"/>
              <a:ext cx="713382" cy="69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EDBE914-9110-403D-85E3-74C7B5A4D9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703" y="2546575"/>
              <a:ext cx="1597088" cy="1646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C5C233C-1F00-44D0-B998-C35FCA00F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1949" y="1645900"/>
              <a:ext cx="590550" cy="59055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58D8586A-F0C7-47C5-8087-4C3CB1A82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75054" y="1680329"/>
              <a:ext cx="609600" cy="6000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6CD0B2E-2245-48F2-AE73-3A03C342B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0860" y="1709489"/>
              <a:ext cx="619125" cy="80962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66643C-8833-4F77-9AC9-00CBA4CDBD07}"/>
                </a:ext>
              </a:extLst>
            </p:cNvPr>
            <p:cNvSpPr txBox="1"/>
            <p:nvPr/>
          </p:nvSpPr>
          <p:spPr>
            <a:xfrm>
              <a:off x="3823922" y="899435"/>
              <a:ext cx="104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sigmoid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435C64-1CFA-4E48-9B2A-6235E06010ED}"/>
                </a:ext>
              </a:extLst>
            </p:cNvPr>
            <p:cNvSpPr txBox="1"/>
            <p:nvPr/>
          </p:nvSpPr>
          <p:spPr>
            <a:xfrm>
              <a:off x="3823922" y="3460879"/>
              <a:ext cx="104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sigmoid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762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>
            <a:extLst>
              <a:ext uri="{FF2B5EF4-FFF2-40B4-BE49-F238E27FC236}">
                <a16:creationId xmlns:a16="http://schemas.microsoft.com/office/drawing/2014/main" id="{F3981F62-D356-4D30-883E-70475345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4" y="4538174"/>
            <a:ext cx="4498599" cy="16308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D56A1B-0FE0-416B-B5E8-9089755A2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86" y="5505111"/>
            <a:ext cx="3391736" cy="750095"/>
          </a:xfrm>
          <a:prstGeom prst="rect">
            <a:avLst/>
          </a:prstGeom>
        </p:spPr>
      </p:pic>
      <p:pic>
        <p:nvPicPr>
          <p:cNvPr id="47" name="_x185703936" descr="DRW0000040c7016">
            <a:extLst>
              <a:ext uri="{FF2B5EF4-FFF2-40B4-BE49-F238E27FC236}">
                <a16:creationId xmlns:a16="http://schemas.microsoft.com/office/drawing/2014/main" id="{9DC815E3-17D2-41F0-AC91-968F5DC6B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66" y="4729942"/>
            <a:ext cx="2348658" cy="36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BB0440-A3FF-4F45-8E9D-B8BD81E72584}"/>
              </a:ext>
            </a:extLst>
          </p:cNvPr>
          <p:cNvSpPr/>
          <p:nvPr/>
        </p:nvSpPr>
        <p:spPr>
          <a:xfrm>
            <a:off x="6087648" y="4517180"/>
            <a:ext cx="2679809" cy="871901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3B143BF-B584-4C18-A748-CF0E23FD5F68}"/>
              </a:ext>
            </a:extLst>
          </p:cNvPr>
          <p:cNvGrpSpPr/>
          <p:nvPr/>
        </p:nvGrpSpPr>
        <p:grpSpPr>
          <a:xfrm>
            <a:off x="597158" y="140346"/>
            <a:ext cx="10404632" cy="4301025"/>
            <a:chOff x="597158" y="140346"/>
            <a:chExt cx="10404632" cy="430102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36EE4FD-0907-4686-96A2-FCA82D1068AC}"/>
                </a:ext>
              </a:extLst>
            </p:cNvPr>
            <p:cNvSpPr/>
            <p:nvPr/>
          </p:nvSpPr>
          <p:spPr>
            <a:xfrm>
              <a:off x="841808" y="559835"/>
              <a:ext cx="741919" cy="3881536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8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82215E5-29AD-490C-A46F-5E465160B671}"/>
                </a:ext>
              </a:extLst>
            </p:cNvPr>
            <p:cNvSpPr/>
            <p:nvPr/>
          </p:nvSpPr>
          <p:spPr>
            <a:xfrm>
              <a:off x="3951377" y="559835"/>
              <a:ext cx="741919" cy="3881536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8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9B0E0F6-43B7-494A-9BD8-CF249BC1C9BF}"/>
                </a:ext>
              </a:extLst>
            </p:cNvPr>
            <p:cNvSpPr/>
            <p:nvPr/>
          </p:nvSpPr>
          <p:spPr>
            <a:xfrm>
              <a:off x="905492" y="942387"/>
              <a:ext cx="605645" cy="5878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x1</a:t>
              </a:r>
              <a:endParaRPr lang="ko-KR" altLang="en-US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B918703-EE57-42F0-A0E7-EF5FC057D71B}"/>
                </a:ext>
              </a:extLst>
            </p:cNvPr>
            <p:cNvCxnSpPr>
              <a:cxnSpLocks/>
              <a:stCxn id="63" idx="6"/>
            </p:cNvCxnSpPr>
            <p:nvPr/>
          </p:nvCxnSpPr>
          <p:spPr>
            <a:xfrm>
              <a:off x="1511137" y="1236304"/>
              <a:ext cx="1460527" cy="2584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8A851A9-CAC0-4E8A-B0B5-ED720B893EDE}"/>
                </a:ext>
              </a:extLst>
            </p:cNvPr>
            <p:cNvSpPr/>
            <p:nvPr/>
          </p:nvSpPr>
          <p:spPr>
            <a:xfrm>
              <a:off x="7932450" y="559835"/>
              <a:ext cx="741919" cy="3881536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8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670F343-5B1E-42D5-BE5E-4EF8991ECE3B}"/>
                </a:ext>
              </a:extLst>
            </p:cNvPr>
            <p:cNvSpPr/>
            <p:nvPr/>
          </p:nvSpPr>
          <p:spPr>
            <a:xfrm>
              <a:off x="905492" y="3526964"/>
              <a:ext cx="605645" cy="5878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x2</a:t>
              </a:r>
              <a:endParaRPr lang="ko-KR" altLang="en-US" dirty="0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D19DABF8-1BE5-44E6-8D0C-8918374E6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2231" y="1245634"/>
              <a:ext cx="1469433" cy="2575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55717AD-C609-4672-82FC-63ECD4AA4E8B}"/>
                </a:ext>
              </a:extLst>
            </p:cNvPr>
            <p:cNvCxnSpPr>
              <a:cxnSpLocks/>
              <a:stCxn id="63" idx="6"/>
            </p:cNvCxnSpPr>
            <p:nvPr/>
          </p:nvCxnSpPr>
          <p:spPr>
            <a:xfrm>
              <a:off x="1511137" y="1236304"/>
              <a:ext cx="1460527" cy="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F7C1505-1FFC-4480-89F5-263B6C10FA87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31" y="3811551"/>
              <a:ext cx="1469433" cy="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14CC0C3-6352-4BF0-BA16-0F11D8C6BA87}"/>
                </a:ext>
              </a:extLst>
            </p:cNvPr>
            <p:cNvCxnSpPr>
              <a:cxnSpLocks/>
              <a:stCxn id="86" idx="6"/>
              <a:endCxn id="73" idx="2"/>
            </p:cNvCxnSpPr>
            <p:nvPr/>
          </p:nvCxnSpPr>
          <p:spPr>
            <a:xfrm>
              <a:off x="3585301" y="1236304"/>
              <a:ext cx="1663037" cy="9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15FCC24E-8F9F-46C2-9707-E93F43AB8BF8}"/>
                </a:ext>
              </a:extLst>
            </p:cNvPr>
            <p:cNvCxnSpPr>
              <a:cxnSpLocks/>
              <a:stCxn id="87" idx="6"/>
              <a:endCxn id="74" idx="2"/>
            </p:cNvCxnSpPr>
            <p:nvPr/>
          </p:nvCxnSpPr>
          <p:spPr>
            <a:xfrm flipV="1">
              <a:off x="3585301" y="3811551"/>
              <a:ext cx="1663037" cy="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923BF929-C5A4-4019-849C-042C7B1B4C6B}"/>
                </a:ext>
              </a:extLst>
            </p:cNvPr>
            <p:cNvSpPr/>
            <p:nvPr/>
          </p:nvSpPr>
          <p:spPr>
            <a:xfrm>
              <a:off x="5248338" y="899435"/>
              <a:ext cx="713382" cy="69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h11</a:t>
              </a:r>
              <a:endParaRPr lang="ko-KR" altLang="en-US" sz="1200" dirty="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CF5EF4A-2C5C-448B-AF8D-FA3A3D68D97A}"/>
                </a:ext>
              </a:extLst>
            </p:cNvPr>
            <p:cNvSpPr/>
            <p:nvPr/>
          </p:nvSpPr>
          <p:spPr>
            <a:xfrm>
              <a:off x="5248338" y="3465351"/>
              <a:ext cx="713382" cy="69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h12</a:t>
              </a:r>
              <a:endParaRPr lang="ko-KR" altLang="en-US" sz="1200" dirty="0"/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0EF2ED14-79E1-40BB-AAC6-D7D4402F920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61720" y="1245635"/>
              <a:ext cx="956073" cy="1049743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BD9204F7-ABF8-4EF7-AE6B-695B5C27057C}"/>
                </a:ext>
              </a:extLst>
            </p:cNvPr>
            <p:cNvCxnSpPr>
              <a:cxnSpLocks/>
              <a:stCxn id="74" idx="6"/>
              <a:endCxn id="88" idx="3"/>
            </p:cNvCxnSpPr>
            <p:nvPr/>
          </p:nvCxnSpPr>
          <p:spPr>
            <a:xfrm flipV="1">
              <a:off x="5961720" y="2797772"/>
              <a:ext cx="956073" cy="1013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6CFA441-F801-4D6A-B125-49DF321767E9}"/>
                </a:ext>
              </a:extLst>
            </p:cNvPr>
            <p:cNvSpPr txBox="1"/>
            <p:nvPr/>
          </p:nvSpPr>
          <p:spPr>
            <a:xfrm>
              <a:off x="597158" y="140346"/>
              <a:ext cx="13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input layer</a:t>
              </a:r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DAED4C4-0F7C-4482-990F-1301625C50C8}"/>
                </a:ext>
              </a:extLst>
            </p:cNvPr>
            <p:cNvSpPr txBox="1"/>
            <p:nvPr/>
          </p:nvSpPr>
          <p:spPr>
            <a:xfrm>
              <a:off x="3900202" y="140346"/>
              <a:ext cx="1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layer2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A3105A0-E922-4362-9BED-CC70F3EC014B}"/>
                </a:ext>
              </a:extLst>
            </p:cNvPr>
            <p:cNvSpPr txBox="1"/>
            <p:nvPr/>
          </p:nvSpPr>
          <p:spPr>
            <a:xfrm>
              <a:off x="7577026" y="140346"/>
              <a:ext cx="1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output layer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0F13268-0291-4919-A48E-17E972D41E17}"/>
                </a:ext>
              </a:extLst>
            </p:cNvPr>
            <p:cNvSpPr txBox="1"/>
            <p:nvPr/>
          </p:nvSpPr>
          <p:spPr>
            <a:xfrm>
              <a:off x="1912776" y="899435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w11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33DC528-7D99-400D-A05F-DFE56D453470}"/>
                </a:ext>
              </a:extLst>
            </p:cNvPr>
            <p:cNvSpPr txBox="1"/>
            <p:nvPr/>
          </p:nvSpPr>
          <p:spPr>
            <a:xfrm>
              <a:off x="1912776" y="3830211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w22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452F7A0-35CD-4F1E-81DF-7B48308B7411}"/>
                </a:ext>
              </a:extLst>
            </p:cNvPr>
            <p:cNvSpPr txBox="1"/>
            <p:nvPr/>
          </p:nvSpPr>
          <p:spPr>
            <a:xfrm>
              <a:off x="1563751" y="2889777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w21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AE4C7E3-3729-4969-85B9-F053A933BCDE}"/>
                </a:ext>
              </a:extLst>
            </p:cNvPr>
            <p:cNvSpPr txBox="1"/>
            <p:nvPr/>
          </p:nvSpPr>
          <p:spPr>
            <a:xfrm>
              <a:off x="2211511" y="1855336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w12</a:t>
              </a:r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633C90E-2F21-42C0-96A6-9C4496D9BB7B}"/>
                </a:ext>
              </a:extLst>
            </p:cNvPr>
            <p:cNvSpPr txBox="1"/>
            <p:nvPr/>
          </p:nvSpPr>
          <p:spPr>
            <a:xfrm>
              <a:off x="6289268" y="1374524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w1</a:t>
              </a:r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2D48E7B-E1D9-400E-B60E-7385C8EFA118}"/>
                </a:ext>
              </a:extLst>
            </p:cNvPr>
            <p:cNvSpPr txBox="1"/>
            <p:nvPr/>
          </p:nvSpPr>
          <p:spPr>
            <a:xfrm>
              <a:off x="6223953" y="3298564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w2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E1DFD15-84A7-4954-99AE-8C1BBD076599}"/>
                </a:ext>
              </a:extLst>
            </p:cNvPr>
            <p:cNvSpPr/>
            <p:nvPr/>
          </p:nvSpPr>
          <p:spPr>
            <a:xfrm>
              <a:off x="2979656" y="942387"/>
              <a:ext cx="605645" cy="58783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z11</a:t>
              </a:r>
              <a:endParaRPr lang="ko-KR" altLang="en-US" sz="1200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3256E0E5-EC73-4EAA-B4B7-CB14239DD028}"/>
                </a:ext>
              </a:extLst>
            </p:cNvPr>
            <p:cNvSpPr/>
            <p:nvPr/>
          </p:nvSpPr>
          <p:spPr>
            <a:xfrm>
              <a:off x="2979656" y="3526964"/>
              <a:ext cx="605645" cy="58783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z12</a:t>
              </a:r>
              <a:endParaRPr lang="ko-KR" altLang="en-US" sz="1200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3ADF3D73-17D8-4880-A62B-180CE2BF37D9}"/>
                </a:ext>
              </a:extLst>
            </p:cNvPr>
            <p:cNvSpPr/>
            <p:nvPr/>
          </p:nvSpPr>
          <p:spPr>
            <a:xfrm>
              <a:off x="6813321" y="2191329"/>
              <a:ext cx="713382" cy="71049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z2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DF6CECA7-B478-45E6-87E2-2EE419EE6731}"/>
                </a:ext>
              </a:extLst>
            </p:cNvPr>
            <p:cNvSpPr/>
            <p:nvPr/>
          </p:nvSpPr>
          <p:spPr>
            <a:xfrm>
              <a:off x="9137096" y="2202021"/>
              <a:ext cx="713382" cy="69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52A4D402-191E-4777-95F5-0EA9AC356B9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850478" y="2548221"/>
              <a:ext cx="458752" cy="0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F0CB5600-F03E-4901-9AC0-898D7A6D3354}"/>
                </a:ext>
              </a:extLst>
            </p:cNvPr>
            <p:cNvSpPr/>
            <p:nvPr/>
          </p:nvSpPr>
          <p:spPr>
            <a:xfrm>
              <a:off x="10288408" y="2202021"/>
              <a:ext cx="713382" cy="69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F0E9C548-F0E1-432D-8606-D99F3C5FFE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703" y="2546575"/>
              <a:ext cx="1597088" cy="1646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0A2B9113-A497-4573-A24D-B5C87E7AC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1949" y="1645900"/>
              <a:ext cx="590550" cy="590550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F4DDAC04-2DD4-433C-B045-88FC0B4EE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75054" y="1680329"/>
              <a:ext cx="609600" cy="600075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4448AD9D-3987-4ED7-9531-CFC1BA061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20860" y="1709489"/>
              <a:ext cx="619125" cy="809625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3D3A4F7-28CD-4BB5-B985-2DBF5299D1E3}"/>
                </a:ext>
              </a:extLst>
            </p:cNvPr>
            <p:cNvSpPr txBox="1"/>
            <p:nvPr/>
          </p:nvSpPr>
          <p:spPr>
            <a:xfrm>
              <a:off x="3823922" y="899435"/>
              <a:ext cx="104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sigmoid</a:t>
              </a:r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5E548AB-6187-4679-AC42-BE1A59997AB8}"/>
                </a:ext>
              </a:extLst>
            </p:cNvPr>
            <p:cNvSpPr txBox="1"/>
            <p:nvPr/>
          </p:nvSpPr>
          <p:spPr>
            <a:xfrm>
              <a:off x="3823922" y="3460879"/>
              <a:ext cx="104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sigmoid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95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8D56A1B-0FE0-416B-B5E8-9089755A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08" y="4880804"/>
            <a:ext cx="3391736" cy="75009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F4F2ED2-3725-4DA6-A2F9-119E54FEC3A9}"/>
              </a:ext>
            </a:extLst>
          </p:cNvPr>
          <p:cNvSpPr/>
          <p:nvPr/>
        </p:nvSpPr>
        <p:spPr>
          <a:xfrm>
            <a:off x="4646642" y="4917234"/>
            <a:ext cx="1530657" cy="69239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update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4B22AE-5B6F-4E03-99CA-8E91398CA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888" y="4624486"/>
            <a:ext cx="3190875" cy="13335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0D871F48-DB31-4FE4-8C61-6074EAA98BF0}"/>
              </a:ext>
            </a:extLst>
          </p:cNvPr>
          <p:cNvGrpSpPr/>
          <p:nvPr/>
        </p:nvGrpSpPr>
        <p:grpSpPr>
          <a:xfrm>
            <a:off x="597158" y="140346"/>
            <a:ext cx="10404632" cy="4301025"/>
            <a:chOff x="597158" y="140346"/>
            <a:chExt cx="10404632" cy="430102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8955FAF-F197-4993-9B17-7F4693C823F8}"/>
                </a:ext>
              </a:extLst>
            </p:cNvPr>
            <p:cNvSpPr/>
            <p:nvPr/>
          </p:nvSpPr>
          <p:spPr>
            <a:xfrm>
              <a:off x="841808" y="559835"/>
              <a:ext cx="741919" cy="3881536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8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FE30EF2-D740-4DAA-B758-501016EB3FD9}"/>
                </a:ext>
              </a:extLst>
            </p:cNvPr>
            <p:cNvSpPr/>
            <p:nvPr/>
          </p:nvSpPr>
          <p:spPr>
            <a:xfrm>
              <a:off x="3951377" y="559835"/>
              <a:ext cx="741919" cy="3881536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8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754DA53-6E75-4A29-80D4-5FBD3F8409E4}"/>
                </a:ext>
              </a:extLst>
            </p:cNvPr>
            <p:cNvSpPr/>
            <p:nvPr/>
          </p:nvSpPr>
          <p:spPr>
            <a:xfrm>
              <a:off x="905492" y="942387"/>
              <a:ext cx="605645" cy="5878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x1</a:t>
              </a:r>
              <a:endParaRPr lang="ko-KR" altLang="en-US" dirty="0"/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B15D2C68-6FD9-44DB-8176-FAEF1FCCBE75}"/>
                </a:ext>
              </a:extLst>
            </p:cNvPr>
            <p:cNvCxnSpPr>
              <a:cxnSpLocks/>
              <a:stCxn id="61" idx="6"/>
            </p:cNvCxnSpPr>
            <p:nvPr/>
          </p:nvCxnSpPr>
          <p:spPr>
            <a:xfrm>
              <a:off x="1511137" y="1236304"/>
              <a:ext cx="1460527" cy="2584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5F445EC-C594-488F-AE23-7C38BB4B5DEB}"/>
                </a:ext>
              </a:extLst>
            </p:cNvPr>
            <p:cNvSpPr/>
            <p:nvPr/>
          </p:nvSpPr>
          <p:spPr>
            <a:xfrm>
              <a:off x="7932450" y="559835"/>
              <a:ext cx="741919" cy="3881536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8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3AB371C-9CA7-4946-81E6-559AF3B671EB}"/>
                </a:ext>
              </a:extLst>
            </p:cNvPr>
            <p:cNvSpPr/>
            <p:nvPr/>
          </p:nvSpPr>
          <p:spPr>
            <a:xfrm>
              <a:off x="905492" y="3526964"/>
              <a:ext cx="605645" cy="5878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x2</a:t>
              </a:r>
              <a:endParaRPr lang="ko-KR" altLang="en-US" dirty="0"/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57C6A99A-AC71-40C0-9992-0DC45F113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2231" y="1245634"/>
              <a:ext cx="1469433" cy="2575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17BD3F3B-6A06-441F-84B5-BF199A48CA15}"/>
                </a:ext>
              </a:extLst>
            </p:cNvPr>
            <p:cNvCxnSpPr>
              <a:cxnSpLocks/>
              <a:stCxn id="61" idx="6"/>
            </p:cNvCxnSpPr>
            <p:nvPr/>
          </p:nvCxnSpPr>
          <p:spPr>
            <a:xfrm>
              <a:off x="1511137" y="1236304"/>
              <a:ext cx="1460527" cy="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529AFAC5-2C88-443A-8949-8228B42FFB11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31" y="3811551"/>
              <a:ext cx="1469433" cy="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7999314F-45CA-4143-AF93-4709DD1F19F3}"/>
                </a:ext>
              </a:extLst>
            </p:cNvPr>
            <p:cNvCxnSpPr>
              <a:cxnSpLocks/>
              <a:stCxn id="83" idx="6"/>
              <a:endCxn id="70" idx="2"/>
            </p:cNvCxnSpPr>
            <p:nvPr/>
          </p:nvCxnSpPr>
          <p:spPr>
            <a:xfrm>
              <a:off x="3585301" y="1236304"/>
              <a:ext cx="1663037" cy="9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0523F160-EE6B-4E08-A6D9-7575395DC879}"/>
                </a:ext>
              </a:extLst>
            </p:cNvPr>
            <p:cNvCxnSpPr>
              <a:cxnSpLocks/>
              <a:stCxn id="84" idx="6"/>
              <a:endCxn id="71" idx="2"/>
            </p:cNvCxnSpPr>
            <p:nvPr/>
          </p:nvCxnSpPr>
          <p:spPr>
            <a:xfrm flipV="1">
              <a:off x="3585301" y="3811551"/>
              <a:ext cx="1663037" cy="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B7C6AD4-10D2-4A48-A5C7-BBBEB254EA3F}"/>
                </a:ext>
              </a:extLst>
            </p:cNvPr>
            <p:cNvSpPr/>
            <p:nvPr/>
          </p:nvSpPr>
          <p:spPr>
            <a:xfrm>
              <a:off x="5248338" y="899435"/>
              <a:ext cx="713382" cy="69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h11</a:t>
              </a:r>
              <a:endParaRPr lang="ko-KR" altLang="en-US" sz="1200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3482BEF-68D1-4827-9BE1-725CC8D1B93D}"/>
                </a:ext>
              </a:extLst>
            </p:cNvPr>
            <p:cNvSpPr/>
            <p:nvPr/>
          </p:nvSpPr>
          <p:spPr>
            <a:xfrm>
              <a:off x="5248338" y="3465351"/>
              <a:ext cx="713382" cy="69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h12</a:t>
              </a:r>
              <a:endParaRPr lang="ko-KR" altLang="en-US" sz="1200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5D1D83A6-A3AB-46F7-BF83-EEE529EB6B4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61720" y="1245635"/>
              <a:ext cx="956073" cy="1049743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9FAEA86-6C89-4381-AF0E-FEDB52C3EFC6}"/>
                </a:ext>
              </a:extLst>
            </p:cNvPr>
            <p:cNvCxnSpPr>
              <a:cxnSpLocks/>
              <a:stCxn id="71" idx="6"/>
              <a:endCxn id="85" idx="3"/>
            </p:cNvCxnSpPr>
            <p:nvPr/>
          </p:nvCxnSpPr>
          <p:spPr>
            <a:xfrm flipV="1">
              <a:off x="5961720" y="2797772"/>
              <a:ext cx="956073" cy="1013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ABDDBB-E6FB-42AE-876E-DEAB68C2394C}"/>
                </a:ext>
              </a:extLst>
            </p:cNvPr>
            <p:cNvSpPr txBox="1"/>
            <p:nvPr/>
          </p:nvSpPr>
          <p:spPr>
            <a:xfrm>
              <a:off x="597158" y="140346"/>
              <a:ext cx="13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input layer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3175B6A-3F5A-48BD-BDF9-63F311B20B72}"/>
                </a:ext>
              </a:extLst>
            </p:cNvPr>
            <p:cNvSpPr txBox="1"/>
            <p:nvPr/>
          </p:nvSpPr>
          <p:spPr>
            <a:xfrm>
              <a:off x="3900202" y="140346"/>
              <a:ext cx="1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layer2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A3003C0-9105-4BAE-8955-A7BF3F40372A}"/>
                </a:ext>
              </a:extLst>
            </p:cNvPr>
            <p:cNvSpPr txBox="1"/>
            <p:nvPr/>
          </p:nvSpPr>
          <p:spPr>
            <a:xfrm>
              <a:off x="7577026" y="140346"/>
              <a:ext cx="1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output layer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EAC663F-B1D7-468D-AC23-4DE1C2EDC2FA}"/>
                </a:ext>
              </a:extLst>
            </p:cNvPr>
            <p:cNvSpPr txBox="1"/>
            <p:nvPr/>
          </p:nvSpPr>
          <p:spPr>
            <a:xfrm>
              <a:off x="1912776" y="899435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w11</a:t>
              </a:r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E882E58-7A70-4933-9D58-994969056BAB}"/>
                </a:ext>
              </a:extLst>
            </p:cNvPr>
            <p:cNvSpPr txBox="1"/>
            <p:nvPr/>
          </p:nvSpPr>
          <p:spPr>
            <a:xfrm>
              <a:off x="1912776" y="3830211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w22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FE780FC-208D-4547-B5A1-55A264D721DB}"/>
                </a:ext>
              </a:extLst>
            </p:cNvPr>
            <p:cNvSpPr txBox="1"/>
            <p:nvPr/>
          </p:nvSpPr>
          <p:spPr>
            <a:xfrm>
              <a:off x="1563751" y="2889777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w21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B05C3B6-A614-45A4-A6F0-20C6AFDAF956}"/>
                </a:ext>
              </a:extLst>
            </p:cNvPr>
            <p:cNvSpPr txBox="1"/>
            <p:nvPr/>
          </p:nvSpPr>
          <p:spPr>
            <a:xfrm>
              <a:off x="2211511" y="1855336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w12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7CA600-205C-4A77-9B74-8CBEE804603A}"/>
                </a:ext>
              </a:extLst>
            </p:cNvPr>
            <p:cNvSpPr txBox="1"/>
            <p:nvPr/>
          </p:nvSpPr>
          <p:spPr>
            <a:xfrm>
              <a:off x="6289268" y="1374524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w1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5B7B0ED-1982-467C-8690-9AF9EEF7C71B}"/>
                </a:ext>
              </a:extLst>
            </p:cNvPr>
            <p:cNvSpPr txBox="1"/>
            <p:nvPr/>
          </p:nvSpPr>
          <p:spPr>
            <a:xfrm>
              <a:off x="6223953" y="3298564"/>
              <a:ext cx="74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w2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2FF287A8-2255-4455-8584-E40991397594}"/>
                </a:ext>
              </a:extLst>
            </p:cNvPr>
            <p:cNvSpPr/>
            <p:nvPr/>
          </p:nvSpPr>
          <p:spPr>
            <a:xfrm>
              <a:off x="2979656" y="942387"/>
              <a:ext cx="605645" cy="58783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z11</a:t>
              </a:r>
              <a:endParaRPr lang="ko-KR" altLang="en-US" sz="1200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97A1C36-A369-47DD-9415-06DEC0449910}"/>
                </a:ext>
              </a:extLst>
            </p:cNvPr>
            <p:cNvSpPr/>
            <p:nvPr/>
          </p:nvSpPr>
          <p:spPr>
            <a:xfrm>
              <a:off x="2979656" y="3526964"/>
              <a:ext cx="605645" cy="58783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z12</a:t>
              </a:r>
              <a:endParaRPr lang="ko-KR" altLang="en-US" sz="1200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7D88378-C58D-4970-B2FC-70F22F01E4BA}"/>
                </a:ext>
              </a:extLst>
            </p:cNvPr>
            <p:cNvSpPr/>
            <p:nvPr/>
          </p:nvSpPr>
          <p:spPr>
            <a:xfrm>
              <a:off x="6813321" y="2191329"/>
              <a:ext cx="713382" cy="71049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z2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9F3CD17-04A3-4F35-949B-C2F22F7B4806}"/>
                </a:ext>
              </a:extLst>
            </p:cNvPr>
            <p:cNvSpPr/>
            <p:nvPr/>
          </p:nvSpPr>
          <p:spPr>
            <a:xfrm>
              <a:off x="9137096" y="2202021"/>
              <a:ext cx="713382" cy="69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64824402-3633-4730-8F13-8A95183A14A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850478" y="2548221"/>
              <a:ext cx="458752" cy="0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5B049D1-A7E7-4386-805B-41632955BFC7}"/>
                </a:ext>
              </a:extLst>
            </p:cNvPr>
            <p:cNvSpPr/>
            <p:nvPr/>
          </p:nvSpPr>
          <p:spPr>
            <a:xfrm>
              <a:off x="10288408" y="2202021"/>
              <a:ext cx="713382" cy="69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A98EA5DC-6968-4FC9-8DF1-B0EC741470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703" y="2546575"/>
              <a:ext cx="1597088" cy="1646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2335EEE6-1E9A-458D-BC95-09009BB85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1949" y="1645900"/>
              <a:ext cx="590550" cy="590550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24745B3A-415B-4471-8BE4-FD0B2679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75054" y="1680329"/>
              <a:ext cx="609600" cy="600075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5E069F9-920F-442F-9078-D671BEE3F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0860" y="1709489"/>
              <a:ext cx="619125" cy="809625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C0D761-40DD-4FCE-8549-53568ADE13EF}"/>
                </a:ext>
              </a:extLst>
            </p:cNvPr>
            <p:cNvSpPr txBox="1"/>
            <p:nvPr/>
          </p:nvSpPr>
          <p:spPr>
            <a:xfrm>
              <a:off x="3823922" y="899435"/>
              <a:ext cx="104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sigmoid</a:t>
              </a:r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CDA348-126B-4B50-B03C-200CF3F013C6}"/>
                </a:ext>
              </a:extLst>
            </p:cNvPr>
            <p:cNvSpPr txBox="1"/>
            <p:nvPr/>
          </p:nvSpPr>
          <p:spPr>
            <a:xfrm>
              <a:off x="3823922" y="3460879"/>
              <a:ext cx="104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sigmoid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3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173</Words>
  <Application>Microsoft Office PowerPoint</Application>
  <PresentationFormat>와이드스크린</PresentationFormat>
  <Paragraphs>155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lsh5688@dgist.ac.kr</dc:creator>
  <cp:lastModifiedBy>waf</cp:lastModifiedBy>
  <cp:revision>14</cp:revision>
  <dcterms:created xsi:type="dcterms:W3CDTF">2018-05-16T06:38:56Z</dcterms:created>
  <dcterms:modified xsi:type="dcterms:W3CDTF">2018-05-17T06:37:16Z</dcterms:modified>
</cp:coreProperties>
</file>