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D7EB0-C68F-4349-A63B-BAD4D343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8A2561-B999-4FA2-8644-8D9309D22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CC182-19E6-4091-BFD0-D8AE1E71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FFDA3-3A62-4559-9A75-DEE4D611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4CECA-56A4-4E34-B86B-5624E3D0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2191-8347-4BB1-BA3C-E6BB1A08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22E3B-2A7F-430B-A0C6-93974A71D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63D7D-4CFA-4851-881B-F0CBC943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DC186-FFD0-4A4D-BF53-EF653C66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085B0-0D3E-4EE4-91F3-8188E10B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2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F071E4-2ACB-4EBB-8ADD-3C82702F7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FE647-6871-4B58-9CBC-D0C5C02E4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91D4C-7894-4655-A421-F06D07E7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57AF0-29B5-4EFA-8F70-BEB68DBF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95F90-7D15-49F8-BACA-336F6527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0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5D5AF-3D79-4CDB-A8BD-71E51B2E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A60D7-E324-44F7-BC2D-A2F144B6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328B8-1264-4423-A806-8916A392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E44C4-A527-4545-B638-B3727DB8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BC646-E24C-4B9B-A344-6E207EC4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1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7D570-2CE0-4F90-B3D9-0BD3CBE1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8A1C7-C747-4ECA-9AC3-6F6C0A385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A55E8-A97D-4A79-836D-5C13A326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C1BD0-5026-4DFB-912F-23EC6DEB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D5FBC-ECA0-49E0-B62A-46D63E62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4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82183-59AA-46D2-9698-4F77C4C1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0EB12-F113-48D0-B393-E13389622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0348C-6AAE-4417-850E-8BE3658F4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33814-4287-4AFA-9945-ACB8F43D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A8C5A-E6BB-4588-B6EA-899A0D31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6A4AF-615A-4953-8F40-84E94687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7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EE9DB-DCEA-425E-B05C-40028E23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F9121-6F26-411A-8964-1E1B0AAAA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5C382-EA36-418B-BB6D-A68F41DC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5ECC03-28E3-4F60-BEF2-ABD41BB3B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77E2D7-1547-4D87-85C4-2CF75BA71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243347-6A57-4772-89EA-36592106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9D7803-381A-4391-A3D4-EA270E29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4C282B-1BA4-45DD-AF5F-3C8C39DF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C685D-1010-4D1D-B488-E5295D2E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D4E6F5-0053-49BC-A519-62BC69A3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A7EFD-B40D-4F30-B558-7A1B669D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F44836-CD9C-437A-8420-D8018898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2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7F4AD-EE74-4E12-8CCE-B71B21EF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20C4C-D731-4853-BFAE-59BE4224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5711E-6EE5-480C-AD3F-32C19D3E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5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8C496-584B-4441-B824-D4294048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9A9A8-E146-4B21-BD76-C7E768CD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55CEC-6B3F-4114-A667-451311A5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AD0DF-D383-4B56-8805-E8158550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A646A-1AFC-476D-ABC6-C6EE475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17ADF-9C03-433F-BD1D-5E969602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955C-652F-4DC0-887C-3E4AE91E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193934-985C-46D2-BFE6-0FDB39A0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C8E1D-A901-4E1D-B08B-2C15AAC7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F5404-29C9-407D-87B6-E1E22263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45D11-9ED2-4EFC-9CE0-32428D70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09284-9455-4278-B917-3A60FD62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8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0B5064-4843-4BE2-AC67-2DB45A07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A8410-D36C-4CD8-AB77-AD8FFBD3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929F5-3388-4AE7-8942-A7E34602C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5C77-9AD1-4C43-9DDD-2042518EC69F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06C4E-84EA-4F1E-AF74-CF87FA56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F06CF-4BCC-4134-94D8-986812D05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BF25-DDEC-4432-8FEE-782FEAE98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2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E66EA74F-1D44-4B66-811E-1D4C0F123972}"/>
              </a:ext>
            </a:extLst>
          </p:cNvPr>
          <p:cNvGrpSpPr/>
          <p:nvPr/>
        </p:nvGrpSpPr>
        <p:grpSpPr>
          <a:xfrm>
            <a:off x="1119674" y="140346"/>
            <a:ext cx="9479902" cy="4670357"/>
            <a:chOff x="2118048" y="858805"/>
            <a:chExt cx="9479902" cy="4670357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0C251DA-1F0B-4A20-8DA0-34F76951E63E}"/>
                </a:ext>
              </a:extLst>
            </p:cNvPr>
            <p:cNvGrpSpPr/>
            <p:nvPr/>
          </p:nvGrpSpPr>
          <p:grpSpPr>
            <a:xfrm>
              <a:off x="2118048" y="858805"/>
              <a:ext cx="9479902" cy="4670357"/>
              <a:chOff x="2118048" y="858805"/>
              <a:chExt cx="9479902" cy="467035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254BC63-E77B-489F-8C57-5D2D11C1D8F0}"/>
                  </a:ext>
                </a:extLst>
              </p:cNvPr>
              <p:cNvSpPr/>
              <p:nvPr/>
            </p:nvSpPr>
            <p:spPr>
              <a:xfrm>
                <a:off x="2362698" y="1278294"/>
                <a:ext cx="741919" cy="3881536"/>
              </a:xfrm>
              <a:prstGeom prst="rect">
                <a:avLst/>
              </a:prstGeom>
              <a:gradFill>
                <a:gsLst>
                  <a:gs pos="0">
                    <a:srgbClr val="FFC000"/>
                  </a:gs>
                  <a:gs pos="8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B30F0E0-476F-4202-85E4-77DDEAD4D9B0}"/>
                  </a:ext>
                </a:extLst>
              </p:cNvPr>
              <p:cNvSpPr/>
              <p:nvPr/>
            </p:nvSpPr>
            <p:spPr>
              <a:xfrm>
                <a:off x="4427237" y="1278294"/>
                <a:ext cx="741919" cy="3881536"/>
              </a:xfrm>
              <a:prstGeom prst="rect">
                <a:avLst/>
              </a:prstGeom>
              <a:gradFill>
                <a:gsLst>
                  <a:gs pos="0">
                    <a:srgbClr val="FFC000"/>
                  </a:gs>
                  <a:gs pos="8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755A7CC-FFCC-4195-AFCE-F051F25C4B18}"/>
                  </a:ext>
                </a:extLst>
              </p:cNvPr>
              <p:cNvSpPr/>
              <p:nvPr/>
            </p:nvSpPr>
            <p:spPr>
              <a:xfrm>
                <a:off x="2426382" y="1660846"/>
                <a:ext cx="605645" cy="5878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x1</a:t>
                </a:r>
                <a:endParaRPr lang="ko-KR" altLang="en-US" dirty="0"/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A81DD6D7-E720-450C-9FF0-638EB2954093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3032027" y="1954763"/>
                <a:ext cx="1460527" cy="25845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4FC3EFD-9A7E-4AF2-A624-190AEF4E1717}"/>
                  </a:ext>
                </a:extLst>
              </p:cNvPr>
              <p:cNvSpPr/>
              <p:nvPr/>
            </p:nvSpPr>
            <p:spPr>
              <a:xfrm>
                <a:off x="7269975" y="1278294"/>
                <a:ext cx="741919" cy="3881536"/>
              </a:xfrm>
              <a:prstGeom prst="rect">
                <a:avLst/>
              </a:prstGeom>
              <a:gradFill>
                <a:gsLst>
                  <a:gs pos="0">
                    <a:srgbClr val="FFC000"/>
                  </a:gs>
                  <a:gs pos="8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DCE444E-1DA8-4B46-B89B-A2A8689CFA24}"/>
                  </a:ext>
                </a:extLst>
              </p:cNvPr>
              <p:cNvSpPr/>
              <p:nvPr/>
            </p:nvSpPr>
            <p:spPr>
              <a:xfrm>
                <a:off x="2426382" y="4245423"/>
                <a:ext cx="605645" cy="5878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x2</a:t>
                </a:r>
                <a:endParaRPr lang="ko-KR" altLang="en-US" dirty="0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EFB17F1-76AA-4747-848D-94A9AFE2B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3121" y="1964093"/>
                <a:ext cx="1469433" cy="2575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555BB8B6-953B-4345-9822-A6B09FA6CE46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3032027" y="1954763"/>
                <a:ext cx="1460527" cy="9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BB9B273-B568-4090-9E1A-29FD7816C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3121" y="4530010"/>
                <a:ext cx="1469433" cy="9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9FBA89D-8341-4D1D-A8EB-BE3B5F127F18}"/>
                  </a:ext>
                </a:extLst>
              </p:cNvPr>
              <p:cNvSpPr/>
              <p:nvPr/>
            </p:nvSpPr>
            <p:spPr>
              <a:xfrm>
                <a:off x="4501460" y="1660846"/>
                <a:ext cx="605645" cy="5878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a1</a:t>
                </a:r>
                <a:endParaRPr lang="ko-KR" altLang="en-US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922D1EC-44B8-4399-B017-6F18BFEA2271}"/>
                  </a:ext>
                </a:extLst>
              </p:cNvPr>
              <p:cNvSpPr/>
              <p:nvPr/>
            </p:nvSpPr>
            <p:spPr>
              <a:xfrm>
                <a:off x="4501460" y="4245423"/>
                <a:ext cx="605645" cy="58783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a2</a:t>
                </a:r>
                <a:endParaRPr lang="ko-KR" altLang="en-US" dirty="0"/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EFF01F1F-A0FD-4863-A6A7-2E4D76FE3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7105" y="1964093"/>
                <a:ext cx="6125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44CBE7F5-5FEC-4C17-8E79-72BBD70CB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7105" y="4539340"/>
                <a:ext cx="6125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2275FCB-E872-465E-9DE5-A77CA2C6C481}"/>
                  </a:ext>
                </a:extLst>
              </p:cNvPr>
              <p:cNvSpPr/>
              <p:nvPr/>
            </p:nvSpPr>
            <p:spPr>
              <a:xfrm>
                <a:off x="5724198" y="1617894"/>
                <a:ext cx="713382" cy="692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o1</a:t>
                </a:r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A1DF8BF-9948-48B2-9F18-29015F73C225}"/>
                  </a:ext>
                </a:extLst>
              </p:cNvPr>
              <p:cNvSpPr/>
              <p:nvPr/>
            </p:nvSpPr>
            <p:spPr>
              <a:xfrm>
                <a:off x="5724198" y="4183810"/>
                <a:ext cx="713382" cy="692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o2</a:t>
                </a:r>
                <a:endParaRPr lang="ko-KR" altLang="en-US" dirty="0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DBE71B8-2822-495B-A074-0AAD338D7075}"/>
                  </a:ext>
                </a:extLst>
              </p:cNvPr>
              <p:cNvCxnSpPr>
                <a:cxnSpLocks/>
                <a:stCxn id="38" idx="6"/>
              </p:cNvCxnSpPr>
              <p:nvPr/>
            </p:nvCxnSpPr>
            <p:spPr>
              <a:xfrm>
                <a:off x="6437580" y="1964094"/>
                <a:ext cx="851601" cy="1089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0CBF9BA6-8527-4379-B7E5-B5C4B1A09C05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 flipV="1">
                <a:off x="6437580" y="3400043"/>
                <a:ext cx="851601" cy="1129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43F62D4B-456B-4035-A83F-46897628CF95}"/>
                  </a:ext>
                </a:extLst>
              </p:cNvPr>
              <p:cNvSpPr/>
              <p:nvPr/>
            </p:nvSpPr>
            <p:spPr>
              <a:xfrm>
                <a:off x="7289181" y="2920480"/>
                <a:ext cx="713382" cy="692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a3</a:t>
                </a:r>
                <a:endParaRPr lang="ko-KR" altLang="en-US" dirty="0"/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4B6D2DFA-2D20-4BE6-8A01-CA8F916ED6DD}"/>
                  </a:ext>
                </a:extLst>
              </p:cNvPr>
              <p:cNvCxnSpPr>
                <a:stCxn id="45" idx="6"/>
              </p:cNvCxnSpPr>
              <p:nvPr/>
            </p:nvCxnSpPr>
            <p:spPr>
              <a:xfrm>
                <a:off x="8002563" y="3266680"/>
                <a:ext cx="880180" cy="8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B9AD4C80-583C-4AC9-A58B-7B948614EEF5}"/>
                  </a:ext>
                </a:extLst>
              </p:cNvPr>
              <p:cNvSpPr/>
              <p:nvPr/>
            </p:nvSpPr>
            <p:spPr>
              <a:xfrm>
                <a:off x="8938726" y="2855164"/>
                <a:ext cx="2659224" cy="825283"/>
              </a:xfrm>
              <a:prstGeom prst="ellipse">
                <a:avLst/>
              </a:prstGeom>
              <a:solidFill>
                <a:srgbClr val="FF0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output!</a:t>
                </a:r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67C4F0-9189-4C07-B887-1DE21F5E4492}"/>
                  </a:ext>
                </a:extLst>
              </p:cNvPr>
              <p:cNvSpPr txBox="1"/>
              <p:nvPr/>
            </p:nvSpPr>
            <p:spPr>
              <a:xfrm>
                <a:off x="2118048" y="858805"/>
                <a:ext cx="1362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input layer</a:t>
                </a:r>
                <a:endParaRPr lang="ko-KR" alt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0DE19C5-B1D7-40EA-B99D-FB5A63C76C76}"/>
                  </a:ext>
                </a:extLst>
              </p:cNvPr>
              <p:cNvSpPr txBox="1"/>
              <p:nvPr/>
            </p:nvSpPr>
            <p:spPr>
              <a:xfrm>
                <a:off x="4376062" y="858805"/>
                <a:ext cx="154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layer2</a:t>
                </a:r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87519CC-5239-49F8-A777-5FF1CFDA4451}"/>
                  </a:ext>
                </a:extLst>
              </p:cNvPr>
              <p:cNvSpPr txBox="1"/>
              <p:nvPr/>
            </p:nvSpPr>
            <p:spPr>
              <a:xfrm>
                <a:off x="6914551" y="858805"/>
                <a:ext cx="154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output layer</a:t>
                </a:r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1F326F-51A8-421D-B4D1-463B5789EEEF}"/>
                  </a:ext>
                </a:extLst>
              </p:cNvPr>
              <p:cNvSpPr txBox="1"/>
              <p:nvPr/>
            </p:nvSpPr>
            <p:spPr>
              <a:xfrm>
                <a:off x="3433666" y="515983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w1</a:t>
                </a:r>
                <a:endParaRPr lang="ko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16D59D8-7D6D-490F-9CFD-0EC8AEB91CE1}"/>
                  </a:ext>
                </a:extLst>
              </p:cNvPr>
              <p:cNvSpPr txBox="1"/>
              <p:nvPr/>
            </p:nvSpPr>
            <p:spPr>
              <a:xfrm>
                <a:off x="6555324" y="515983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w2</a:t>
                </a:r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EC7C4F-5ECD-476F-B6EB-DDCE9F286725}"/>
                </a:ext>
              </a:extLst>
            </p:cNvPr>
            <p:cNvSpPr txBox="1"/>
            <p:nvPr/>
          </p:nvSpPr>
          <p:spPr>
            <a:xfrm>
              <a:off x="8126963" y="2855164"/>
              <a:ext cx="89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round</a:t>
              </a:r>
              <a:endParaRPr lang="ko-KR" altLang="en-US" dirty="0"/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BE8F7E4A-A723-4E24-B1BF-CEAC4153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352" y="3251722"/>
            <a:ext cx="2790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54BC63-E77B-489F-8C57-5D2D11C1D8F0}"/>
              </a:ext>
            </a:extLst>
          </p:cNvPr>
          <p:cNvSpPr/>
          <p:nvPr/>
        </p:nvSpPr>
        <p:spPr>
          <a:xfrm>
            <a:off x="897774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0F0E0-476F-4202-85E4-77DDEAD4D9B0}"/>
              </a:ext>
            </a:extLst>
          </p:cNvPr>
          <p:cNvSpPr/>
          <p:nvPr/>
        </p:nvSpPr>
        <p:spPr>
          <a:xfrm>
            <a:off x="4007343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55A7CC-FFCC-4195-AFCE-F051F25C4B18}"/>
              </a:ext>
            </a:extLst>
          </p:cNvPr>
          <p:cNvSpPr/>
          <p:nvPr/>
        </p:nvSpPr>
        <p:spPr>
          <a:xfrm>
            <a:off x="961458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1DD6D7-E720-450C-9FF0-638EB295409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67103" y="1236304"/>
            <a:ext cx="1460527" cy="258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C3EFD-9A7E-4AF2-A624-190AEF4E1717}"/>
              </a:ext>
            </a:extLst>
          </p:cNvPr>
          <p:cNvSpPr/>
          <p:nvPr/>
        </p:nvSpPr>
        <p:spPr>
          <a:xfrm>
            <a:off x="7988416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CE444E-1DA8-4B46-B89B-A2A8689CFA24}"/>
              </a:ext>
            </a:extLst>
          </p:cNvPr>
          <p:cNvSpPr/>
          <p:nvPr/>
        </p:nvSpPr>
        <p:spPr>
          <a:xfrm>
            <a:off x="961458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FB17F1-76AA-4747-848D-94A9AFE2BEE1}"/>
              </a:ext>
            </a:extLst>
          </p:cNvPr>
          <p:cNvCxnSpPr>
            <a:cxnSpLocks/>
          </p:cNvCxnSpPr>
          <p:nvPr/>
        </p:nvCxnSpPr>
        <p:spPr>
          <a:xfrm flipV="1">
            <a:off x="1558197" y="1245634"/>
            <a:ext cx="1469433" cy="257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5BB8B6-953B-4345-9822-A6B09FA6CE4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67103" y="1236304"/>
            <a:ext cx="1460527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B9B273-B568-4090-9E1A-29FD7816CEAB}"/>
              </a:ext>
            </a:extLst>
          </p:cNvPr>
          <p:cNvCxnSpPr>
            <a:cxnSpLocks/>
          </p:cNvCxnSpPr>
          <p:nvPr/>
        </p:nvCxnSpPr>
        <p:spPr>
          <a:xfrm>
            <a:off x="1558197" y="3811551"/>
            <a:ext cx="1469433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9FBA89D-8341-4D1D-A8EB-BE3B5F127F18}"/>
              </a:ext>
            </a:extLst>
          </p:cNvPr>
          <p:cNvSpPr/>
          <p:nvPr/>
        </p:nvSpPr>
        <p:spPr>
          <a:xfrm>
            <a:off x="4081566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922D1EC-44B8-4399-B017-6F18BFEA2271}"/>
              </a:ext>
            </a:extLst>
          </p:cNvPr>
          <p:cNvSpPr/>
          <p:nvPr/>
        </p:nvSpPr>
        <p:spPr>
          <a:xfrm>
            <a:off x="4081566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F01F1F-A0FD-4863-A6A7-2E4D76FE3E2E}"/>
              </a:ext>
            </a:extLst>
          </p:cNvPr>
          <p:cNvCxnSpPr>
            <a:cxnSpLocks/>
          </p:cNvCxnSpPr>
          <p:nvPr/>
        </p:nvCxnSpPr>
        <p:spPr>
          <a:xfrm>
            <a:off x="4687211" y="1245634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CBE7F5-5FEC-4C17-8E79-72BBD70CBA58}"/>
              </a:ext>
            </a:extLst>
          </p:cNvPr>
          <p:cNvCxnSpPr>
            <a:cxnSpLocks/>
          </p:cNvCxnSpPr>
          <p:nvPr/>
        </p:nvCxnSpPr>
        <p:spPr>
          <a:xfrm>
            <a:off x="4687211" y="3820881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2275FCB-E872-465E-9DE5-A77CA2C6C481}"/>
              </a:ext>
            </a:extLst>
          </p:cNvPr>
          <p:cNvSpPr/>
          <p:nvPr/>
        </p:nvSpPr>
        <p:spPr>
          <a:xfrm>
            <a:off x="5304304" y="899435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h11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A1DF8BF-9948-48B2-9F18-29015F73C225}"/>
              </a:ext>
            </a:extLst>
          </p:cNvPr>
          <p:cNvSpPr/>
          <p:nvPr/>
        </p:nvSpPr>
        <p:spPr>
          <a:xfrm>
            <a:off x="5304304" y="346535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h12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DBE71B8-2822-495B-A074-0AAD338D7075}"/>
              </a:ext>
            </a:extLst>
          </p:cNvPr>
          <p:cNvCxnSpPr>
            <a:cxnSpLocks/>
            <a:stCxn id="38" idx="6"/>
            <a:endCxn id="49" idx="1"/>
          </p:cNvCxnSpPr>
          <p:nvPr/>
        </p:nvCxnSpPr>
        <p:spPr>
          <a:xfrm>
            <a:off x="6017686" y="1245635"/>
            <a:ext cx="956073" cy="10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BF9BA6-8527-4379-B7E5-B5C4B1A09C05}"/>
              </a:ext>
            </a:extLst>
          </p:cNvPr>
          <p:cNvCxnSpPr>
            <a:cxnSpLocks/>
            <a:stCxn id="40" idx="6"/>
            <a:endCxn id="49" idx="3"/>
          </p:cNvCxnSpPr>
          <p:nvPr/>
        </p:nvCxnSpPr>
        <p:spPr>
          <a:xfrm flipV="1">
            <a:off x="6017686" y="2797772"/>
            <a:ext cx="956073" cy="10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43F62D4B-456B-4035-A83F-46897628CF95}"/>
              </a:ext>
            </a:extLst>
          </p:cNvPr>
          <p:cNvSpPr/>
          <p:nvPr/>
        </p:nvSpPr>
        <p:spPr>
          <a:xfrm>
            <a:off x="8007622" y="2202021"/>
            <a:ext cx="713382" cy="69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a3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B6D2DFA-2D20-4BE6-8A01-CA8F916ED6DD}"/>
              </a:ext>
            </a:extLst>
          </p:cNvPr>
          <p:cNvCxnSpPr>
            <a:stCxn id="45" idx="6"/>
          </p:cNvCxnSpPr>
          <p:nvPr/>
        </p:nvCxnSpPr>
        <p:spPr>
          <a:xfrm>
            <a:off x="8721004" y="2548221"/>
            <a:ext cx="880180" cy="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B9AD4C80-583C-4AC9-A58B-7B948614EEF5}"/>
              </a:ext>
            </a:extLst>
          </p:cNvPr>
          <p:cNvSpPr/>
          <p:nvPr/>
        </p:nvSpPr>
        <p:spPr>
          <a:xfrm>
            <a:off x="9601184" y="2355009"/>
            <a:ext cx="1352939" cy="419881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output!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7C4F0-9189-4C07-B887-1DE21F5E4492}"/>
              </a:ext>
            </a:extLst>
          </p:cNvPr>
          <p:cNvSpPr txBox="1"/>
          <p:nvPr/>
        </p:nvSpPr>
        <p:spPr>
          <a:xfrm>
            <a:off x="653124" y="14034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E19C5-B1D7-40EA-B99D-FB5A63C76C76}"/>
              </a:ext>
            </a:extLst>
          </p:cNvPr>
          <p:cNvSpPr txBox="1"/>
          <p:nvPr/>
        </p:nvSpPr>
        <p:spPr>
          <a:xfrm>
            <a:off x="3956168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519CC-5239-49F8-A777-5FF1CFDA4451}"/>
              </a:ext>
            </a:extLst>
          </p:cNvPr>
          <p:cNvSpPr txBox="1"/>
          <p:nvPr/>
        </p:nvSpPr>
        <p:spPr>
          <a:xfrm>
            <a:off x="7632992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700FA-0826-4C33-9F1F-321BDB47B3BE}"/>
              </a:ext>
            </a:extLst>
          </p:cNvPr>
          <p:cNvSpPr txBox="1"/>
          <p:nvPr/>
        </p:nvSpPr>
        <p:spPr>
          <a:xfrm>
            <a:off x="1968742" y="899435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151ED-367B-49D9-B242-19571D4C6C0A}"/>
              </a:ext>
            </a:extLst>
          </p:cNvPr>
          <p:cNvSpPr txBox="1"/>
          <p:nvPr/>
        </p:nvSpPr>
        <p:spPr>
          <a:xfrm>
            <a:off x="1968742" y="3830211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8FE73D-A0AF-4394-B38B-768B68FC7918}"/>
              </a:ext>
            </a:extLst>
          </p:cNvPr>
          <p:cNvSpPr txBox="1"/>
          <p:nvPr/>
        </p:nvSpPr>
        <p:spPr>
          <a:xfrm>
            <a:off x="1619717" y="2889777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5853D-3848-48A4-B2F8-1E713B47BE83}"/>
              </a:ext>
            </a:extLst>
          </p:cNvPr>
          <p:cNvSpPr txBox="1"/>
          <p:nvPr/>
        </p:nvSpPr>
        <p:spPr>
          <a:xfrm>
            <a:off x="2267477" y="1855336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AFC92-E95D-41D5-BABE-51623732F7EE}"/>
              </a:ext>
            </a:extLst>
          </p:cNvPr>
          <p:cNvSpPr txBox="1"/>
          <p:nvPr/>
        </p:nvSpPr>
        <p:spPr>
          <a:xfrm>
            <a:off x="6345234" y="137452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8E59A-9A86-4E4F-9937-6E67D5F80F18}"/>
              </a:ext>
            </a:extLst>
          </p:cNvPr>
          <p:cNvSpPr txBox="1"/>
          <p:nvPr/>
        </p:nvSpPr>
        <p:spPr>
          <a:xfrm>
            <a:off x="6279919" y="329856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17A977-3CBD-47C9-A495-6ECF394E19B3}"/>
              </a:ext>
            </a:extLst>
          </p:cNvPr>
          <p:cNvSpPr/>
          <p:nvPr/>
        </p:nvSpPr>
        <p:spPr>
          <a:xfrm>
            <a:off x="3035622" y="942387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z11</a:t>
            </a:r>
            <a:endParaRPr lang="ko-KR" altLang="en-US" sz="1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3AB731-F9C1-40F5-BA34-FEF4BB04022B}"/>
              </a:ext>
            </a:extLst>
          </p:cNvPr>
          <p:cNvSpPr/>
          <p:nvPr/>
        </p:nvSpPr>
        <p:spPr>
          <a:xfrm>
            <a:off x="3035622" y="3526964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z12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D23EC1-8E3D-410F-83C7-C25D75009EFD}"/>
              </a:ext>
            </a:extLst>
          </p:cNvPr>
          <p:cNvCxnSpPr>
            <a:stCxn id="41" idx="6"/>
            <a:endCxn id="28" idx="2"/>
          </p:cNvCxnSpPr>
          <p:nvPr/>
        </p:nvCxnSpPr>
        <p:spPr>
          <a:xfrm>
            <a:off x="3641267" y="1236304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A287C9-7769-4A93-A179-AEF12E26724F}"/>
              </a:ext>
            </a:extLst>
          </p:cNvPr>
          <p:cNvCxnSpPr/>
          <p:nvPr/>
        </p:nvCxnSpPr>
        <p:spPr>
          <a:xfrm>
            <a:off x="3641267" y="3830211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F2E836D-229E-4547-8695-DC2824312D59}"/>
              </a:ext>
            </a:extLst>
          </p:cNvPr>
          <p:cNvSpPr/>
          <p:nvPr/>
        </p:nvSpPr>
        <p:spPr>
          <a:xfrm>
            <a:off x="6869287" y="2191329"/>
            <a:ext cx="713382" cy="7104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40DDD5-6364-45B4-8034-1A3DD9934570}"/>
              </a:ext>
            </a:extLst>
          </p:cNvPr>
          <p:cNvCxnSpPr>
            <a:cxnSpLocks/>
            <a:stCxn id="49" idx="6"/>
            <a:endCxn id="45" idx="2"/>
          </p:cNvCxnSpPr>
          <p:nvPr/>
        </p:nvCxnSpPr>
        <p:spPr>
          <a:xfrm>
            <a:off x="7582669" y="2546575"/>
            <a:ext cx="424953" cy="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620A553C-D527-4950-A344-27BFCE19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8" y="4596303"/>
            <a:ext cx="2679809" cy="88123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99F95FB-472F-4094-B2DB-5F19A9B05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42" y="4582500"/>
            <a:ext cx="2468077" cy="891054"/>
          </a:xfrm>
          <a:prstGeom prst="rect">
            <a:avLst/>
          </a:prstGeom>
        </p:spPr>
      </p:pic>
      <p:pic>
        <p:nvPicPr>
          <p:cNvPr id="1025" name="_x185703936" descr="DRW0000040c7016">
            <a:extLst>
              <a:ext uri="{FF2B5EF4-FFF2-40B4-BE49-F238E27FC236}">
                <a16:creationId xmlns:a16="http://schemas.microsoft.com/office/drawing/2014/main" id="{FAF24AA1-91B0-43B9-9D69-3EF95559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797" y="4804588"/>
            <a:ext cx="2348658" cy="36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0256F55-817F-48BD-8792-563447432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0" y="5695664"/>
            <a:ext cx="3724275" cy="523875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EAC4112-A159-443A-A1A9-47FF996E1E82}"/>
              </a:ext>
            </a:extLst>
          </p:cNvPr>
          <p:cNvSpPr/>
          <p:nvPr/>
        </p:nvSpPr>
        <p:spPr>
          <a:xfrm>
            <a:off x="933467" y="4591826"/>
            <a:ext cx="2679809" cy="871901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3D1BF1B-200C-445B-B810-43507D8A60D2}"/>
              </a:ext>
            </a:extLst>
          </p:cNvPr>
          <p:cNvSpPr/>
          <p:nvPr/>
        </p:nvSpPr>
        <p:spPr>
          <a:xfrm>
            <a:off x="4153990" y="4591826"/>
            <a:ext cx="2679809" cy="871901"/>
          </a:xfrm>
          <a:prstGeom prst="rect">
            <a:avLst/>
          </a:prstGeom>
          <a:solidFill>
            <a:srgbClr val="900000">
              <a:alpha val="3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C463B00-A709-408B-A7FA-3AF7CBD01FA9}"/>
              </a:ext>
            </a:extLst>
          </p:cNvPr>
          <p:cNvSpPr/>
          <p:nvPr/>
        </p:nvSpPr>
        <p:spPr>
          <a:xfrm>
            <a:off x="7347279" y="4591826"/>
            <a:ext cx="2679809" cy="871901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6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54BC63-E77B-489F-8C57-5D2D11C1D8F0}"/>
              </a:ext>
            </a:extLst>
          </p:cNvPr>
          <p:cNvSpPr/>
          <p:nvPr/>
        </p:nvSpPr>
        <p:spPr>
          <a:xfrm>
            <a:off x="841808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0F0E0-476F-4202-85E4-77DDEAD4D9B0}"/>
              </a:ext>
            </a:extLst>
          </p:cNvPr>
          <p:cNvSpPr/>
          <p:nvPr/>
        </p:nvSpPr>
        <p:spPr>
          <a:xfrm>
            <a:off x="3951377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55A7CC-FFCC-4195-AFCE-F051F25C4B18}"/>
              </a:ext>
            </a:extLst>
          </p:cNvPr>
          <p:cNvSpPr/>
          <p:nvPr/>
        </p:nvSpPr>
        <p:spPr>
          <a:xfrm>
            <a:off x="905492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1DD6D7-E720-450C-9FF0-638EB295409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258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C3EFD-9A7E-4AF2-A624-190AEF4E1717}"/>
              </a:ext>
            </a:extLst>
          </p:cNvPr>
          <p:cNvSpPr/>
          <p:nvPr/>
        </p:nvSpPr>
        <p:spPr>
          <a:xfrm>
            <a:off x="7932450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CE444E-1DA8-4B46-B89B-A2A8689CFA24}"/>
              </a:ext>
            </a:extLst>
          </p:cNvPr>
          <p:cNvSpPr/>
          <p:nvPr/>
        </p:nvSpPr>
        <p:spPr>
          <a:xfrm>
            <a:off x="905492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FB17F1-76AA-4747-848D-94A9AFE2BEE1}"/>
              </a:ext>
            </a:extLst>
          </p:cNvPr>
          <p:cNvCxnSpPr>
            <a:cxnSpLocks/>
          </p:cNvCxnSpPr>
          <p:nvPr/>
        </p:nvCxnSpPr>
        <p:spPr>
          <a:xfrm flipV="1">
            <a:off x="1502231" y="1245634"/>
            <a:ext cx="1469433" cy="257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5BB8B6-953B-4345-9822-A6B09FA6CE4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B9B273-B568-4090-9E1A-29FD7816CEAB}"/>
              </a:ext>
            </a:extLst>
          </p:cNvPr>
          <p:cNvCxnSpPr>
            <a:cxnSpLocks/>
          </p:cNvCxnSpPr>
          <p:nvPr/>
        </p:nvCxnSpPr>
        <p:spPr>
          <a:xfrm>
            <a:off x="1502231" y="3811551"/>
            <a:ext cx="1469433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9FBA89D-8341-4D1D-A8EB-BE3B5F127F18}"/>
              </a:ext>
            </a:extLst>
          </p:cNvPr>
          <p:cNvSpPr/>
          <p:nvPr/>
        </p:nvSpPr>
        <p:spPr>
          <a:xfrm>
            <a:off x="4025600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922D1EC-44B8-4399-B017-6F18BFEA2271}"/>
              </a:ext>
            </a:extLst>
          </p:cNvPr>
          <p:cNvSpPr/>
          <p:nvPr/>
        </p:nvSpPr>
        <p:spPr>
          <a:xfrm>
            <a:off x="4025600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F01F1F-A0FD-4863-A6A7-2E4D76FE3E2E}"/>
              </a:ext>
            </a:extLst>
          </p:cNvPr>
          <p:cNvCxnSpPr>
            <a:cxnSpLocks/>
          </p:cNvCxnSpPr>
          <p:nvPr/>
        </p:nvCxnSpPr>
        <p:spPr>
          <a:xfrm>
            <a:off x="4631245" y="1245634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CBE7F5-5FEC-4C17-8E79-72BBD70CBA58}"/>
              </a:ext>
            </a:extLst>
          </p:cNvPr>
          <p:cNvCxnSpPr>
            <a:cxnSpLocks/>
          </p:cNvCxnSpPr>
          <p:nvPr/>
        </p:nvCxnSpPr>
        <p:spPr>
          <a:xfrm>
            <a:off x="4631245" y="3820881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2275FCB-E872-465E-9DE5-A77CA2C6C481}"/>
              </a:ext>
            </a:extLst>
          </p:cNvPr>
          <p:cNvSpPr/>
          <p:nvPr/>
        </p:nvSpPr>
        <p:spPr>
          <a:xfrm>
            <a:off x="5248338" y="899435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h11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A1DF8BF-9948-48B2-9F18-29015F73C225}"/>
              </a:ext>
            </a:extLst>
          </p:cNvPr>
          <p:cNvSpPr/>
          <p:nvPr/>
        </p:nvSpPr>
        <p:spPr>
          <a:xfrm>
            <a:off x="5248338" y="346535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h12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DBE71B8-2822-495B-A074-0AAD338D7075}"/>
              </a:ext>
            </a:extLst>
          </p:cNvPr>
          <p:cNvCxnSpPr>
            <a:cxnSpLocks/>
            <a:stCxn id="38" idx="6"/>
            <a:endCxn id="49" idx="1"/>
          </p:cNvCxnSpPr>
          <p:nvPr/>
        </p:nvCxnSpPr>
        <p:spPr>
          <a:xfrm>
            <a:off x="5961720" y="1245635"/>
            <a:ext cx="956073" cy="10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BF9BA6-8527-4379-B7E5-B5C4B1A09C05}"/>
              </a:ext>
            </a:extLst>
          </p:cNvPr>
          <p:cNvCxnSpPr>
            <a:cxnSpLocks/>
            <a:stCxn id="40" idx="6"/>
            <a:endCxn id="49" idx="3"/>
          </p:cNvCxnSpPr>
          <p:nvPr/>
        </p:nvCxnSpPr>
        <p:spPr>
          <a:xfrm flipV="1">
            <a:off x="5961720" y="2797772"/>
            <a:ext cx="956073" cy="10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43F62D4B-456B-4035-A83F-46897628CF95}"/>
              </a:ext>
            </a:extLst>
          </p:cNvPr>
          <p:cNvSpPr/>
          <p:nvPr/>
        </p:nvSpPr>
        <p:spPr>
          <a:xfrm>
            <a:off x="7951656" y="2202021"/>
            <a:ext cx="713382" cy="69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a3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B6D2DFA-2D20-4BE6-8A01-CA8F916ED6DD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7526703" y="2546575"/>
            <a:ext cx="1597088" cy="164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767C4F0-9189-4C07-B887-1DE21F5E4492}"/>
              </a:ext>
            </a:extLst>
          </p:cNvPr>
          <p:cNvSpPr txBox="1"/>
          <p:nvPr/>
        </p:nvSpPr>
        <p:spPr>
          <a:xfrm>
            <a:off x="597158" y="14034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E19C5-B1D7-40EA-B99D-FB5A63C76C76}"/>
              </a:ext>
            </a:extLst>
          </p:cNvPr>
          <p:cNvSpPr txBox="1"/>
          <p:nvPr/>
        </p:nvSpPr>
        <p:spPr>
          <a:xfrm>
            <a:off x="3900202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519CC-5239-49F8-A777-5FF1CFDA4451}"/>
              </a:ext>
            </a:extLst>
          </p:cNvPr>
          <p:cNvSpPr txBox="1"/>
          <p:nvPr/>
        </p:nvSpPr>
        <p:spPr>
          <a:xfrm>
            <a:off x="7577026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700FA-0826-4C33-9F1F-321BDB47B3BE}"/>
              </a:ext>
            </a:extLst>
          </p:cNvPr>
          <p:cNvSpPr txBox="1"/>
          <p:nvPr/>
        </p:nvSpPr>
        <p:spPr>
          <a:xfrm>
            <a:off x="1912776" y="899435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151ED-367B-49D9-B242-19571D4C6C0A}"/>
              </a:ext>
            </a:extLst>
          </p:cNvPr>
          <p:cNvSpPr txBox="1"/>
          <p:nvPr/>
        </p:nvSpPr>
        <p:spPr>
          <a:xfrm>
            <a:off x="1912776" y="3830211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8FE73D-A0AF-4394-B38B-768B68FC7918}"/>
              </a:ext>
            </a:extLst>
          </p:cNvPr>
          <p:cNvSpPr txBox="1"/>
          <p:nvPr/>
        </p:nvSpPr>
        <p:spPr>
          <a:xfrm>
            <a:off x="1563751" y="2889777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5853D-3848-48A4-B2F8-1E713B47BE83}"/>
              </a:ext>
            </a:extLst>
          </p:cNvPr>
          <p:cNvSpPr txBox="1"/>
          <p:nvPr/>
        </p:nvSpPr>
        <p:spPr>
          <a:xfrm>
            <a:off x="2211511" y="1855336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AFC92-E95D-41D5-BABE-51623732F7EE}"/>
              </a:ext>
            </a:extLst>
          </p:cNvPr>
          <p:cNvSpPr txBox="1"/>
          <p:nvPr/>
        </p:nvSpPr>
        <p:spPr>
          <a:xfrm>
            <a:off x="6289268" y="137452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8E59A-9A86-4E4F-9937-6E67D5F80F18}"/>
              </a:ext>
            </a:extLst>
          </p:cNvPr>
          <p:cNvSpPr txBox="1"/>
          <p:nvPr/>
        </p:nvSpPr>
        <p:spPr>
          <a:xfrm>
            <a:off x="6223953" y="329856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17A977-3CBD-47C9-A495-6ECF394E19B3}"/>
              </a:ext>
            </a:extLst>
          </p:cNvPr>
          <p:cNvSpPr/>
          <p:nvPr/>
        </p:nvSpPr>
        <p:spPr>
          <a:xfrm>
            <a:off x="2979656" y="942387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z11</a:t>
            </a:r>
            <a:endParaRPr lang="ko-KR" altLang="en-US" sz="1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3AB731-F9C1-40F5-BA34-FEF4BB04022B}"/>
              </a:ext>
            </a:extLst>
          </p:cNvPr>
          <p:cNvSpPr/>
          <p:nvPr/>
        </p:nvSpPr>
        <p:spPr>
          <a:xfrm>
            <a:off x="2979656" y="3526964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z12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D23EC1-8E3D-410F-83C7-C25D75009EFD}"/>
              </a:ext>
            </a:extLst>
          </p:cNvPr>
          <p:cNvCxnSpPr>
            <a:stCxn id="41" idx="6"/>
            <a:endCxn id="28" idx="2"/>
          </p:cNvCxnSpPr>
          <p:nvPr/>
        </p:nvCxnSpPr>
        <p:spPr>
          <a:xfrm>
            <a:off x="3585301" y="1236304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A287C9-7769-4A93-A179-AEF12E26724F}"/>
              </a:ext>
            </a:extLst>
          </p:cNvPr>
          <p:cNvCxnSpPr/>
          <p:nvPr/>
        </p:nvCxnSpPr>
        <p:spPr>
          <a:xfrm>
            <a:off x="3585301" y="3830211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F2E836D-229E-4547-8695-DC2824312D59}"/>
              </a:ext>
            </a:extLst>
          </p:cNvPr>
          <p:cNvSpPr/>
          <p:nvPr/>
        </p:nvSpPr>
        <p:spPr>
          <a:xfrm>
            <a:off x="6813321" y="2191329"/>
            <a:ext cx="713382" cy="7104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z2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A4AC956-ECAD-4058-9F81-F61E79376520}"/>
              </a:ext>
            </a:extLst>
          </p:cNvPr>
          <p:cNvSpPr/>
          <p:nvPr/>
        </p:nvSpPr>
        <p:spPr>
          <a:xfrm>
            <a:off x="9137096" y="220202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46E586-A91C-4E0F-BCE2-06BD1CFAC89E}"/>
              </a:ext>
            </a:extLst>
          </p:cNvPr>
          <p:cNvCxnSpPr>
            <a:cxnSpLocks/>
          </p:cNvCxnSpPr>
          <p:nvPr/>
        </p:nvCxnSpPr>
        <p:spPr>
          <a:xfrm rot="10800000">
            <a:off x="9850478" y="2548221"/>
            <a:ext cx="458752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8364B67-FAE7-4229-8056-C26CC70B70CE}"/>
              </a:ext>
            </a:extLst>
          </p:cNvPr>
          <p:cNvSpPr/>
          <p:nvPr/>
        </p:nvSpPr>
        <p:spPr>
          <a:xfrm>
            <a:off x="10288408" y="2202021"/>
            <a:ext cx="713382" cy="69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186712-0E69-4B77-9233-4F8B96BA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66" y="4496404"/>
            <a:ext cx="2664796" cy="17456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37BEAA-B719-48A3-8D62-BB909070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054" y="1680329"/>
            <a:ext cx="609600" cy="600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268A01-E79F-44A5-85BD-35219A65F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949" y="1645900"/>
            <a:ext cx="590550" cy="59055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AE6166-E1FB-402C-81AE-E9B367C6C495}"/>
              </a:ext>
            </a:extLst>
          </p:cNvPr>
          <p:cNvSpPr/>
          <p:nvPr/>
        </p:nvSpPr>
        <p:spPr>
          <a:xfrm>
            <a:off x="1502231" y="4833257"/>
            <a:ext cx="457196" cy="690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42B0068-0BCF-4B6E-AE72-64785A4BB3CE}"/>
              </a:ext>
            </a:extLst>
          </p:cNvPr>
          <p:cNvSpPr/>
          <p:nvPr/>
        </p:nvSpPr>
        <p:spPr>
          <a:xfrm>
            <a:off x="2236947" y="5516523"/>
            <a:ext cx="457196" cy="690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5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54BC63-E77B-489F-8C57-5D2D11C1D8F0}"/>
              </a:ext>
            </a:extLst>
          </p:cNvPr>
          <p:cNvSpPr/>
          <p:nvPr/>
        </p:nvSpPr>
        <p:spPr>
          <a:xfrm>
            <a:off x="841808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0F0E0-476F-4202-85E4-77DDEAD4D9B0}"/>
              </a:ext>
            </a:extLst>
          </p:cNvPr>
          <p:cNvSpPr/>
          <p:nvPr/>
        </p:nvSpPr>
        <p:spPr>
          <a:xfrm>
            <a:off x="3951377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55A7CC-FFCC-4195-AFCE-F051F25C4B18}"/>
              </a:ext>
            </a:extLst>
          </p:cNvPr>
          <p:cNvSpPr/>
          <p:nvPr/>
        </p:nvSpPr>
        <p:spPr>
          <a:xfrm>
            <a:off x="905492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1DD6D7-E720-450C-9FF0-638EB295409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258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C3EFD-9A7E-4AF2-A624-190AEF4E1717}"/>
              </a:ext>
            </a:extLst>
          </p:cNvPr>
          <p:cNvSpPr/>
          <p:nvPr/>
        </p:nvSpPr>
        <p:spPr>
          <a:xfrm>
            <a:off x="7932450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CE444E-1DA8-4B46-B89B-A2A8689CFA24}"/>
              </a:ext>
            </a:extLst>
          </p:cNvPr>
          <p:cNvSpPr/>
          <p:nvPr/>
        </p:nvSpPr>
        <p:spPr>
          <a:xfrm>
            <a:off x="905492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FB17F1-76AA-4747-848D-94A9AFE2BEE1}"/>
              </a:ext>
            </a:extLst>
          </p:cNvPr>
          <p:cNvCxnSpPr>
            <a:cxnSpLocks/>
          </p:cNvCxnSpPr>
          <p:nvPr/>
        </p:nvCxnSpPr>
        <p:spPr>
          <a:xfrm flipV="1">
            <a:off x="1502231" y="1245634"/>
            <a:ext cx="1469433" cy="257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5BB8B6-953B-4345-9822-A6B09FA6CE4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B9B273-B568-4090-9E1A-29FD7816CEAB}"/>
              </a:ext>
            </a:extLst>
          </p:cNvPr>
          <p:cNvCxnSpPr>
            <a:cxnSpLocks/>
          </p:cNvCxnSpPr>
          <p:nvPr/>
        </p:nvCxnSpPr>
        <p:spPr>
          <a:xfrm>
            <a:off x="1502231" y="3811551"/>
            <a:ext cx="1469433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9FBA89D-8341-4D1D-A8EB-BE3B5F127F18}"/>
              </a:ext>
            </a:extLst>
          </p:cNvPr>
          <p:cNvSpPr/>
          <p:nvPr/>
        </p:nvSpPr>
        <p:spPr>
          <a:xfrm>
            <a:off x="4025600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922D1EC-44B8-4399-B017-6F18BFEA2271}"/>
              </a:ext>
            </a:extLst>
          </p:cNvPr>
          <p:cNvSpPr/>
          <p:nvPr/>
        </p:nvSpPr>
        <p:spPr>
          <a:xfrm>
            <a:off x="4025600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F01F1F-A0FD-4863-A6A7-2E4D76FE3E2E}"/>
              </a:ext>
            </a:extLst>
          </p:cNvPr>
          <p:cNvCxnSpPr>
            <a:cxnSpLocks/>
          </p:cNvCxnSpPr>
          <p:nvPr/>
        </p:nvCxnSpPr>
        <p:spPr>
          <a:xfrm>
            <a:off x="4631245" y="1245634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CBE7F5-5FEC-4C17-8E79-72BBD70CBA58}"/>
              </a:ext>
            </a:extLst>
          </p:cNvPr>
          <p:cNvCxnSpPr>
            <a:cxnSpLocks/>
          </p:cNvCxnSpPr>
          <p:nvPr/>
        </p:nvCxnSpPr>
        <p:spPr>
          <a:xfrm>
            <a:off x="4631245" y="3820881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2275FCB-E872-465E-9DE5-A77CA2C6C481}"/>
              </a:ext>
            </a:extLst>
          </p:cNvPr>
          <p:cNvSpPr/>
          <p:nvPr/>
        </p:nvSpPr>
        <p:spPr>
          <a:xfrm>
            <a:off x="5248338" y="899435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h11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A1DF8BF-9948-48B2-9F18-29015F73C225}"/>
              </a:ext>
            </a:extLst>
          </p:cNvPr>
          <p:cNvSpPr/>
          <p:nvPr/>
        </p:nvSpPr>
        <p:spPr>
          <a:xfrm>
            <a:off x="5248338" y="346535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h12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DBE71B8-2822-495B-A074-0AAD338D7075}"/>
              </a:ext>
            </a:extLst>
          </p:cNvPr>
          <p:cNvCxnSpPr>
            <a:cxnSpLocks/>
            <a:stCxn id="38" idx="6"/>
            <a:endCxn id="49" idx="1"/>
          </p:cNvCxnSpPr>
          <p:nvPr/>
        </p:nvCxnSpPr>
        <p:spPr>
          <a:xfrm>
            <a:off x="5961720" y="1245635"/>
            <a:ext cx="956073" cy="10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BF9BA6-8527-4379-B7E5-B5C4B1A09C05}"/>
              </a:ext>
            </a:extLst>
          </p:cNvPr>
          <p:cNvCxnSpPr>
            <a:cxnSpLocks/>
            <a:stCxn id="40" idx="6"/>
            <a:endCxn id="49" idx="3"/>
          </p:cNvCxnSpPr>
          <p:nvPr/>
        </p:nvCxnSpPr>
        <p:spPr>
          <a:xfrm flipV="1">
            <a:off x="5961720" y="2797772"/>
            <a:ext cx="956073" cy="10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43F62D4B-456B-4035-A83F-46897628CF95}"/>
              </a:ext>
            </a:extLst>
          </p:cNvPr>
          <p:cNvSpPr/>
          <p:nvPr/>
        </p:nvSpPr>
        <p:spPr>
          <a:xfrm>
            <a:off x="7951656" y="2202021"/>
            <a:ext cx="713382" cy="69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7C4F0-9189-4C07-B887-1DE21F5E4492}"/>
              </a:ext>
            </a:extLst>
          </p:cNvPr>
          <p:cNvSpPr txBox="1"/>
          <p:nvPr/>
        </p:nvSpPr>
        <p:spPr>
          <a:xfrm>
            <a:off x="597158" y="14034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E19C5-B1D7-40EA-B99D-FB5A63C76C76}"/>
              </a:ext>
            </a:extLst>
          </p:cNvPr>
          <p:cNvSpPr txBox="1"/>
          <p:nvPr/>
        </p:nvSpPr>
        <p:spPr>
          <a:xfrm>
            <a:off x="3900202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519CC-5239-49F8-A777-5FF1CFDA4451}"/>
              </a:ext>
            </a:extLst>
          </p:cNvPr>
          <p:cNvSpPr txBox="1"/>
          <p:nvPr/>
        </p:nvSpPr>
        <p:spPr>
          <a:xfrm>
            <a:off x="7577026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700FA-0826-4C33-9F1F-321BDB47B3BE}"/>
              </a:ext>
            </a:extLst>
          </p:cNvPr>
          <p:cNvSpPr txBox="1"/>
          <p:nvPr/>
        </p:nvSpPr>
        <p:spPr>
          <a:xfrm>
            <a:off x="1912776" y="899435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151ED-367B-49D9-B242-19571D4C6C0A}"/>
              </a:ext>
            </a:extLst>
          </p:cNvPr>
          <p:cNvSpPr txBox="1"/>
          <p:nvPr/>
        </p:nvSpPr>
        <p:spPr>
          <a:xfrm>
            <a:off x="1912776" y="3830211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8FE73D-A0AF-4394-B38B-768B68FC7918}"/>
              </a:ext>
            </a:extLst>
          </p:cNvPr>
          <p:cNvSpPr txBox="1"/>
          <p:nvPr/>
        </p:nvSpPr>
        <p:spPr>
          <a:xfrm>
            <a:off x="1563751" y="2889777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5853D-3848-48A4-B2F8-1E713B47BE83}"/>
              </a:ext>
            </a:extLst>
          </p:cNvPr>
          <p:cNvSpPr txBox="1"/>
          <p:nvPr/>
        </p:nvSpPr>
        <p:spPr>
          <a:xfrm>
            <a:off x="2211511" y="1855336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AFC92-E95D-41D5-BABE-51623732F7EE}"/>
              </a:ext>
            </a:extLst>
          </p:cNvPr>
          <p:cNvSpPr txBox="1"/>
          <p:nvPr/>
        </p:nvSpPr>
        <p:spPr>
          <a:xfrm>
            <a:off x="6289268" y="137452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8E59A-9A86-4E4F-9937-6E67D5F80F18}"/>
              </a:ext>
            </a:extLst>
          </p:cNvPr>
          <p:cNvSpPr txBox="1"/>
          <p:nvPr/>
        </p:nvSpPr>
        <p:spPr>
          <a:xfrm>
            <a:off x="6223953" y="329856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17A977-3CBD-47C9-A495-6ECF394E19B3}"/>
              </a:ext>
            </a:extLst>
          </p:cNvPr>
          <p:cNvSpPr/>
          <p:nvPr/>
        </p:nvSpPr>
        <p:spPr>
          <a:xfrm>
            <a:off x="2979656" y="942387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z11</a:t>
            </a:r>
            <a:endParaRPr lang="ko-KR" altLang="en-US" sz="1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3AB731-F9C1-40F5-BA34-FEF4BB04022B}"/>
              </a:ext>
            </a:extLst>
          </p:cNvPr>
          <p:cNvSpPr/>
          <p:nvPr/>
        </p:nvSpPr>
        <p:spPr>
          <a:xfrm>
            <a:off x="2979656" y="3526964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z12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D23EC1-8E3D-410F-83C7-C25D75009EFD}"/>
              </a:ext>
            </a:extLst>
          </p:cNvPr>
          <p:cNvCxnSpPr>
            <a:stCxn id="41" idx="6"/>
            <a:endCxn id="28" idx="2"/>
          </p:cNvCxnSpPr>
          <p:nvPr/>
        </p:nvCxnSpPr>
        <p:spPr>
          <a:xfrm>
            <a:off x="3585301" y="1236304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A287C9-7769-4A93-A179-AEF12E26724F}"/>
              </a:ext>
            </a:extLst>
          </p:cNvPr>
          <p:cNvCxnSpPr/>
          <p:nvPr/>
        </p:nvCxnSpPr>
        <p:spPr>
          <a:xfrm>
            <a:off x="3585301" y="3830211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F2E836D-229E-4547-8695-DC2824312D59}"/>
              </a:ext>
            </a:extLst>
          </p:cNvPr>
          <p:cNvSpPr/>
          <p:nvPr/>
        </p:nvSpPr>
        <p:spPr>
          <a:xfrm>
            <a:off x="6813321" y="2191329"/>
            <a:ext cx="713382" cy="7104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z2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83D64B-70E7-44E7-BF74-D77F6B5B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335" y="4736099"/>
            <a:ext cx="2179353" cy="1234967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1A4AC956-ECAD-4058-9F81-F61E79376520}"/>
              </a:ext>
            </a:extLst>
          </p:cNvPr>
          <p:cNvSpPr/>
          <p:nvPr/>
        </p:nvSpPr>
        <p:spPr>
          <a:xfrm>
            <a:off x="9137096" y="220202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46E586-A91C-4E0F-BCE2-06BD1CFAC89E}"/>
              </a:ext>
            </a:extLst>
          </p:cNvPr>
          <p:cNvCxnSpPr>
            <a:cxnSpLocks/>
          </p:cNvCxnSpPr>
          <p:nvPr/>
        </p:nvCxnSpPr>
        <p:spPr>
          <a:xfrm rot="10800000">
            <a:off x="9850478" y="2548221"/>
            <a:ext cx="458752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8364B67-FAE7-4229-8056-C26CC70B70CE}"/>
              </a:ext>
            </a:extLst>
          </p:cNvPr>
          <p:cNvSpPr/>
          <p:nvPr/>
        </p:nvSpPr>
        <p:spPr>
          <a:xfrm>
            <a:off x="10288408" y="2202021"/>
            <a:ext cx="713382" cy="69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3F3C1FF-A0D2-47EA-B0D0-12EFAD3F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6" y="4496404"/>
            <a:ext cx="2664796" cy="174567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FE11D9FE-A082-4874-BD32-AF88309FF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054" y="1680329"/>
            <a:ext cx="609600" cy="600075"/>
          </a:xfrm>
          <a:prstGeom prst="rect">
            <a:avLst/>
          </a:prstGeom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C2E9CF-6172-438D-BDCF-8BE786516381}"/>
              </a:ext>
            </a:extLst>
          </p:cNvPr>
          <p:cNvCxnSpPr>
            <a:cxnSpLocks/>
          </p:cNvCxnSpPr>
          <p:nvPr/>
        </p:nvCxnSpPr>
        <p:spPr>
          <a:xfrm flipH="1" flipV="1">
            <a:off x="7526703" y="2546575"/>
            <a:ext cx="1597088" cy="164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FCC97806-7157-4D27-9570-184051E17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949" y="1645900"/>
            <a:ext cx="590550" cy="59055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182C064-A313-4084-B9C4-22C451C6A4A4}"/>
              </a:ext>
            </a:extLst>
          </p:cNvPr>
          <p:cNvSpPr/>
          <p:nvPr/>
        </p:nvSpPr>
        <p:spPr>
          <a:xfrm>
            <a:off x="2920584" y="5523727"/>
            <a:ext cx="706146" cy="690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B614F40-C7F2-4BDD-8E2B-96452EE59206}"/>
              </a:ext>
            </a:extLst>
          </p:cNvPr>
          <p:cNvSpPr/>
          <p:nvPr/>
        </p:nvSpPr>
        <p:spPr>
          <a:xfrm>
            <a:off x="5991800" y="5163973"/>
            <a:ext cx="850666" cy="8317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6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54BC63-E77B-489F-8C57-5D2D11C1D8F0}"/>
              </a:ext>
            </a:extLst>
          </p:cNvPr>
          <p:cNvSpPr/>
          <p:nvPr/>
        </p:nvSpPr>
        <p:spPr>
          <a:xfrm>
            <a:off x="841808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0F0E0-476F-4202-85E4-77DDEAD4D9B0}"/>
              </a:ext>
            </a:extLst>
          </p:cNvPr>
          <p:cNvSpPr/>
          <p:nvPr/>
        </p:nvSpPr>
        <p:spPr>
          <a:xfrm>
            <a:off x="3951377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55A7CC-FFCC-4195-AFCE-F051F25C4B18}"/>
              </a:ext>
            </a:extLst>
          </p:cNvPr>
          <p:cNvSpPr/>
          <p:nvPr/>
        </p:nvSpPr>
        <p:spPr>
          <a:xfrm>
            <a:off x="905492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1DD6D7-E720-450C-9FF0-638EB295409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258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C3EFD-9A7E-4AF2-A624-190AEF4E1717}"/>
              </a:ext>
            </a:extLst>
          </p:cNvPr>
          <p:cNvSpPr/>
          <p:nvPr/>
        </p:nvSpPr>
        <p:spPr>
          <a:xfrm>
            <a:off x="7932450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CE444E-1DA8-4B46-B89B-A2A8689CFA24}"/>
              </a:ext>
            </a:extLst>
          </p:cNvPr>
          <p:cNvSpPr/>
          <p:nvPr/>
        </p:nvSpPr>
        <p:spPr>
          <a:xfrm>
            <a:off x="905492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FB17F1-76AA-4747-848D-94A9AFE2BEE1}"/>
              </a:ext>
            </a:extLst>
          </p:cNvPr>
          <p:cNvCxnSpPr>
            <a:cxnSpLocks/>
          </p:cNvCxnSpPr>
          <p:nvPr/>
        </p:nvCxnSpPr>
        <p:spPr>
          <a:xfrm flipV="1">
            <a:off x="1502231" y="1245634"/>
            <a:ext cx="1469433" cy="257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5BB8B6-953B-4345-9822-A6B09FA6CE4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B9B273-B568-4090-9E1A-29FD7816CEAB}"/>
              </a:ext>
            </a:extLst>
          </p:cNvPr>
          <p:cNvCxnSpPr>
            <a:cxnSpLocks/>
          </p:cNvCxnSpPr>
          <p:nvPr/>
        </p:nvCxnSpPr>
        <p:spPr>
          <a:xfrm>
            <a:off x="1502231" y="3811551"/>
            <a:ext cx="1469433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9FBA89D-8341-4D1D-A8EB-BE3B5F127F18}"/>
              </a:ext>
            </a:extLst>
          </p:cNvPr>
          <p:cNvSpPr/>
          <p:nvPr/>
        </p:nvSpPr>
        <p:spPr>
          <a:xfrm>
            <a:off x="4025600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922D1EC-44B8-4399-B017-6F18BFEA2271}"/>
              </a:ext>
            </a:extLst>
          </p:cNvPr>
          <p:cNvSpPr/>
          <p:nvPr/>
        </p:nvSpPr>
        <p:spPr>
          <a:xfrm>
            <a:off x="4025600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F01F1F-A0FD-4863-A6A7-2E4D76FE3E2E}"/>
              </a:ext>
            </a:extLst>
          </p:cNvPr>
          <p:cNvCxnSpPr>
            <a:cxnSpLocks/>
          </p:cNvCxnSpPr>
          <p:nvPr/>
        </p:nvCxnSpPr>
        <p:spPr>
          <a:xfrm>
            <a:off x="4631245" y="1245634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CBE7F5-5FEC-4C17-8E79-72BBD70CBA58}"/>
              </a:ext>
            </a:extLst>
          </p:cNvPr>
          <p:cNvCxnSpPr>
            <a:cxnSpLocks/>
          </p:cNvCxnSpPr>
          <p:nvPr/>
        </p:nvCxnSpPr>
        <p:spPr>
          <a:xfrm>
            <a:off x="4631245" y="3820881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2275FCB-E872-465E-9DE5-A77CA2C6C481}"/>
              </a:ext>
            </a:extLst>
          </p:cNvPr>
          <p:cNvSpPr/>
          <p:nvPr/>
        </p:nvSpPr>
        <p:spPr>
          <a:xfrm>
            <a:off x="5248338" y="899435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h11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A1DF8BF-9948-48B2-9F18-29015F73C225}"/>
              </a:ext>
            </a:extLst>
          </p:cNvPr>
          <p:cNvSpPr/>
          <p:nvPr/>
        </p:nvSpPr>
        <p:spPr>
          <a:xfrm>
            <a:off x="5248338" y="346535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h12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DBE71B8-2822-495B-A074-0AAD338D7075}"/>
              </a:ext>
            </a:extLst>
          </p:cNvPr>
          <p:cNvCxnSpPr>
            <a:cxnSpLocks/>
            <a:stCxn id="38" idx="6"/>
            <a:endCxn id="49" idx="1"/>
          </p:cNvCxnSpPr>
          <p:nvPr/>
        </p:nvCxnSpPr>
        <p:spPr>
          <a:xfrm>
            <a:off x="5961720" y="1245635"/>
            <a:ext cx="956073" cy="104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BF9BA6-8527-4379-B7E5-B5C4B1A09C05}"/>
              </a:ext>
            </a:extLst>
          </p:cNvPr>
          <p:cNvCxnSpPr>
            <a:cxnSpLocks/>
            <a:stCxn id="40" idx="6"/>
            <a:endCxn id="49" idx="3"/>
          </p:cNvCxnSpPr>
          <p:nvPr/>
        </p:nvCxnSpPr>
        <p:spPr>
          <a:xfrm flipV="1">
            <a:off x="5961720" y="2797772"/>
            <a:ext cx="956073" cy="10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43F62D4B-456B-4035-A83F-46897628CF95}"/>
              </a:ext>
            </a:extLst>
          </p:cNvPr>
          <p:cNvSpPr/>
          <p:nvPr/>
        </p:nvSpPr>
        <p:spPr>
          <a:xfrm>
            <a:off x="7951656" y="2202021"/>
            <a:ext cx="713382" cy="69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7C4F0-9189-4C07-B887-1DE21F5E4492}"/>
              </a:ext>
            </a:extLst>
          </p:cNvPr>
          <p:cNvSpPr txBox="1"/>
          <p:nvPr/>
        </p:nvSpPr>
        <p:spPr>
          <a:xfrm>
            <a:off x="597158" y="14034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E19C5-B1D7-40EA-B99D-FB5A63C76C76}"/>
              </a:ext>
            </a:extLst>
          </p:cNvPr>
          <p:cNvSpPr txBox="1"/>
          <p:nvPr/>
        </p:nvSpPr>
        <p:spPr>
          <a:xfrm>
            <a:off x="3900202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519CC-5239-49F8-A777-5FF1CFDA4451}"/>
              </a:ext>
            </a:extLst>
          </p:cNvPr>
          <p:cNvSpPr txBox="1"/>
          <p:nvPr/>
        </p:nvSpPr>
        <p:spPr>
          <a:xfrm>
            <a:off x="7577026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700FA-0826-4C33-9F1F-321BDB47B3BE}"/>
              </a:ext>
            </a:extLst>
          </p:cNvPr>
          <p:cNvSpPr txBox="1"/>
          <p:nvPr/>
        </p:nvSpPr>
        <p:spPr>
          <a:xfrm>
            <a:off x="1912776" y="899435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151ED-367B-49D9-B242-19571D4C6C0A}"/>
              </a:ext>
            </a:extLst>
          </p:cNvPr>
          <p:cNvSpPr txBox="1"/>
          <p:nvPr/>
        </p:nvSpPr>
        <p:spPr>
          <a:xfrm>
            <a:off x="1912776" y="3830211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8FE73D-A0AF-4394-B38B-768B68FC7918}"/>
              </a:ext>
            </a:extLst>
          </p:cNvPr>
          <p:cNvSpPr txBox="1"/>
          <p:nvPr/>
        </p:nvSpPr>
        <p:spPr>
          <a:xfrm>
            <a:off x="1563751" y="2889777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5853D-3848-48A4-B2F8-1E713B47BE83}"/>
              </a:ext>
            </a:extLst>
          </p:cNvPr>
          <p:cNvSpPr txBox="1"/>
          <p:nvPr/>
        </p:nvSpPr>
        <p:spPr>
          <a:xfrm>
            <a:off x="2211511" y="1855336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AFC92-E95D-41D5-BABE-51623732F7EE}"/>
              </a:ext>
            </a:extLst>
          </p:cNvPr>
          <p:cNvSpPr txBox="1"/>
          <p:nvPr/>
        </p:nvSpPr>
        <p:spPr>
          <a:xfrm>
            <a:off x="6289268" y="137452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8E59A-9A86-4E4F-9937-6E67D5F80F18}"/>
              </a:ext>
            </a:extLst>
          </p:cNvPr>
          <p:cNvSpPr txBox="1"/>
          <p:nvPr/>
        </p:nvSpPr>
        <p:spPr>
          <a:xfrm>
            <a:off x="6223953" y="329856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17A977-3CBD-47C9-A495-6ECF394E19B3}"/>
              </a:ext>
            </a:extLst>
          </p:cNvPr>
          <p:cNvSpPr/>
          <p:nvPr/>
        </p:nvSpPr>
        <p:spPr>
          <a:xfrm>
            <a:off x="2979656" y="942387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z11</a:t>
            </a:r>
            <a:endParaRPr lang="ko-KR" altLang="en-US" sz="1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3AB731-F9C1-40F5-BA34-FEF4BB04022B}"/>
              </a:ext>
            </a:extLst>
          </p:cNvPr>
          <p:cNvSpPr/>
          <p:nvPr/>
        </p:nvSpPr>
        <p:spPr>
          <a:xfrm>
            <a:off x="2979656" y="3526964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z12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D23EC1-8E3D-410F-83C7-C25D75009EFD}"/>
              </a:ext>
            </a:extLst>
          </p:cNvPr>
          <p:cNvCxnSpPr>
            <a:stCxn id="41" idx="6"/>
            <a:endCxn id="28" idx="2"/>
          </p:cNvCxnSpPr>
          <p:nvPr/>
        </p:nvCxnSpPr>
        <p:spPr>
          <a:xfrm>
            <a:off x="3585301" y="1236304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A287C9-7769-4A93-A179-AEF12E26724F}"/>
              </a:ext>
            </a:extLst>
          </p:cNvPr>
          <p:cNvCxnSpPr/>
          <p:nvPr/>
        </p:nvCxnSpPr>
        <p:spPr>
          <a:xfrm>
            <a:off x="3585301" y="3830211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F2E836D-229E-4547-8695-DC2824312D59}"/>
              </a:ext>
            </a:extLst>
          </p:cNvPr>
          <p:cNvSpPr/>
          <p:nvPr/>
        </p:nvSpPr>
        <p:spPr>
          <a:xfrm>
            <a:off x="6813321" y="2191329"/>
            <a:ext cx="713382" cy="7104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z2</a:t>
            </a:r>
            <a:endParaRPr lang="ko-KR" altLang="en-US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981F62-D356-4D30-883E-70475345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4538174"/>
            <a:ext cx="4498599" cy="163081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383D64B-70E7-44E7-BF74-D77F6B5BA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335" y="4736099"/>
            <a:ext cx="2179353" cy="1234967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1A4AC956-ECAD-4058-9F81-F61E79376520}"/>
              </a:ext>
            </a:extLst>
          </p:cNvPr>
          <p:cNvSpPr/>
          <p:nvPr/>
        </p:nvSpPr>
        <p:spPr>
          <a:xfrm>
            <a:off x="9137096" y="220202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46E586-A91C-4E0F-BCE2-06BD1CFAC89E}"/>
              </a:ext>
            </a:extLst>
          </p:cNvPr>
          <p:cNvCxnSpPr>
            <a:cxnSpLocks/>
          </p:cNvCxnSpPr>
          <p:nvPr/>
        </p:nvCxnSpPr>
        <p:spPr>
          <a:xfrm rot="10800000">
            <a:off x="9850478" y="2548221"/>
            <a:ext cx="458752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8364B67-FAE7-4229-8056-C26CC70B70CE}"/>
              </a:ext>
            </a:extLst>
          </p:cNvPr>
          <p:cNvSpPr/>
          <p:nvPr/>
        </p:nvSpPr>
        <p:spPr>
          <a:xfrm>
            <a:off x="10288408" y="2202021"/>
            <a:ext cx="713382" cy="69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6C298A2-9460-4470-8011-2EFCFE0E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054" y="1680329"/>
            <a:ext cx="609600" cy="600075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641AFB3-EE38-4439-A287-6C23167DCA72}"/>
              </a:ext>
            </a:extLst>
          </p:cNvPr>
          <p:cNvCxnSpPr>
            <a:cxnSpLocks/>
          </p:cNvCxnSpPr>
          <p:nvPr/>
        </p:nvCxnSpPr>
        <p:spPr>
          <a:xfrm flipH="1" flipV="1">
            <a:off x="7526703" y="2546575"/>
            <a:ext cx="1597088" cy="164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74604F25-2D06-448B-B88B-AA1F0066E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949" y="1645900"/>
            <a:ext cx="590550" cy="590550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354E2466-7301-4A33-8F3D-0AF394DE8846}"/>
              </a:ext>
            </a:extLst>
          </p:cNvPr>
          <p:cNvSpPr/>
          <p:nvPr/>
        </p:nvSpPr>
        <p:spPr>
          <a:xfrm>
            <a:off x="2724639" y="5467743"/>
            <a:ext cx="706146" cy="690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00BEBE3-2532-40D1-A8BD-6138F8C0D1FA}"/>
              </a:ext>
            </a:extLst>
          </p:cNvPr>
          <p:cNvSpPr/>
          <p:nvPr/>
        </p:nvSpPr>
        <p:spPr>
          <a:xfrm>
            <a:off x="5991800" y="5163973"/>
            <a:ext cx="850666" cy="8317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3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54BC63-E77B-489F-8C57-5D2D11C1D8F0}"/>
              </a:ext>
            </a:extLst>
          </p:cNvPr>
          <p:cNvSpPr/>
          <p:nvPr/>
        </p:nvSpPr>
        <p:spPr>
          <a:xfrm>
            <a:off x="841808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0F0E0-476F-4202-85E4-77DDEAD4D9B0}"/>
              </a:ext>
            </a:extLst>
          </p:cNvPr>
          <p:cNvSpPr/>
          <p:nvPr/>
        </p:nvSpPr>
        <p:spPr>
          <a:xfrm>
            <a:off x="3951377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55A7CC-FFCC-4195-AFCE-F051F25C4B18}"/>
              </a:ext>
            </a:extLst>
          </p:cNvPr>
          <p:cNvSpPr/>
          <p:nvPr/>
        </p:nvSpPr>
        <p:spPr>
          <a:xfrm>
            <a:off x="905492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1DD6D7-E720-450C-9FF0-638EB295409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258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C3EFD-9A7E-4AF2-A624-190AEF4E1717}"/>
              </a:ext>
            </a:extLst>
          </p:cNvPr>
          <p:cNvSpPr/>
          <p:nvPr/>
        </p:nvSpPr>
        <p:spPr>
          <a:xfrm>
            <a:off x="7932450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CE444E-1DA8-4B46-B89B-A2A8689CFA24}"/>
              </a:ext>
            </a:extLst>
          </p:cNvPr>
          <p:cNvSpPr/>
          <p:nvPr/>
        </p:nvSpPr>
        <p:spPr>
          <a:xfrm>
            <a:off x="905492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FB17F1-76AA-4747-848D-94A9AFE2BEE1}"/>
              </a:ext>
            </a:extLst>
          </p:cNvPr>
          <p:cNvCxnSpPr>
            <a:cxnSpLocks/>
          </p:cNvCxnSpPr>
          <p:nvPr/>
        </p:nvCxnSpPr>
        <p:spPr>
          <a:xfrm flipV="1">
            <a:off x="1502231" y="1245634"/>
            <a:ext cx="1469433" cy="257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5BB8B6-953B-4345-9822-A6B09FA6CE4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B9B273-B568-4090-9E1A-29FD7816CEAB}"/>
              </a:ext>
            </a:extLst>
          </p:cNvPr>
          <p:cNvCxnSpPr>
            <a:cxnSpLocks/>
          </p:cNvCxnSpPr>
          <p:nvPr/>
        </p:nvCxnSpPr>
        <p:spPr>
          <a:xfrm>
            <a:off x="1502231" y="3811551"/>
            <a:ext cx="1469433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9FBA89D-8341-4D1D-A8EB-BE3B5F127F18}"/>
              </a:ext>
            </a:extLst>
          </p:cNvPr>
          <p:cNvSpPr/>
          <p:nvPr/>
        </p:nvSpPr>
        <p:spPr>
          <a:xfrm>
            <a:off x="4025600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922D1EC-44B8-4399-B017-6F18BFEA2271}"/>
              </a:ext>
            </a:extLst>
          </p:cNvPr>
          <p:cNvSpPr/>
          <p:nvPr/>
        </p:nvSpPr>
        <p:spPr>
          <a:xfrm>
            <a:off x="4025600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F01F1F-A0FD-4863-A6A7-2E4D76FE3E2E}"/>
              </a:ext>
            </a:extLst>
          </p:cNvPr>
          <p:cNvCxnSpPr>
            <a:cxnSpLocks/>
          </p:cNvCxnSpPr>
          <p:nvPr/>
        </p:nvCxnSpPr>
        <p:spPr>
          <a:xfrm>
            <a:off x="4631245" y="1245634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CBE7F5-5FEC-4C17-8E79-72BBD70CBA58}"/>
              </a:ext>
            </a:extLst>
          </p:cNvPr>
          <p:cNvCxnSpPr>
            <a:cxnSpLocks/>
          </p:cNvCxnSpPr>
          <p:nvPr/>
        </p:nvCxnSpPr>
        <p:spPr>
          <a:xfrm>
            <a:off x="4631245" y="3820881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2275FCB-E872-465E-9DE5-A77CA2C6C481}"/>
              </a:ext>
            </a:extLst>
          </p:cNvPr>
          <p:cNvSpPr/>
          <p:nvPr/>
        </p:nvSpPr>
        <p:spPr>
          <a:xfrm>
            <a:off x="5248338" y="899435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h11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A1DF8BF-9948-48B2-9F18-29015F73C225}"/>
              </a:ext>
            </a:extLst>
          </p:cNvPr>
          <p:cNvSpPr/>
          <p:nvPr/>
        </p:nvSpPr>
        <p:spPr>
          <a:xfrm>
            <a:off x="5248338" y="346535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h12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DBE71B8-2822-495B-A074-0AAD338D7075}"/>
              </a:ext>
            </a:extLst>
          </p:cNvPr>
          <p:cNvCxnSpPr>
            <a:cxnSpLocks/>
          </p:cNvCxnSpPr>
          <p:nvPr/>
        </p:nvCxnSpPr>
        <p:spPr>
          <a:xfrm rot="10800000">
            <a:off x="5961720" y="1245635"/>
            <a:ext cx="956073" cy="104974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BF9BA6-8527-4379-B7E5-B5C4B1A09C05}"/>
              </a:ext>
            </a:extLst>
          </p:cNvPr>
          <p:cNvCxnSpPr>
            <a:cxnSpLocks/>
            <a:stCxn id="40" idx="6"/>
            <a:endCxn id="49" idx="3"/>
          </p:cNvCxnSpPr>
          <p:nvPr/>
        </p:nvCxnSpPr>
        <p:spPr>
          <a:xfrm flipV="1">
            <a:off x="5961720" y="2797772"/>
            <a:ext cx="956073" cy="10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43F62D4B-456B-4035-A83F-46897628CF95}"/>
              </a:ext>
            </a:extLst>
          </p:cNvPr>
          <p:cNvSpPr/>
          <p:nvPr/>
        </p:nvSpPr>
        <p:spPr>
          <a:xfrm>
            <a:off x="7951656" y="2202021"/>
            <a:ext cx="713382" cy="69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7C4F0-9189-4C07-B887-1DE21F5E4492}"/>
              </a:ext>
            </a:extLst>
          </p:cNvPr>
          <p:cNvSpPr txBox="1"/>
          <p:nvPr/>
        </p:nvSpPr>
        <p:spPr>
          <a:xfrm>
            <a:off x="597158" y="14034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E19C5-B1D7-40EA-B99D-FB5A63C76C76}"/>
              </a:ext>
            </a:extLst>
          </p:cNvPr>
          <p:cNvSpPr txBox="1"/>
          <p:nvPr/>
        </p:nvSpPr>
        <p:spPr>
          <a:xfrm>
            <a:off x="3900202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519CC-5239-49F8-A777-5FF1CFDA4451}"/>
              </a:ext>
            </a:extLst>
          </p:cNvPr>
          <p:cNvSpPr txBox="1"/>
          <p:nvPr/>
        </p:nvSpPr>
        <p:spPr>
          <a:xfrm>
            <a:off x="7577026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700FA-0826-4C33-9F1F-321BDB47B3BE}"/>
              </a:ext>
            </a:extLst>
          </p:cNvPr>
          <p:cNvSpPr txBox="1"/>
          <p:nvPr/>
        </p:nvSpPr>
        <p:spPr>
          <a:xfrm>
            <a:off x="1912776" y="899435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151ED-367B-49D9-B242-19571D4C6C0A}"/>
              </a:ext>
            </a:extLst>
          </p:cNvPr>
          <p:cNvSpPr txBox="1"/>
          <p:nvPr/>
        </p:nvSpPr>
        <p:spPr>
          <a:xfrm>
            <a:off x="1912776" y="3830211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8FE73D-A0AF-4394-B38B-768B68FC7918}"/>
              </a:ext>
            </a:extLst>
          </p:cNvPr>
          <p:cNvSpPr txBox="1"/>
          <p:nvPr/>
        </p:nvSpPr>
        <p:spPr>
          <a:xfrm>
            <a:off x="1563751" y="2889777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5853D-3848-48A4-B2F8-1E713B47BE83}"/>
              </a:ext>
            </a:extLst>
          </p:cNvPr>
          <p:cNvSpPr txBox="1"/>
          <p:nvPr/>
        </p:nvSpPr>
        <p:spPr>
          <a:xfrm>
            <a:off x="2211511" y="1855336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AFC92-E95D-41D5-BABE-51623732F7EE}"/>
              </a:ext>
            </a:extLst>
          </p:cNvPr>
          <p:cNvSpPr txBox="1"/>
          <p:nvPr/>
        </p:nvSpPr>
        <p:spPr>
          <a:xfrm>
            <a:off x="6289268" y="137452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8E59A-9A86-4E4F-9937-6E67D5F80F18}"/>
              </a:ext>
            </a:extLst>
          </p:cNvPr>
          <p:cNvSpPr txBox="1"/>
          <p:nvPr/>
        </p:nvSpPr>
        <p:spPr>
          <a:xfrm>
            <a:off x="6223953" y="329856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17A977-3CBD-47C9-A495-6ECF394E19B3}"/>
              </a:ext>
            </a:extLst>
          </p:cNvPr>
          <p:cNvSpPr/>
          <p:nvPr/>
        </p:nvSpPr>
        <p:spPr>
          <a:xfrm>
            <a:off x="2979656" y="942387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z11</a:t>
            </a:r>
            <a:endParaRPr lang="ko-KR" altLang="en-US" sz="1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3AB731-F9C1-40F5-BA34-FEF4BB04022B}"/>
              </a:ext>
            </a:extLst>
          </p:cNvPr>
          <p:cNvSpPr/>
          <p:nvPr/>
        </p:nvSpPr>
        <p:spPr>
          <a:xfrm>
            <a:off x="2979656" y="3526964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z12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D23EC1-8E3D-410F-83C7-C25D75009EFD}"/>
              </a:ext>
            </a:extLst>
          </p:cNvPr>
          <p:cNvCxnSpPr>
            <a:stCxn id="41" idx="6"/>
            <a:endCxn id="28" idx="2"/>
          </p:cNvCxnSpPr>
          <p:nvPr/>
        </p:nvCxnSpPr>
        <p:spPr>
          <a:xfrm>
            <a:off x="3585301" y="1236304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A287C9-7769-4A93-A179-AEF12E26724F}"/>
              </a:ext>
            </a:extLst>
          </p:cNvPr>
          <p:cNvCxnSpPr/>
          <p:nvPr/>
        </p:nvCxnSpPr>
        <p:spPr>
          <a:xfrm>
            <a:off x="3585301" y="3830211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F2E836D-229E-4547-8695-DC2824312D59}"/>
              </a:ext>
            </a:extLst>
          </p:cNvPr>
          <p:cNvSpPr/>
          <p:nvPr/>
        </p:nvSpPr>
        <p:spPr>
          <a:xfrm>
            <a:off x="6813321" y="2191329"/>
            <a:ext cx="713382" cy="7104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z2</a:t>
            </a:r>
            <a:endParaRPr lang="ko-KR" altLang="en-US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981F62-D356-4D30-883E-70475345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4538174"/>
            <a:ext cx="4498599" cy="1630819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1A4AC956-ECAD-4058-9F81-F61E79376520}"/>
              </a:ext>
            </a:extLst>
          </p:cNvPr>
          <p:cNvSpPr/>
          <p:nvPr/>
        </p:nvSpPr>
        <p:spPr>
          <a:xfrm>
            <a:off x="9137096" y="220202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46E586-A91C-4E0F-BCE2-06BD1CFAC89E}"/>
              </a:ext>
            </a:extLst>
          </p:cNvPr>
          <p:cNvCxnSpPr>
            <a:cxnSpLocks/>
          </p:cNvCxnSpPr>
          <p:nvPr/>
        </p:nvCxnSpPr>
        <p:spPr>
          <a:xfrm rot="10800000">
            <a:off x="9850478" y="2548221"/>
            <a:ext cx="458752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8364B67-FAE7-4229-8056-C26CC70B70CE}"/>
              </a:ext>
            </a:extLst>
          </p:cNvPr>
          <p:cNvSpPr/>
          <p:nvPr/>
        </p:nvSpPr>
        <p:spPr>
          <a:xfrm>
            <a:off x="10288408" y="2202021"/>
            <a:ext cx="713382" cy="69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D56A1B-0FE0-416B-B5E8-9089755A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86" y="5505111"/>
            <a:ext cx="3391736" cy="750095"/>
          </a:xfrm>
          <a:prstGeom prst="rect">
            <a:avLst/>
          </a:prstGeom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DBE914-9110-403D-85E3-74C7B5A4D9D2}"/>
              </a:ext>
            </a:extLst>
          </p:cNvPr>
          <p:cNvCxnSpPr>
            <a:cxnSpLocks/>
          </p:cNvCxnSpPr>
          <p:nvPr/>
        </p:nvCxnSpPr>
        <p:spPr>
          <a:xfrm flipH="1" flipV="1">
            <a:off x="7526703" y="2546575"/>
            <a:ext cx="1597088" cy="164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3C5C233C-1F00-44D0-B998-C35FCA00F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949" y="1645900"/>
            <a:ext cx="590550" cy="59055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8D8586A-F0C7-47C5-8087-4C3CB1A82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5054" y="1680329"/>
            <a:ext cx="609600" cy="600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22421D-FBAE-4F8E-A058-82B860234E45}"/>
              </a:ext>
            </a:extLst>
          </p:cNvPr>
          <p:cNvSpPr/>
          <p:nvPr/>
        </p:nvSpPr>
        <p:spPr>
          <a:xfrm>
            <a:off x="8061649" y="5505111"/>
            <a:ext cx="1446245" cy="791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CD0B2E-2245-48F2-AE73-3A03C342B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860" y="1709489"/>
            <a:ext cx="619125" cy="809625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87B8DD72-32EC-42FF-AFE9-DCEE9C89735B}"/>
              </a:ext>
            </a:extLst>
          </p:cNvPr>
          <p:cNvSpPr/>
          <p:nvPr/>
        </p:nvSpPr>
        <p:spPr>
          <a:xfrm>
            <a:off x="7410054" y="5443895"/>
            <a:ext cx="850666" cy="8317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2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54BC63-E77B-489F-8C57-5D2D11C1D8F0}"/>
              </a:ext>
            </a:extLst>
          </p:cNvPr>
          <p:cNvSpPr/>
          <p:nvPr/>
        </p:nvSpPr>
        <p:spPr>
          <a:xfrm>
            <a:off x="841808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0F0E0-476F-4202-85E4-77DDEAD4D9B0}"/>
              </a:ext>
            </a:extLst>
          </p:cNvPr>
          <p:cNvSpPr/>
          <p:nvPr/>
        </p:nvSpPr>
        <p:spPr>
          <a:xfrm>
            <a:off x="3951377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55A7CC-FFCC-4195-AFCE-F051F25C4B18}"/>
              </a:ext>
            </a:extLst>
          </p:cNvPr>
          <p:cNvSpPr/>
          <p:nvPr/>
        </p:nvSpPr>
        <p:spPr>
          <a:xfrm>
            <a:off x="905492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1DD6D7-E720-450C-9FF0-638EB295409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258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C3EFD-9A7E-4AF2-A624-190AEF4E1717}"/>
              </a:ext>
            </a:extLst>
          </p:cNvPr>
          <p:cNvSpPr/>
          <p:nvPr/>
        </p:nvSpPr>
        <p:spPr>
          <a:xfrm>
            <a:off x="7932450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CE444E-1DA8-4B46-B89B-A2A8689CFA24}"/>
              </a:ext>
            </a:extLst>
          </p:cNvPr>
          <p:cNvSpPr/>
          <p:nvPr/>
        </p:nvSpPr>
        <p:spPr>
          <a:xfrm>
            <a:off x="905492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FB17F1-76AA-4747-848D-94A9AFE2BEE1}"/>
              </a:ext>
            </a:extLst>
          </p:cNvPr>
          <p:cNvCxnSpPr>
            <a:cxnSpLocks/>
          </p:cNvCxnSpPr>
          <p:nvPr/>
        </p:nvCxnSpPr>
        <p:spPr>
          <a:xfrm flipV="1">
            <a:off x="1502231" y="1245634"/>
            <a:ext cx="1469433" cy="257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5BB8B6-953B-4345-9822-A6B09FA6CE4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B9B273-B568-4090-9E1A-29FD7816CEAB}"/>
              </a:ext>
            </a:extLst>
          </p:cNvPr>
          <p:cNvCxnSpPr>
            <a:cxnSpLocks/>
          </p:cNvCxnSpPr>
          <p:nvPr/>
        </p:nvCxnSpPr>
        <p:spPr>
          <a:xfrm>
            <a:off x="1502231" y="3811551"/>
            <a:ext cx="1469433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9FBA89D-8341-4D1D-A8EB-BE3B5F127F18}"/>
              </a:ext>
            </a:extLst>
          </p:cNvPr>
          <p:cNvSpPr/>
          <p:nvPr/>
        </p:nvSpPr>
        <p:spPr>
          <a:xfrm>
            <a:off x="4025600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922D1EC-44B8-4399-B017-6F18BFEA2271}"/>
              </a:ext>
            </a:extLst>
          </p:cNvPr>
          <p:cNvSpPr/>
          <p:nvPr/>
        </p:nvSpPr>
        <p:spPr>
          <a:xfrm>
            <a:off x="4025600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F01F1F-A0FD-4863-A6A7-2E4D76FE3E2E}"/>
              </a:ext>
            </a:extLst>
          </p:cNvPr>
          <p:cNvCxnSpPr>
            <a:cxnSpLocks/>
          </p:cNvCxnSpPr>
          <p:nvPr/>
        </p:nvCxnSpPr>
        <p:spPr>
          <a:xfrm>
            <a:off x="4631245" y="1245634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CBE7F5-5FEC-4C17-8E79-72BBD70CBA58}"/>
              </a:ext>
            </a:extLst>
          </p:cNvPr>
          <p:cNvCxnSpPr>
            <a:cxnSpLocks/>
          </p:cNvCxnSpPr>
          <p:nvPr/>
        </p:nvCxnSpPr>
        <p:spPr>
          <a:xfrm>
            <a:off x="4631245" y="3820881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2275FCB-E872-465E-9DE5-A77CA2C6C481}"/>
              </a:ext>
            </a:extLst>
          </p:cNvPr>
          <p:cNvSpPr/>
          <p:nvPr/>
        </p:nvSpPr>
        <p:spPr>
          <a:xfrm>
            <a:off x="5248338" y="899435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h11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A1DF8BF-9948-48B2-9F18-29015F73C225}"/>
              </a:ext>
            </a:extLst>
          </p:cNvPr>
          <p:cNvSpPr/>
          <p:nvPr/>
        </p:nvSpPr>
        <p:spPr>
          <a:xfrm>
            <a:off x="5248338" y="346535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h12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DBE71B8-2822-495B-A074-0AAD338D7075}"/>
              </a:ext>
            </a:extLst>
          </p:cNvPr>
          <p:cNvCxnSpPr>
            <a:cxnSpLocks/>
          </p:cNvCxnSpPr>
          <p:nvPr/>
        </p:nvCxnSpPr>
        <p:spPr>
          <a:xfrm rot="10800000">
            <a:off x="5961720" y="1245635"/>
            <a:ext cx="956073" cy="104974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BF9BA6-8527-4379-B7E5-B5C4B1A09C05}"/>
              </a:ext>
            </a:extLst>
          </p:cNvPr>
          <p:cNvCxnSpPr>
            <a:cxnSpLocks/>
            <a:stCxn id="40" idx="6"/>
            <a:endCxn id="49" idx="3"/>
          </p:cNvCxnSpPr>
          <p:nvPr/>
        </p:nvCxnSpPr>
        <p:spPr>
          <a:xfrm flipV="1">
            <a:off x="5961720" y="2797772"/>
            <a:ext cx="956073" cy="10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43F62D4B-456B-4035-A83F-46897628CF95}"/>
              </a:ext>
            </a:extLst>
          </p:cNvPr>
          <p:cNvSpPr/>
          <p:nvPr/>
        </p:nvSpPr>
        <p:spPr>
          <a:xfrm>
            <a:off x="7951656" y="2202021"/>
            <a:ext cx="713382" cy="69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7C4F0-9189-4C07-B887-1DE21F5E4492}"/>
              </a:ext>
            </a:extLst>
          </p:cNvPr>
          <p:cNvSpPr txBox="1"/>
          <p:nvPr/>
        </p:nvSpPr>
        <p:spPr>
          <a:xfrm>
            <a:off x="597158" y="14034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E19C5-B1D7-40EA-B99D-FB5A63C76C76}"/>
              </a:ext>
            </a:extLst>
          </p:cNvPr>
          <p:cNvSpPr txBox="1"/>
          <p:nvPr/>
        </p:nvSpPr>
        <p:spPr>
          <a:xfrm>
            <a:off x="3900202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519CC-5239-49F8-A777-5FF1CFDA4451}"/>
              </a:ext>
            </a:extLst>
          </p:cNvPr>
          <p:cNvSpPr txBox="1"/>
          <p:nvPr/>
        </p:nvSpPr>
        <p:spPr>
          <a:xfrm>
            <a:off x="7577026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700FA-0826-4C33-9F1F-321BDB47B3BE}"/>
              </a:ext>
            </a:extLst>
          </p:cNvPr>
          <p:cNvSpPr txBox="1"/>
          <p:nvPr/>
        </p:nvSpPr>
        <p:spPr>
          <a:xfrm>
            <a:off x="1912776" y="899435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151ED-367B-49D9-B242-19571D4C6C0A}"/>
              </a:ext>
            </a:extLst>
          </p:cNvPr>
          <p:cNvSpPr txBox="1"/>
          <p:nvPr/>
        </p:nvSpPr>
        <p:spPr>
          <a:xfrm>
            <a:off x="1912776" y="3830211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8FE73D-A0AF-4394-B38B-768B68FC7918}"/>
              </a:ext>
            </a:extLst>
          </p:cNvPr>
          <p:cNvSpPr txBox="1"/>
          <p:nvPr/>
        </p:nvSpPr>
        <p:spPr>
          <a:xfrm>
            <a:off x="1563751" y="2889777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5853D-3848-48A4-B2F8-1E713B47BE83}"/>
              </a:ext>
            </a:extLst>
          </p:cNvPr>
          <p:cNvSpPr txBox="1"/>
          <p:nvPr/>
        </p:nvSpPr>
        <p:spPr>
          <a:xfrm>
            <a:off x="2211511" y="1855336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AFC92-E95D-41D5-BABE-51623732F7EE}"/>
              </a:ext>
            </a:extLst>
          </p:cNvPr>
          <p:cNvSpPr txBox="1"/>
          <p:nvPr/>
        </p:nvSpPr>
        <p:spPr>
          <a:xfrm>
            <a:off x="6289268" y="137452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8E59A-9A86-4E4F-9937-6E67D5F80F18}"/>
              </a:ext>
            </a:extLst>
          </p:cNvPr>
          <p:cNvSpPr txBox="1"/>
          <p:nvPr/>
        </p:nvSpPr>
        <p:spPr>
          <a:xfrm>
            <a:off x="6223953" y="329856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17A977-3CBD-47C9-A495-6ECF394E19B3}"/>
              </a:ext>
            </a:extLst>
          </p:cNvPr>
          <p:cNvSpPr/>
          <p:nvPr/>
        </p:nvSpPr>
        <p:spPr>
          <a:xfrm>
            <a:off x="2979656" y="942387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z11</a:t>
            </a:r>
            <a:endParaRPr lang="ko-KR" altLang="en-US" sz="1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3AB731-F9C1-40F5-BA34-FEF4BB04022B}"/>
              </a:ext>
            </a:extLst>
          </p:cNvPr>
          <p:cNvSpPr/>
          <p:nvPr/>
        </p:nvSpPr>
        <p:spPr>
          <a:xfrm>
            <a:off x="2979656" y="3526964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z12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D23EC1-8E3D-410F-83C7-C25D75009EFD}"/>
              </a:ext>
            </a:extLst>
          </p:cNvPr>
          <p:cNvCxnSpPr>
            <a:stCxn id="41" idx="6"/>
            <a:endCxn id="28" idx="2"/>
          </p:cNvCxnSpPr>
          <p:nvPr/>
        </p:nvCxnSpPr>
        <p:spPr>
          <a:xfrm>
            <a:off x="3585301" y="1236304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A287C9-7769-4A93-A179-AEF12E26724F}"/>
              </a:ext>
            </a:extLst>
          </p:cNvPr>
          <p:cNvCxnSpPr/>
          <p:nvPr/>
        </p:nvCxnSpPr>
        <p:spPr>
          <a:xfrm>
            <a:off x="3585301" y="3830211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F2E836D-229E-4547-8695-DC2824312D59}"/>
              </a:ext>
            </a:extLst>
          </p:cNvPr>
          <p:cNvSpPr/>
          <p:nvPr/>
        </p:nvSpPr>
        <p:spPr>
          <a:xfrm>
            <a:off x="6813321" y="2191329"/>
            <a:ext cx="713382" cy="7104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z2</a:t>
            </a:r>
            <a:endParaRPr lang="ko-KR" altLang="en-US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981F62-D356-4D30-883E-70475345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4538174"/>
            <a:ext cx="4498599" cy="1630819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1A4AC956-ECAD-4058-9F81-F61E79376520}"/>
              </a:ext>
            </a:extLst>
          </p:cNvPr>
          <p:cNvSpPr/>
          <p:nvPr/>
        </p:nvSpPr>
        <p:spPr>
          <a:xfrm>
            <a:off x="9137096" y="220202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46E586-A91C-4E0F-BCE2-06BD1CFAC89E}"/>
              </a:ext>
            </a:extLst>
          </p:cNvPr>
          <p:cNvCxnSpPr>
            <a:cxnSpLocks/>
          </p:cNvCxnSpPr>
          <p:nvPr/>
        </p:nvCxnSpPr>
        <p:spPr>
          <a:xfrm rot="10800000">
            <a:off x="9850478" y="2548221"/>
            <a:ext cx="458752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8364B67-FAE7-4229-8056-C26CC70B70CE}"/>
              </a:ext>
            </a:extLst>
          </p:cNvPr>
          <p:cNvSpPr/>
          <p:nvPr/>
        </p:nvSpPr>
        <p:spPr>
          <a:xfrm>
            <a:off x="10288408" y="2202021"/>
            <a:ext cx="713382" cy="69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D56A1B-0FE0-416B-B5E8-9089755A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86" y="5505111"/>
            <a:ext cx="3391736" cy="750095"/>
          </a:xfrm>
          <a:prstGeom prst="rect">
            <a:avLst/>
          </a:prstGeom>
        </p:spPr>
      </p:pic>
      <p:pic>
        <p:nvPicPr>
          <p:cNvPr id="47" name="_x185703936" descr="DRW0000040c7016">
            <a:extLst>
              <a:ext uri="{FF2B5EF4-FFF2-40B4-BE49-F238E27FC236}">
                <a16:creationId xmlns:a16="http://schemas.microsoft.com/office/drawing/2014/main" id="{9DC815E3-17D2-41F0-AC91-968F5DC6B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66" y="4729942"/>
            <a:ext cx="2348658" cy="36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BB0440-A3FF-4F45-8E9D-B8BD81E72584}"/>
              </a:ext>
            </a:extLst>
          </p:cNvPr>
          <p:cNvSpPr/>
          <p:nvPr/>
        </p:nvSpPr>
        <p:spPr>
          <a:xfrm>
            <a:off x="6087648" y="4517180"/>
            <a:ext cx="2679809" cy="871901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DBE914-9110-403D-85E3-74C7B5A4D9D2}"/>
              </a:ext>
            </a:extLst>
          </p:cNvPr>
          <p:cNvCxnSpPr>
            <a:cxnSpLocks/>
          </p:cNvCxnSpPr>
          <p:nvPr/>
        </p:nvCxnSpPr>
        <p:spPr>
          <a:xfrm flipH="1" flipV="1">
            <a:off x="7526703" y="2546575"/>
            <a:ext cx="1597088" cy="164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3C5C233C-1F00-44D0-B998-C35FCA00F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949" y="1645900"/>
            <a:ext cx="590550" cy="59055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8D8586A-F0C7-47C5-8087-4C3CB1A82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5054" y="1680329"/>
            <a:ext cx="609600" cy="60007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DA28A64-F8F6-41F4-A0E7-87E2690A2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0860" y="1709489"/>
            <a:ext cx="6191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54BC63-E77B-489F-8C57-5D2D11C1D8F0}"/>
              </a:ext>
            </a:extLst>
          </p:cNvPr>
          <p:cNvSpPr/>
          <p:nvPr/>
        </p:nvSpPr>
        <p:spPr>
          <a:xfrm>
            <a:off x="841808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0F0E0-476F-4202-85E4-77DDEAD4D9B0}"/>
              </a:ext>
            </a:extLst>
          </p:cNvPr>
          <p:cNvSpPr/>
          <p:nvPr/>
        </p:nvSpPr>
        <p:spPr>
          <a:xfrm>
            <a:off x="3951377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55A7CC-FFCC-4195-AFCE-F051F25C4B18}"/>
              </a:ext>
            </a:extLst>
          </p:cNvPr>
          <p:cNvSpPr/>
          <p:nvPr/>
        </p:nvSpPr>
        <p:spPr>
          <a:xfrm>
            <a:off x="905492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1DD6D7-E720-450C-9FF0-638EB295409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258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C3EFD-9A7E-4AF2-A624-190AEF4E1717}"/>
              </a:ext>
            </a:extLst>
          </p:cNvPr>
          <p:cNvSpPr/>
          <p:nvPr/>
        </p:nvSpPr>
        <p:spPr>
          <a:xfrm>
            <a:off x="7932450" y="559835"/>
            <a:ext cx="741919" cy="3881536"/>
          </a:xfrm>
          <a:prstGeom prst="rect">
            <a:avLst/>
          </a:prstGeom>
          <a:gradFill>
            <a:gsLst>
              <a:gs pos="0">
                <a:srgbClr val="FFC000"/>
              </a:gs>
              <a:gs pos="8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CE444E-1DA8-4B46-B89B-A2A8689CFA24}"/>
              </a:ext>
            </a:extLst>
          </p:cNvPr>
          <p:cNvSpPr/>
          <p:nvPr/>
        </p:nvSpPr>
        <p:spPr>
          <a:xfrm>
            <a:off x="905492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FB17F1-76AA-4747-848D-94A9AFE2BEE1}"/>
              </a:ext>
            </a:extLst>
          </p:cNvPr>
          <p:cNvCxnSpPr>
            <a:cxnSpLocks/>
          </p:cNvCxnSpPr>
          <p:nvPr/>
        </p:nvCxnSpPr>
        <p:spPr>
          <a:xfrm flipV="1">
            <a:off x="1502231" y="1245634"/>
            <a:ext cx="1469433" cy="257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5BB8B6-953B-4345-9822-A6B09FA6CE4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11137" y="1236304"/>
            <a:ext cx="1460527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B9B273-B568-4090-9E1A-29FD7816CEAB}"/>
              </a:ext>
            </a:extLst>
          </p:cNvPr>
          <p:cNvCxnSpPr>
            <a:cxnSpLocks/>
          </p:cNvCxnSpPr>
          <p:nvPr/>
        </p:nvCxnSpPr>
        <p:spPr>
          <a:xfrm>
            <a:off x="1502231" y="3811551"/>
            <a:ext cx="1469433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9FBA89D-8341-4D1D-A8EB-BE3B5F127F18}"/>
              </a:ext>
            </a:extLst>
          </p:cNvPr>
          <p:cNvSpPr/>
          <p:nvPr/>
        </p:nvSpPr>
        <p:spPr>
          <a:xfrm>
            <a:off x="4025600" y="942387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922D1EC-44B8-4399-B017-6F18BFEA2271}"/>
              </a:ext>
            </a:extLst>
          </p:cNvPr>
          <p:cNvSpPr/>
          <p:nvPr/>
        </p:nvSpPr>
        <p:spPr>
          <a:xfrm>
            <a:off x="4025600" y="3526964"/>
            <a:ext cx="605645" cy="5878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F01F1F-A0FD-4863-A6A7-2E4D76FE3E2E}"/>
              </a:ext>
            </a:extLst>
          </p:cNvPr>
          <p:cNvCxnSpPr>
            <a:cxnSpLocks/>
          </p:cNvCxnSpPr>
          <p:nvPr/>
        </p:nvCxnSpPr>
        <p:spPr>
          <a:xfrm>
            <a:off x="4631245" y="1245634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CBE7F5-5FEC-4C17-8E79-72BBD70CBA58}"/>
              </a:ext>
            </a:extLst>
          </p:cNvPr>
          <p:cNvCxnSpPr>
            <a:cxnSpLocks/>
          </p:cNvCxnSpPr>
          <p:nvPr/>
        </p:nvCxnSpPr>
        <p:spPr>
          <a:xfrm>
            <a:off x="4631245" y="3820881"/>
            <a:ext cx="61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92275FCB-E872-465E-9DE5-A77CA2C6C481}"/>
              </a:ext>
            </a:extLst>
          </p:cNvPr>
          <p:cNvSpPr/>
          <p:nvPr/>
        </p:nvSpPr>
        <p:spPr>
          <a:xfrm>
            <a:off x="5248338" y="899435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h11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A1DF8BF-9948-48B2-9F18-29015F73C225}"/>
              </a:ext>
            </a:extLst>
          </p:cNvPr>
          <p:cNvSpPr/>
          <p:nvPr/>
        </p:nvSpPr>
        <p:spPr>
          <a:xfrm>
            <a:off x="5248338" y="346535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h12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DBE71B8-2822-495B-A074-0AAD338D7075}"/>
              </a:ext>
            </a:extLst>
          </p:cNvPr>
          <p:cNvCxnSpPr>
            <a:cxnSpLocks/>
          </p:cNvCxnSpPr>
          <p:nvPr/>
        </p:nvCxnSpPr>
        <p:spPr>
          <a:xfrm rot="10800000">
            <a:off x="5961720" y="1245635"/>
            <a:ext cx="956073" cy="104974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CBF9BA6-8527-4379-B7E5-B5C4B1A09C05}"/>
              </a:ext>
            </a:extLst>
          </p:cNvPr>
          <p:cNvCxnSpPr>
            <a:cxnSpLocks/>
            <a:stCxn id="40" idx="6"/>
            <a:endCxn id="49" idx="3"/>
          </p:cNvCxnSpPr>
          <p:nvPr/>
        </p:nvCxnSpPr>
        <p:spPr>
          <a:xfrm flipV="1">
            <a:off x="5961720" y="2797772"/>
            <a:ext cx="956073" cy="10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43F62D4B-456B-4035-A83F-46897628CF95}"/>
              </a:ext>
            </a:extLst>
          </p:cNvPr>
          <p:cNvSpPr/>
          <p:nvPr/>
        </p:nvSpPr>
        <p:spPr>
          <a:xfrm>
            <a:off x="7951656" y="2202021"/>
            <a:ext cx="713382" cy="69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a3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7C4F0-9189-4C07-B887-1DE21F5E4492}"/>
              </a:ext>
            </a:extLst>
          </p:cNvPr>
          <p:cNvSpPr txBox="1"/>
          <p:nvPr/>
        </p:nvSpPr>
        <p:spPr>
          <a:xfrm>
            <a:off x="597158" y="140346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layer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DE19C5-B1D7-40EA-B99D-FB5A63C76C76}"/>
              </a:ext>
            </a:extLst>
          </p:cNvPr>
          <p:cNvSpPr txBox="1"/>
          <p:nvPr/>
        </p:nvSpPr>
        <p:spPr>
          <a:xfrm>
            <a:off x="3900202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layer2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7519CC-5239-49F8-A777-5FF1CFDA4451}"/>
              </a:ext>
            </a:extLst>
          </p:cNvPr>
          <p:cNvSpPr txBox="1"/>
          <p:nvPr/>
        </p:nvSpPr>
        <p:spPr>
          <a:xfrm>
            <a:off x="7577026" y="140346"/>
            <a:ext cx="1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700FA-0826-4C33-9F1F-321BDB47B3BE}"/>
              </a:ext>
            </a:extLst>
          </p:cNvPr>
          <p:cNvSpPr txBox="1"/>
          <p:nvPr/>
        </p:nvSpPr>
        <p:spPr>
          <a:xfrm>
            <a:off x="1912776" y="899435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D151ED-367B-49D9-B242-19571D4C6C0A}"/>
              </a:ext>
            </a:extLst>
          </p:cNvPr>
          <p:cNvSpPr txBox="1"/>
          <p:nvPr/>
        </p:nvSpPr>
        <p:spPr>
          <a:xfrm>
            <a:off x="1912776" y="3830211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8FE73D-A0AF-4394-B38B-768B68FC7918}"/>
              </a:ext>
            </a:extLst>
          </p:cNvPr>
          <p:cNvSpPr txBox="1"/>
          <p:nvPr/>
        </p:nvSpPr>
        <p:spPr>
          <a:xfrm>
            <a:off x="1563751" y="2889777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5853D-3848-48A4-B2F8-1E713B47BE83}"/>
              </a:ext>
            </a:extLst>
          </p:cNvPr>
          <p:cNvSpPr txBox="1"/>
          <p:nvPr/>
        </p:nvSpPr>
        <p:spPr>
          <a:xfrm>
            <a:off x="2211511" y="1855336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AFC92-E95D-41D5-BABE-51623732F7EE}"/>
              </a:ext>
            </a:extLst>
          </p:cNvPr>
          <p:cNvSpPr txBox="1"/>
          <p:nvPr/>
        </p:nvSpPr>
        <p:spPr>
          <a:xfrm>
            <a:off x="6289268" y="137452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8E59A-9A86-4E4F-9937-6E67D5F80F18}"/>
              </a:ext>
            </a:extLst>
          </p:cNvPr>
          <p:cNvSpPr txBox="1"/>
          <p:nvPr/>
        </p:nvSpPr>
        <p:spPr>
          <a:xfrm>
            <a:off x="6223953" y="3298564"/>
            <a:ext cx="74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F17A977-3CBD-47C9-A495-6ECF394E19B3}"/>
              </a:ext>
            </a:extLst>
          </p:cNvPr>
          <p:cNvSpPr/>
          <p:nvPr/>
        </p:nvSpPr>
        <p:spPr>
          <a:xfrm>
            <a:off x="2979656" y="942387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z11</a:t>
            </a:r>
            <a:endParaRPr lang="ko-KR" altLang="en-US" sz="12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3AB731-F9C1-40F5-BA34-FEF4BB04022B}"/>
              </a:ext>
            </a:extLst>
          </p:cNvPr>
          <p:cNvSpPr/>
          <p:nvPr/>
        </p:nvSpPr>
        <p:spPr>
          <a:xfrm>
            <a:off x="2979656" y="3526964"/>
            <a:ext cx="605645" cy="58783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z12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D23EC1-8E3D-410F-83C7-C25D75009EFD}"/>
              </a:ext>
            </a:extLst>
          </p:cNvPr>
          <p:cNvCxnSpPr>
            <a:stCxn id="41" idx="6"/>
            <a:endCxn id="28" idx="2"/>
          </p:cNvCxnSpPr>
          <p:nvPr/>
        </p:nvCxnSpPr>
        <p:spPr>
          <a:xfrm>
            <a:off x="3585301" y="1236304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A287C9-7769-4A93-A179-AEF12E26724F}"/>
              </a:ext>
            </a:extLst>
          </p:cNvPr>
          <p:cNvCxnSpPr/>
          <p:nvPr/>
        </p:nvCxnSpPr>
        <p:spPr>
          <a:xfrm>
            <a:off x="3585301" y="3830211"/>
            <a:ext cx="44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F2E836D-229E-4547-8695-DC2824312D59}"/>
              </a:ext>
            </a:extLst>
          </p:cNvPr>
          <p:cNvSpPr/>
          <p:nvPr/>
        </p:nvSpPr>
        <p:spPr>
          <a:xfrm>
            <a:off x="6813321" y="2191329"/>
            <a:ext cx="713382" cy="71049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z2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A4AC956-ECAD-4058-9F81-F61E79376520}"/>
              </a:ext>
            </a:extLst>
          </p:cNvPr>
          <p:cNvSpPr/>
          <p:nvPr/>
        </p:nvSpPr>
        <p:spPr>
          <a:xfrm>
            <a:off x="9137096" y="2202021"/>
            <a:ext cx="713382" cy="69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846E586-A91C-4E0F-BCE2-06BD1CFAC89E}"/>
              </a:ext>
            </a:extLst>
          </p:cNvPr>
          <p:cNvCxnSpPr>
            <a:cxnSpLocks/>
          </p:cNvCxnSpPr>
          <p:nvPr/>
        </p:nvCxnSpPr>
        <p:spPr>
          <a:xfrm rot="10800000">
            <a:off x="9850478" y="2548221"/>
            <a:ext cx="458752" cy="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98364B67-FAE7-4229-8056-C26CC70B70CE}"/>
              </a:ext>
            </a:extLst>
          </p:cNvPr>
          <p:cNvSpPr/>
          <p:nvPr/>
        </p:nvSpPr>
        <p:spPr>
          <a:xfrm>
            <a:off x="10288408" y="2202021"/>
            <a:ext cx="713382" cy="69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D56A1B-0FE0-416B-B5E8-9089755A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8" y="4880804"/>
            <a:ext cx="3391736" cy="750095"/>
          </a:xfrm>
          <a:prstGeom prst="rect">
            <a:avLst/>
          </a:prstGeom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DBE914-9110-403D-85E3-74C7B5A4D9D2}"/>
              </a:ext>
            </a:extLst>
          </p:cNvPr>
          <p:cNvCxnSpPr>
            <a:cxnSpLocks/>
          </p:cNvCxnSpPr>
          <p:nvPr/>
        </p:nvCxnSpPr>
        <p:spPr>
          <a:xfrm flipH="1" flipV="1">
            <a:off x="7526703" y="2546575"/>
            <a:ext cx="1597088" cy="164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3C5C233C-1F00-44D0-B998-C35FCA00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49" y="1645900"/>
            <a:ext cx="590550" cy="59055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8D8586A-F0C7-47C5-8087-4C3CB1A82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054" y="1680329"/>
            <a:ext cx="609600" cy="60007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DA28A64-F8F6-41F4-A0E7-87E2690A2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860" y="1709489"/>
            <a:ext cx="619125" cy="8096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F4F2ED2-3725-4DA6-A2F9-119E54FEC3A9}"/>
              </a:ext>
            </a:extLst>
          </p:cNvPr>
          <p:cNvSpPr/>
          <p:nvPr/>
        </p:nvSpPr>
        <p:spPr>
          <a:xfrm>
            <a:off x="4646642" y="4917234"/>
            <a:ext cx="1530657" cy="69239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update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4B22AE-5B6F-4E03-99CA-8E91398CA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888" y="4624486"/>
            <a:ext cx="3190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179</Words>
  <Application>Microsoft Office PowerPoint</Application>
  <PresentationFormat>와이드스크린</PresentationFormat>
  <Paragraphs>161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lsh5688@dgist.ac.kr</dc:creator>
  <cp:lastModifiedBy>lsh5688@dgist.ac.kr</cp:lastModifiedBy>
  <cp:revision>12</cp:revision>
  <dcterms:created xsi:type="dcterms:W3CDTF">2018-05-16T06:38:56Z</dcterms:created>
  <dcterms:modified xsi:type="dcterms:W3CDTF">2018-05-16T15:25:06Z</dcterms:modified>
</cp:coreProperties>
</file>