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57" r:id="rId2"/>
    <p:sldId id="258" r:id="rId3"/>
    <p:sldId id="283" r:id="rId4"/>
    <p:sldId id="286" r:id="rId5"/>
    <p:sldId id="343" r:id="rId6"/>
    <p:sldId id="292" r:id="rId7"/>
    <p:sldId id="262" r:id="rId8"/>
    <p:sldId id="288" r:id="rId9"/>
    <p:sldId id="265" r:id="rId10"/>
    <p:sldId id="269" r:id="rId11"/>
    <p:sldId id="272" r:id="rId12"/>
    <p:sldId id="271" r:id="rId13"/>
    <p:sldId id="275" r:id="rId14"/>
    <p:sldId id="278" r:id="rId15"/>
    <p:sldId id="267" r:id="rId16"/>
    <p:sldId id="280" r:id="rId17"/>
    <p:sldId id="282" r:id="rId18"/>
    <p:sldId id="287" r:id="rId19"/>
    <p:sldId id="328" r:id="rId20"/>
    <p:sldId id="330" r:id="rId21"/>
    <p:sldId id="296" r:id="rId22"/>
    <p:sldId id="312" r:id="rId23"/>
    <p:sldId id="314" r:id="rId24"/>
    <p:sldId id="316" r:id="rId25"/>
    <p:sldId id="331" r:id="rId26"/>
    <p:sldId id="298" r:id="rId27"/>
    <p:sldId id="299" r:id="rId28"/>
    <p:sldId id="305" r:id="rId29"/>
    <p:sldId id="306" r:id="rId30"/>
    <p:sldId id="300" r:id="rId31"/>
    <p:sldId id="289" r:id="rId32"/>
    <p:sldId id="332" r:id="rId33"/>
    <p:sldId id="333" r:id="rId34"/>
    <p:sldId id="327" r:id="rId35"/>
    <p:sldId id="334" r:id="rId36"/>
    <p:sldId id="335" r:id="rId37"/>
    <p:sldId id="336" r:id="rId38"/>
    <p:sldId id="337" r:id="rId39"/>
    <p:sldId id="338" r:id="rId40"/>
    <p:sldId id="339" r:id="rId41"/>
    <p:sldId id="340" r:id="rId42"/>
    <p:sldId id="341" r:id="rId43"/>
    <p:sldId id="342" r:id="rId44"/>
    <p:sldId id="326" r:id="rId45"/>
    <p:sldId id="293" r:id="rId46"/>
    <p:sldId id="263" r:id="rId4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won Taeyoung" initials="KT" lastIdx="2" clrIdx="0">
    <p:extLst>
      <p:ext uri="{19B8F6BF-5375-455C-9EA6-DF929625EA0E}">
        <p15:presenceInfo xmlns:p15="http://schemas.microsoft.com/office/powerpoint/2012/main" userId="2208a6a5458312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9" autoAdjust="0"/>
    <p:restoredTop sz="86478" autoAdjust="0"/>
  </p:normalViewPr>
  <p:slideViewPr>
    <p:cSldViewPr snapToGrid="0">
      <p:cViewPr varScale="1">
        <p:scale>
          <a:sx n="79" d="100"/>
          <a:sy n="79" d="100"/>
        </p:scale>
        <p:origin x="98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15T11:34:51.381" idx="1">
    <p:pos x="7442" y="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5041EB-84EE-4C1D-A3D2-D17AFCB218E6}" type="datetimeFigureOut">
              <a:rPr lang="ko-KR" altLang="en-US" smtClean="0"/>
              <a:t>2021-03-20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04E9B-3325-4630-BC21-71ABF64A1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638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최근 </a:t>
            </a:r>
            <a:r>
              <a:rPr lang="en-US" altLang="ko-KR" dirty="0"/>
              <a:t>5</a:t>
            </a:r>
            <a:r>
              <a:rPr lang="ko-KR" altLang="en-US" dirty="0"/>
              <a:t>년 이내 컨텐츠 업데이트 수가 급격히 증가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04E9B-3325-4630-BC21-71ABF64A19D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079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Rating</a:t>
            </a:r>
            <a:r>
              <a:rPr lang="ko-KR" altLang="en-US" dirty="0"/>
              <a:t>은 나이별로 분류하여 </a:t>
            </a:r>
            <a:r>
              <a:rPr lang="en-US" altLang="ko-KR" dirty="0"/>
              <a:t>18</a:t>
            </a:r>
            <a:r>
              <a:rPr lang="ko-KR" altLang="en-US" dirty="0"/>
              <a:t>세미만은 </a:t>
            </a:r>
            <a:r>
              <a:rPr lang="en-US" altLang="ko-KR" dirty="0"/>
              <a:t>0, 14</a:t>
            </a:r>
            <a:r>
              <a:rPr lang="ko-KR" altLang="en-US" dirty="0"/>
              <a:t>세 미만은 </a:t>
            </a:r>
            <a:r>
              <a:rPr lang="en-US" altLang="ko-KR" dirty="0"/>
              <a:t>1,</a:t>
            </a:r>
            <a:r>
              <a:rPr lang="ko-KR" altLang="en-US" dirty="0"/>
              <a:t>어린이시청시 보호자 지도 필요는</a:t>
            </a:r>
            <a:r>
              <a:rPr lang="en-US" altLang="ko-KR" dirty="0"/>
              <a:t> 2,7</a:t>
            </a:r>
            <a:r>
              <a:rPr lang="ko-KR" altLang="en-US" dirty="0"/>
              <a:t>세미만 프로그램은 </a:t>
            </a:r>
            <a:r>
              <a:rPr lang="en-US" altLang="ko-KR" dirty="0"/>
              <a:t>3,</a:t>
            </a:r>
            <a:r>
              <a:rPr lang="ko-KR" altLang="en-US" dirty="0"/>
              <a:t>영유아 프로그램은 </a:t>
            </a:r>
            <a:r>
              <a:rPr lang="en-US" altLang="ko-KR" dirty="0"/>
              <a:t>4</a:t>
            </a:r>
            <a:r>
              <a:rPr lang="ko-KR" altLang="en-US" dirty="0" err="1"/>
              <a:t>등급받지않은</a:t>
            </a:r>
            <a:r>
              <a:rPr lang="ko-KR" altLang="en-US" dirty="0"/>
              <a:t> 것은 </a:t>
            </a:r>
            <a:r>
              <a:rPr lang="en-US" altLang="ko-KR" dirty="0"/>
              <a:t>5,</a:t>
            </a:r>
            <a:r>
              <a:rPr lang="ko-KR" altLang="en-US" dirty="0"/>
              <a:t>전체관람은 </a:t>
            </a:r>
            <a:r>
              <a:rPr lang="en-US" altLang="ko-KR" dirty="0"/>
              <a:t>6</a:t>
            </a:r>
            <a:r>
              <a:rPr lang="ko-KR" altLang="en-US" dirty="0"/>
              <a:t>으로 변경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04E9B-3325-4630-BC21-71ABF64A19DA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1436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Listed_in</a:t>
            </a:r>
            <a:r>
              <a:rPr lang="en-US" altLang="ko-KR" dirty="0"/>
              <a:t> </a:t>
            </a:r>
            <a:r>
              <a:rPr lang="ko-KR" altLang="en-US" dirty="0"/>
              <a:t>칼럼에서 </a:t>
            </a:r>
            <a:r>
              <a:rPr lang="en-US" altLang="ko-KR" dirty="0"/>
              <a:t>Genre</a:t>
            </a:r>
            <a:r>
              <a:rPr lang="ko-KR" altLang="en-US" dirty="0"/>
              <a:t> 추출</a:t>
            </a:r>
            <a:endParaRPr lang="en-US" altLang="ko-KR" dirty="0"/>
          </a:p>
          <a:p>
            <a:r>
              <a:rPr lang="en-US" altLang="ko-KR" dirty="0"/>
              <a:t>	~&gt; </a:t>
            </a:r>
            <a:r>
              <a:rPr lang="ko-KR" altLang="en-US" dirty="0"/>
              <a:t>해당 변수들 분리 및 추출</a:t>
            </a:r>
            <a:endParaRPr lang="en-US" altLang="ko-KR" dirty="0"/>
          </a:p>
          <a:p>
            <a:r>
              <a:rPr lang="en-US" altLang="ko-KR" dirty="0"/>
              <a:t>	~&gt; </a:t>
            </a:r>
            <a:r>
              <a:rPr lang="ko-KR" altLang="en-US" dirty="0"/>
              <a:t>중복 항목 제거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One-hot Encoding</a:t>
            </a:r>
          </a:p>
          <a:p>
            <a:r>
              <a:rPr lang="en-US" altLang="ko-KR" dirty="0"/>
              <a:t>	~&gt; </a:t>
            </a:r>
            <a:r>
              <a:rPr lang="ko-KR" altLang="en-US" dirty="0"/>
              <a:t>추출된 </a:t>
            </a:r>
            <a:r>
              <a:rPr lang="en-US" altLang="ko-KR" dirty="0"/>
              <a:t>Genre</a:t>
            </a:r>
            <a:r>
              <a:rPr lang="ko-KR" altLang="en-US" dirty="0"/>
              <a:t>의 수에 맞춰 제로 </a:t>
            </a:r>
            <a:r>
              <a:rPr lang="ko-KR" altLang="en-US" dirty="0" err="1"/>
              <a:t>메트리스</a:t>
            </a:r>
            <a:r>
              <a:rPr lang="ko-KR" altLang="en-US" dirty="0"/>
              <a:t> 생성</a:t>
            </a:r>
            <a:endParaRPr lang="en-US" altLang="ko-KR" dirty="0"/>
          </a:p>
          <a:p>
            <a:r>
              <a:rPr lang="en-US" altLang="ko-KR" dirty="0"/>
              <a:t>	~&gt; dummy </a:t>
            </a:r>
            <a:r>
              <a:rPr lang="ko-KR" altLang="en-US" dirty="0"/>
              <a:t>변수를 활용하여 </a:t>
            </a:r>
            <a:r>
              <a:rPr lang="en-US" altLang="ko-KR" dirty="0"/>
              <a:t>encoding </a:t>
            </a:r>
            <a:r>
              <a:rPr lang="ko-KR" altLang="en-US" dirty="0"/>
              <a:t>실행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04E9B-3325-4630-BC21-71ABF64A19DA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1564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최적의 </a:t>
            </a:r>
            <a:r>
              <a:rPr lang="ko-KR" altLang="en-US" dirty="0" err="1"/>
              <a:t>하이퍼</a:t>
            </a:r>
            <a:r>
              <a:rPr lang="ko-KR" altLang="en-US" dirty="0"/>
              <a:t> 파라미터를 찾기 위하여 그리드 </a:t>
            </a:r>
            <a:r>
              <a:rPr lang="ko-KR" altLang="en-US" dirty="0" err="1"/>
              <a:t>서치를</a:t>
            </a:r>
            <a:r>
              <a:rPr lang="ko-KR" altLang="en-US" dirty="0"/>
              <a:t> 시행하였으며</a:t>
            </a:r>
            <a:r>
              <a:rPr lang="en-US" altLang="ko-KR" dirty="0"/>
              <a:t>, </a:t>
            </a:r>
            <a:r>
              <a:rPr lang="ko-KR" altLang="en-US" dirty="0"/>
              <a:t>그 결과 최적의 파라미터는 이웃의 개수</a:t>
            </a:r>
            <a:r>
              <a:rPr lang="en-US" altLang="ko-KR" dirty="0"/>
              <a:t> 17</a:t>
            </a:r>
            <a:r>
              <a:rPr lang="ko-KR" altLang="en-US" dirty="0"/>
              <a:t>개와 </a:t>
            </a:r>
            <a:r>
              <a:rPr lang="en-US" altLang="ko-KR" dirty="0"/>
              <a:t>L1norm</a:t>
            </a:r>
            <a:r>
              <a:rPr lang="ko-KR" altLang="en-US" dirty="0"/>
              <a:t>인 것을 확인하였습니다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다음의 </a:t>
            </a:r>
            <a:r>
              <a:rPr lang="ko-KR" altLang="en-US" dirty="0" err="1"/>
              <a:t>하이퍼</a:t>
            </a:r>
            <a:r>
              <a:rPr lang="ko-KR" altLang="en-US" dirty="0"/>
              <a:t> 파라미터를 이용하여 모델을 학습시켜 테스트데이터로 테스트 한 결과</a:t>
            </a:r>
            <a:r>
              <a:rPr lang="en-US" altLang="ko-KR" dirty="0"/>
              <a:t> </a:t>
            </a:r>
            <a:r>
              <a:rPr lang="ko-KR" altLang="en-US" dirty="0"/>
              <a:t>다음과 같은 정확도와 정오분류표가 나오게 되었습니다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04E9B-3325-4630-BC21-71ABF64A19DA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8418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04E9B-3325-4630-BC21-71ABF64A19DA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6898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SVM</a:t>
            </a:r>
            <a:r>
              <a:rPr lang="ko-KR" altLang="en-US" dirty="0"/>
              <a:t>은 서포트 벡터 </a:t>
            </a:r>
            <a:r>
              <a:rPr lang="ko-KR" altLang="en-US" dirty="0" err="1"/>
              <a:t>머신의</a:t>
            </a:r>
            <a:r>
              <a:rPr lang="ko-KR" altLang="en-US" dirty="0"/>
              <a:t> 약자로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비확률적 이진 선형 분류 모델입니다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또한 선형으로 분리할 수 없는 점들을 위해 커널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(kernel)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을 사용하여 파라미터를 조정합니다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대표 파라미터는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Cost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와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gamma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로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Cost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decision boundary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와 마진의 간격을 결정하며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cost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가 작으면 마진은 넓어집니다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. 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Gamma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는 훈련데이터 하나 당 영향을 끼치는 범위를 조절하는 변수로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gamma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가 적을 경우 영향을 끼치는 범위가 넓어집니다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이는 곧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gamma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값이 작을수록 직선에 가깝게 그어져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underfitting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이 발생하고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,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 반대로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gamma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 값을 높일수록 학습 데이터에 크게 의존하여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overfitting(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Helvetica Neue"/>
              </a:rPr>
              <a:t>과적합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을 초래할 수 있다는 뜻입니다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. Grid Search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를 통해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C : 1000, gamma : 0.1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이라는 파라미터를 찾아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Helvetica Neue"/>
              </a:rPr>
              <a:t>훈련정확도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0.75,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Helvetica Neue"/>
              </a:rPr>
              <a:t>테스트정확도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0.67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이라는 결과를 얻었습니다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04E9B-3325-4630-BC21-71ABF64A19DA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3378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성능평가 지표로 결과에서 </a:t>
            </a:r>
            <a:r>
              <a:rPr lang="en-US" altLang="ko-KR" dirty="0"/>
              <a:t>0</a:t>
            </a:r>
            <a:r>
              <a:rPr lang="ko-KR" altLang="en-US" dirty="0"/>
              <a:t>이라고 예측한 데이터의 </a:t>
            </a:r>
            <a:r>
              <a:rPr lang="en-US" altLang="ko-KR" dirty="0"/>
              <a:t>68%</a:t>
            </a:r>
            <a:r>
              <a:rPr lang="ko-KR" altLang="en-US" dirty="0"/>
              <a:t>가 실제 </a:t>
            </a:r>
            <a:r>
              <a:rPr lang="en-US" altLang="ko-KR" dirty="0"/>
              <a:t>0, 1</a:t>
            </a:r>
            <a:r>
              <a:rPr lang="ko-KR" altLang="en-US" dirty="0"/>
              <a:t>이라고 예측한 데이터의 </a:t>
            </a:r>
            <a:r>
              <a:rPr lang="en-US" altLang="ko-KR" dirty="0"/>
              <a:t>67%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이었음을 알 수 있습니다</a:t>
            </a:r>
            <a:r>
              <a:rPr lang="en-US" altLang="ko-KR" dirty="0"/>
              <a:t>. </a:t>
            </a:r>
            <a:r>
              <a:rPr lang="ko-KR" altLang="en-US" dirty="0"/>
              <a:t>또한 실제 </a:t>
            </a:r>
            <a:r>
              <a:rPr lang="en-US" altLang="ko-KR" dirty="0"/>
              <a:t>0</a:t>
            </a:r>
            <a:r>
              <a:rPr lang="ko-KR" altLang="en-US" dirty="0"/>
              <a:t>인 데이터 중의 </a:t>
            </a:r>
            <a:r>
              <a:rPr lang="en-US" altLang="ko-KR" dirty="0"/>
              <a:t>65%</a:t>
            </a:r>
            <a:r>
              <a:rPr lang="ko-KR" altLang="en-US" dirty="0"/>
              <a:t>만 </a:t>
            </a:r>
            <a:r>
              <a:rPr lang="en-US" altLang="ko-KR" dirty="0"/>
              <a:t>0</a:t>
            </a:r>
            <a:r>
              <a:rPr lang="ko-KR" altLang="en-US" dirty="0"/>
              <a:t>으로 판별되었고 실제 </a:t>
            </a:r>
            <a:r>
              <a:rPr lang="en-US" altLang="ko-KR" dirty="0"/>
              <a:t>1</a:t>
            </a:r>
            <a:r>
              <a:rPr lang="ko-KR" altLang="en-US" dirty="0"/>
              <a:t>인 데이터 중 </a:t>
            </a:r>
            <a:r>
              <a:rPr lang="en-US" altLang="ko-KR" dirty="0"/>
              <a:t>69%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로 판별되었음을 알 수 있습니다</a:t>
            </a:r>
            <a:r>
              <a:rPr lang="en-US" altLang="ko-KR" dirty="0"/>
              <a:t>. F1 Score </a:t>
            </a:r>
            <a:r>
              <a:rPr lang="ko-KR" altLang="en-US" dirty="0"/>
              <a:t>값은 </a:t>
            </a:r>
            <a:r>
              <a:rPr lang="en-US" altLang="ko-KR" dirty="0"/>
              <a:t>0.67~0.68</a:t>
            </a:r>
            <a:r>
              <a:rPr lang="ko-KR" altLang="en-US" dirty="0"/>
              <a:t>로 한쪽으로 지나치게 치우치지 않았음과 어느정도 성능이 괜찮다고 볼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04E9B-3325-4630-BC21-71ABF64A19DA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0620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의사결정나무 모델입니다</a:t>
            </a:r>
            <a:r>
              <a:rPr lang="en-US" altLang="ko-KR" dirty="0"/>
              <a:t>. </a:t>
            </a:r>
            <a:r>
              <a:rPr lang="ko-KR" altLang="en-US" dirty="0"/>
              <a:t>나무가 너무 커서 잘 안보이시죠</a:t>
            </a:r>
            <a:r>
              <a:rPr lang="en-US" altLang="ko-KR" dirty="0"/>
              <a:t>? </a:t>
            </a:r>
            <a:r>
              <a:rPr lang="ko-KR" altLang="en-US" dirty="0"/>
              <a:t>그래서 제가 준비했습니다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04E9B-3325-4630-BC21-71ABF64A19DA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8019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앞의 그림을 부분확대 시켜보았습니다</a:t>
            </a:r>
            <a:r>
              <a:rPr lang="en-US" altLang="ko-KR" dirty="0"/>
              <a:t>. </a:t>
            </a:r>
            <a:r>
              <a:rPr lang="ko-KR" altLang="en-US" dirty="0"/>
              <a:t>간단히 뿌리안을 설명해드리자면 </a:t>
            </a:r>
            <a:r>
              <a:rPr lang="ko-KR" altLang="en-US" dirty="0" err="1"/>
              <a:t>맨위는</a:t>
            </a:r>
            <a:r>
              <a:rPr lang="ko-KR" altLang="en-US" dirty="0"/>
              <a:t> 분류기준</a:t>
            </a:r>
            <a:r>
              <a:rPr lang="en-US" altLang="ko-KR" dirty="0"/>
              <a:t>, </a:t>
            </a:r>
            <a:r>
              <a:rPr lang="en-US" altLang="ko-KR" dirty="0" err="1"/>
              <a:t>gini</a:t>
            </a:r>
            <a:r>
              <a:rPr lang="ko-KR" altLang="en-US" dirty="0"/>
              <a:t>는 이진분류의 불순도 값</a:t>
            </a:r>
            <a:r>
              <a:rPr lang="en-US" altLang="ko-KR" dirty="0"/>
              <a:t>, samples</a:t>
            </a:r>
            <a:r>
              <a:rPr lang="ko-KR" altLang="en-US" dirty="0"/>
              <a:t>와 </a:t>
            </a:r>
            <a:r>
              <a:rPr lang="en-US" altLang="ko-KR" dirty="0"/>
              <a:t>value</a:t>
            </a:r>
            <a:r>
              <a:rPr lang="ko-KR" altLang="en-US" dirty="0"/>
              <a:t>는 분류된 수</a:t>
            </a:r>
            <a:r>
              <a:rPr lang="en-US" altLang="ko-KR" dirty="0"/>
              <a:t>,</a:t>
            </a:r>
            <a:r>
              <a:rPr lang="ko-KR" altLang="en-US" dirty="0"/>
              <a:t> 마지막 </a:t>
            </a:r>
            <a:r>
              <a:rPr lang="en-US" altLang="ko-KR" dirty="0"/>
              <a:t>class</a:t>
            </a:r>
            <a:r>
              <a:rPr lang="ko-KR" altLang="en-US" dirty="0"/>
              <a:t>는 </a:t>
            </a:r>
            <a:r>
              <a:rPr lang="en-US" altLang="ko-KR" dirty="0"/>
              <a:t>yes</a:t>
            </a:r>
            <a:r>
              <a:rPr lang="ko-KR" altLang="en-US" dirty="0"/>
              <a:t>면 높은 평점</a:t>
            </a:r>
            <a:r>
              <a:rPr lang="en-US" altLang="ko-KR" dirty="0"/>
              <a:t>, no</a:t>
            </a:r>
            <a:r>
              <a:rPr lang="ko-KR" altLang="en-US" dirty="0"/>
              <a:t>면 낮은 평점을 말합니다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r>
              <a:rPr lang="ko-KR" altLang="en-US" dirty="0"/>
              <a:t>예를 들어 조건을 설명 해드리면 </a:t>
            </a:r>
            <a:r>
              <a:rPr lang="en-US" altLang="ko-KR" dirty="0"/>
              <a:t>stand up comedy &amp; talk show</a:t>
            </a:r>
            <a:r>
              <a:rPr lang="ko-KR" altLang="en-US" dirty="0"/>
              <a:t> 장르가 </a:t>
            </a:r>
            <a:r>
              <a:rPr lang="en-US" altLang="ko-KR" dirty="0"/>
              <a:t>0</a:t>
            </a:r>
            <a:r>
              <a:rPr lang="ko-KR" altLang="en-US" dirty="0"/>
              <a:t>이면 높은 평점을 받을 수 있고</a:t>
            </a:r>
            <a:r>
              <a:rPr lang="en-US" altLang="ko-KR" dirty="0"/>
              <a:t>, stand up comedy &amp; talk show</a:t>
            </a:r>
            <a:r>
              <a:rPr lang="ko-KR" altLang="en-US" dirty="0"/>
              <a:t> 장르가 </a:t>
            </a:r>
            <a:r>
              <a:rPr lang="en-US" altLang="ko-KR" dirty="0"/>
              <a:t>0</a:t>
            </a:r>
            <a:r>
              <a:rPr lang="ko-KR" altLang="en-US" dirty="0"/>
              <a:t>이면서 </a:t>
            </a:r>
            <a:r>
              <a:rPr lang="en-US" altLang="ko-KR" dirty="0"/>
              <a:t>duration(</a:t>
            </a:r>
            <a:r>
              <a:rPr lang="ko-KR" altLang="en-US" dirty="0"/>
              <a:t>영상길이</a:t>
            </a:r>
            <a:r>
              <a:rPr lang="en-US" altLang="ko-KR" dirty="0"/>
              <a:t>)</a:t>
            </a:r>
            <a:r>
              <a:rPr lang="ko-KR" altLang="en-US" dirty="0"/>
              <a:t>가 </a:t>
            </a:r>
            <a:r>
              <a:rPr lang="en-US" altLang="ko-KR" dirty="0"/>
              <a:t>77.5</a:t>
            </a:r>
            <a:r>
              <a:rPr lang="ko-KR" altLang="en-US" dirty="0"/>
              <a:t>보다 작으면 낮은 평점을 받게 된다는 것을 보여줍니다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04E9B-3325-4630-BC21-71ABF64A19DA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9332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모델의 성능평가 내용입니다</a:t>
            </a:r>
            <a:r>
              <a:rPr lang="en-US" altLang="ko-KR" dirty="0"/>
              <a:t>. </a:t>
            </a:r>
            <a:r>
              <a:rPr lang="ko-KR" altLang="en-US" dirty="0"/>
              <a:t>훈련 정확도는 </a:t>
            </a:r>
            <a:r>
              <a:rPr lang="en-US" altLang="ko-KR" dirty="0"/>
              <a:t>0.75, </a:t>
            </a:r>
            <a:r>
              <a:rPr lang="ko-KR" altLang="en-US" dirty="0"/>
              <a:t>테스트 정확도는 </a:t>
            </a:r>
            <a:r>
              <a:rPr lang="en-US" altLang="ko-KR" dirty="0"/>
              <a:t>0.68</a:t>
            </a:r>
            <a:r>
              <a:rPr lang="ko-KR" altLang="en-US" dirty="0"/>
              <a:t>로 나왔습니다</a:t>
            </a:r>
            <a:r>
              <a:rPr lang="en-US" altLang="ko-KR" dirty="0"/>
              <a:t>. </a:t>
            </a:r>
            <a:r>
              <a:rPr lang="ko-KR" altLang="en-US" dirty="0"/>
              <a:t>또한 분류모델이기 때문에 정오분류표로 민감도 정밀도 </a:t>
            </a:r>
            <a:r>
              <a:rPr lang="en-US" altLang="ko-KR" dirty="0"/>
              <a:t>f1</a:t>
            </a:r>
            <a:r>
              <a:rPr lang="ko-KR" altLang="en-US" dirty="0"/>
              <a:t>스코어를 확인해 보았고 다음과 같은 결과가 나왔습니다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04E9B-3325-4630-BC21-71ABF64A19DA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1765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의사결정나무는 독립변수 하나하나의 기준에 따라 해석이 되기때문에 각 변수의 중요도를 그래프로 나타내 보았습니다</a:t>
            </a:r>
            <a:r>
              <a:rPr lang="en-US" altLang="ko-KR" dirty="0"/>
              <a:t>. </a:t>
            </a:r>
            <a:r>
              <a:rPr lang="ko-KR" altLang="en-US" dirty="0"/>
              <a:t>각 변수는 </a:t>
            </a:r>
            <a:r>
              <a:rPr lang="en-US" altLang="ko-KR" dirty="0"/>
              <a:t>duration, type, release, country </a:t>
            </a:r>
            <a:r>
              <a:rPr lang="ko-KR" altLang="en-US" dirty="0"/>
              <a:t>순으로 중요도가 높은 것을 볼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04E9B-3325-4630-BC21-71ABF64A19DA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431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TV-MA</a:t>
            </a:r>
            <a:r>
              <a:rPr lang="ko-KR" altLang="en-US" dirty="0"/>
              <a:t>와 </a:t>
            </a:r>
            <a:r>
              <a:rPr lang="en-US" altLang="ko-KR" dirty="0"/>
              <a:t>TV-14</a:t>
            </a:r>
            <a:r>
              <a:rPr lang="ko-KR" altLang="en-US" dirty="0"/>
              <a:t>가 압도적으로 많은 수를 차지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04E9B-3325-4630-BC21-71ABF64A19D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687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04E9B-3325-4630-BC21-71ABF64A19D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946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사용할 변수 설정</a:t>
            </a:r>
          </a:p>
          <a:p>
            <a:r>
              <a:rPr lang="ko-KR" altLang="en-US" dirty="0"/>
              <a:t>사용 예정 데이터</a:t>
            </a:r>
            <a:r>
              <a:rPr lang="en-US" altLang="ko-KR" dirty="0"/>
              <a:t> : ["title" ,"director", "cast", "country", "</a:t>
            </a:r>
            <a:r>
              <a:rPr lang="en-US" altLang="ko-KR" dirty="0" err="1"/>
              <a:t>release_year</a:t>
            </a:r>
            <a:r>
              <a:rPr lang="en-US" altLang="ko-KR" dirty="0"/>
              <a:t>", "duration", "</a:t>
            </a:r>
            <a:r>
              <a:rPr lang="en-US" altLang="ko-KR" dirty="0" err="1"/>
              <a:t>listed_in</a:t>
            </a:r>
            <a:r>
              <a:rPr lang="en-US" altLang="ko-KR" dirty="0"/>
              <a:t>"]</a:t>
            </a:r>
          </a:p>
          <a:p>
            <a:r>
              <a:rPr lang="ko-KR" altLang="en-US" dirty="0"/>
              <a:t>보류 데이터 </a:t>
            </a:r>
            <a:r>
              <a:rPr lang="en-US" altLang="ko-KR" dirty="0"/>
              <a:t>: "description“</a:t>
            </a:r>
          </a:p>
          <a:p>
            <a:endParaRPr lang="en-US" altLang="ko-KR" dirty="0"/>
          </a:p>
          <a:p>
            <a:r>
              <a:rPr lang="ko-KR" altLang="en-US" dirty="0"/>
              <a:t>드랍 데이터 </a:t>
            </a:r>
            <a:r>
              <a:rPr lang="en-US" altLang="ko-KR" dirty="0"/>
              <a:t>: [“</a:t>
            </a:r>
            <a:r>
              <a:rPr lang="en-US" altLang="ko-KR" dirty="0" err="1"/>
              <a:t>show_id</a:t>
            </a:r>
            <a:r>
              <a:rPr lang="en-US" altLang="ko-KR" dirty="0"/>
              <a:t>”, “title”, “director”, “cast”, “</a:t>
            </a:r>
            <a:r>
              <a:rPr lang="en-US" altLang="ko-KR" dirty="0" err="1"/>
              <a:t>date_added</a:t>
            </a:r>
            <a:r>
              <a:rPr lang="en-US" altLang="ko-KR" dirty="0"/>
              <a:t>”, “</a:t>
            </a:r>
            <a:r>
              <a:rPr lang="en-US" altLang="ko-KR" dirty="0" err="1"/>
              <a:t>describtion</a:t>
            </a:r>
            <a:r>
              <a:rPr lang="en-US" altLang="ko-KR" dirty="0"/>
              <a:t>”]</a:t>
            </a:r>
          </a:p>
          <a:p>
            <a:r>
              <a:rPr lang="ko-KR" altLang="en-US" dirty="0"/>
              <a:t>추가 데이터 </a:t>
            </a:r>
            <a:r>
              <a:rPr lang="en-US" altLang="ko-KR" dirty="0"/>
              <a:t>: [“</a:t>
            </a:r>
            <a:r>
              <a:rPr lang="en-US" altLang="ko-KR" dirty="0" err="1"/>
              <a:t>All_star</a:t>
            </a:r>
            <a:r>
              <a:rPr lang="en-US" altLang="ko-KR" dirty="0"/>
              <a:t>”]</a:t>
            </a:r>
          </a:p>
          <a:p>
            <a:endParaRPr lang="en-US" altLang="ko-KR" dirty="0"/>
          </a:p>
          <a:p>
            <a:r>
              <a:rPr lang="ko-KR" altLang="en-US" dirty="0"/>
              <a:t>최종 사용 데이터 </a:t>
            </a:r>
            <a:r>
              <a:rPr lang="en-US" altLang="ko-KR" dirty="0"/>
              <a:t>: ["type", "country", "</a:t>
            </a:r>
            <a:r>
              <a:rPr lang="en-US" altLang="ko-KR" dirty="0" err="1"/>
              <a:t>release_year</a:t>
            </a:r>
            <a:r>
              <a:rPr lang="en-US" altLang="ko-KR" dirty="0"/>
              <a:t>", " </a:t>
            </a:r>
            <a:r>
              <a:rPr lang="en-US" altLang="ko-KR" dirty="0" err="1"/>
              <a:t>durationn</a:t>
            </a:r>
            <a:r>
              <a:rPr lang="en-US" altLang="ko-KR" dirty="0"/>
              <a:t>", "rating", "</a:t>
            </a:r>
            <a:r>
              <a:rPr lang="en-US" altLang="ko-KR" dirty="0" err="1"/>
              <a:t>listed_in</a:t>
            </a:r>
            <a:r>
              <a:rPr lang="en-US" altLang="ko-KR" dirty="0"/>
              <a:t>“, “</a:t>
            </a:r>
            <a:r>
              <a:rPr lang="en-US" altLang="ko-KR" dirty="0" err="1"/>
              <a:t>All_star</a:t>
            </a:r>
            <a:r>
              <a:rPr lang="en-US" altLang="ko-KR" dirty="0"/>
              <a:t>”]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04E9B-3325-4630-BC21-71ABF64A19D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047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평점주소는 각 작품 제목의 고유번호</a:t>
            </a:r>
            <a:r>
              <a:rPr lang="en-US" altLang="ko-KR" dirty="0"/>
              <a:t>(ex : tt6857112)</a:t>
            </a:r>
            <a:r>
              <a:rPr lang="ko-KR" altLang="en-US" dirty="0"/>
              <a:t>를 알면 들어 갈 수 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04E9B-3325-4630-BC21-71ABF64A19D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627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2. </a:t>
            </a:r>
            <a:r>
              <a:rPr lang="ko-KR" altLang="en-US" dirty="0"/>
              <a:t>고유번호를 알아내기 위하여 각 작품의 제목을 검색했을 때의 주소를 </a:t>
            </a:r>
            <a:r>
              <a:rPr lang="en-US" altLang="ko-KR" dirty="0"/>
              <a:t>html </a:t>
            </a:r>
            <a:r>
              <a:rPr lang="ko-KR" altLang="en-US" dirty="0"/>
              <a:t>변수에 담아 저장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3. </a:t>
            </a:r>
            <a:r>
              <a:rPr lang="ko-KR" altLang="en-US" dirty="0" err="1"/>
              <a:t>크롤링</a:t>
            </a:r>
            <a:r>
              <a:rPr lang="ko-KR" altLang="en-US" dirty="0"/>
              <a:t> 중 응답을 받지 못하여 주소가 제대로 입력되지 않은 것들을 찾아 처리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04E9B-3325-4630-BC21-71ABF64A19D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537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en-US" altLang="ko-KR" dirty="0" err="1"/>
              <a:t>BeautifulSoup</a:t>
            </a:r>
            <a:r>
              <a:rPr lang="ko-KR" altLang="en-US" dirty="0"/>
              <a:t>을 이용하여 검색한 주소를 </a:t>
            </a:r>
            <a:r>
              <a:rPr lang="ko-KR" altLang="en-US" dirty="0" err="1"/>
              <a:t>담아놓은</a:t>
            </a:r>
            <a:r>
              <a:rPr lang="ko-KR" altLang="en-US" dirty="0"/>
              <a:t> </a:t>
            </a:r>
            <a:r>
              <a:rPr lang="en-US" altLang="ko-KR" dirty="0"/>
              <a:t>html</a:t>
            </a:r>
            <a:r>
              <a:rPr lang="ko-KR" altLang="en-US" dirty="0"/>
              <a:t>리스트를 통해 작품의 고유번호를 크롤링하여 </a:t>
            </a:r>
            <a:r>
              <a:rPr lang="en-US" altLang="ko-KR" dirty="0"/>
              <a:t>a </a:t>
            </a:r>
            <a:r>
              <a:rPr lang="ko-KR" altLang="en-US" dirty="0"/>
              <a:t>라는 변수에 담아 넣는다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6. </a:t>
            </a:r>
            <a:r>
              <a:rPr lang="ko-KR" altLang="en-US" dirty="0"/>
              <a:t>작품의 </a:t>
            </a:r>
            <a:r>
              <a:rPr lang="ko-KR" altLang="en-US" dirty="0" err="1"/>
              <a:t>고유번호가이</a:t>
            </a:r>
            <a:r>
              <a:rPr lang="ko-KR" altLang="en-US" dirty="0"/>
              <a:t> 아닌 사람의 고유번호로 저장된 것들을 찾아 작품의 고유번호로 변경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04E9B-3325-4630-BC21-71ABF64A19DA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028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Season</a:t>
            </a:r>
            <a:r>
              <a:rPr lang="ko-KR" altLang="en-US" dirty="0"/>
              <a:t>으로 있는 </a:t>
            </a:r>
            <a:r>
              <a:rPr lang="en-US" altLang="ko-KR" dirty="0"/>
              <a:t>duration</a:t>
            </a:r>
            <a:r>
              <a:rPr lang="ko-KR" altLang="en-US" dirty="0"/>
              <a:t>데이터를 </a:t>
            </a:r>
            <a:r>
              <a:rPr lang="en-US" altLang="ko-KR" dirty="0"/>
              <a:t>1</a:t>
            </a:r>
            <a:r>
              <a:rPr lang="ko-KR" altLang="en-US" dirty="0"/>
              <a:t>회당 평균 분으로 교체하기 위하여 </a:t>
            </a:r>
            <a:r>
              <a:rPr lang="en-US" altLang="ko-KR" dirty="0"/>
              <a:t>Season</a:t>
            </a:r>
            <a:r>
              <a:rPr lang="ko-KR" altLang="en-US" dirty="0"/>
              <a:t>으로 되어있는 작품들의 제목을 찾아 </a:t>
            </a:r>
            <a:r>
              <a:rPr lang="en-US" altLang="ko-KR" dirty="0"/>
              <a:t>Season</a:t>
            </a:r>
            <a:r>
              <a:rPr lang="ko-KR" altLang="en-US" dirty="0"/>
              <a:t>변수에 저장</a:t>
            </a:r>
            <a:endParaRPr lang="en-US" altLang="ko-KR" dirty="0"/>
          </a:p>
          <a:p>
            <a:r>
              <a:rPr lang="ko-KR" altLang="en-US" dirty="0"/>
              <a:t>앞서 구한 작품의 고유번호를 통해 </a:t>
            </a:r>
            <a:r>
              <a:rPr lang="en-US" altLang="ko-KR" dirty="0"/>
              <a:t>1</a:t>
            </a:r>
            <a:r>
              <a:rPr lang="ko-KR" altLang="en-US" dirty="0"/>
              <a:t>화당 평균시간을 크롤링하여 </a:t>
            </a:r>
            <a:r>
              <a:rPr lang="en-US" altLang="ko-KR" dirty="0" err="1"/>
              <a:t>time_min</a:t>
            </a:r>
            <a:r>
              <a:rPr lang="ko-KR" altLang="en-US" dirty="0"/>
              <a:t>이라는 변수에 저장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만약 </a:t>
            </a:r>
            <a:r>
              <a:rPr lang="en-US" altLang="ko-KR" dirty="0"/>
              <a:t>*h *min</a:t>
            </a:r>
            <a:r>
              <a:rPr lang="ko-KR" altLang="en-US" dirty="0"/>
              <a:t>으로 되어 있는 경우 모두 가져오기 위해 조건문 처리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Data</a:t>
            </a:r>
            <a:r>
              <a:rPr lang="ko-KR" altLang="en-US" dirty="0"/>
              <a:t>의 </a:t>
            </a:r>
            <a:r>
              <a:rPr lang="en-US" altLang="ko-KR" dirty="0"/>
              <a:t>duration </a:t>
            </a:r>
            <a:r>
              <a:rPr lang="ko-KR" altLang="en-US" dirty="0"/>
              <a:t>중 </a:t>
            </a:r>
            <a:r>
              <a:rPr lang="en-US" altLang="ko-KR" dirty="0"/>
              <a:t>Season</a:t>
            </a:r>
            <a:r>
              <a:rPr lang="ko-KR" altLang="en-US" dirty="0"/>
              <a:t>으로 되어 있는 것을 </a:t>
            </a:r>
            <a:r>
              <a:rPr lang="en-US" altLang="ko-KR" dirty="0" err="1"/>
              <a:t>time_min</a:t>
            </a:r>
            <a:r>
              <a:rPr lang="ko-KR" altLang="en-US" dirty="0"/>
              <a:t>의 데이터로 변경 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04E9B-3325-4630-BC21-71ABF64A19DA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233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Duration</a:t>
            </a:r>
            <a:r>
              <a:rPr lang="ko-KR" altLang="en-US" dirty="0"/>
              <a:t>중 </a:t>
            </a:r>
            <a:r>
              <a:rPr lang="en-US" altLang="ko-KR" dirty="0"/>
              <a:t>*h *min</a:t>
            </a:r>
            <a:r>
              <a:rPr lang="ko-KR" altLang="en-US" dirty="0"/>
              <a:t>으로 되어있는 </a:t>
            </a:r>
            <a:endParaRPr lang="en-US" altLang="ko-KR" dirty="0"/>
          </a:p>
          <a:p>
            <a:r>
              <a:rPr lang="ko-KR" altLang="en-US" dirty="0"/>
              <a:t>것을 시간을 </a:t>
            </a:r>
            <a:r>
              <a:rPr lang="en-US" altLang="ko-KR" dirty="0"/>
              <a:t>60</a:t>
            </a:r>
            <a:r>
              <a:rPr lang="ko-KR" altLang="en-US" dirty="0"/>
              <a:t>분으로 환산하여 </a:t>
            </a:r>
            <a:endParaRPr lang="en-US" altLang="ko-KR" dirty="0"/>
          </a:p>
          <a:p>
            <a:r>
              <a:rPr lang="ko-KR" altLang="en-US" dirty="0"/>
              <a:t>전부 분단위로 교체 </a:t>
            </a:r>
          </a:p>
          <a:p>
            <a:endParaRPr lang="en-US" altLang="ko-KR" dirty="0"/>
          </a:p>
          <a:p>
            <a:r>
              <a:rPr lang="en-US" altLang="ko-KR" dirty="0"/>
              <a:t>Movie</a:t>
            </a:r>
            <a:r>
              <a:rPr lang="ko-KR" altLang="en-US" dirty="0"/>
              <a:t>면 </a:t>
            </a:r>
            <a:r>
              <a:rPr lang="en-US" altLang="ko-KR" dirty="0"/>
              <a:t>0</a:t>
            </a:r>
            <a:r>
              <a:rPr lang="ko-KR" altLang="en-US" dirty="0"/>
              <a:t>으로 </a:t>
            </a:r>
            <a:r>
              <a:rPr lang="en-US" altLang="ko-KR" dirty="0"/>
              <a:t>TV Show</a:t>
            </a:r>
            <a:r>
              <a:rPr lang="ko-KR" altLang="en-US" dirty="0"/>
              <a:t>는 </a:t>
            </a:r>
            <a:r>
              <a:rPr lang="en-US" altLang="ko-KR" dirty="0"/>
              <a:t>1</a:t>
            </a:r>
            <a:r>
              <a:rPr lang="ko-KR" altLang="en-US" dirty="0"/>
              <a:t>로 변경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04E9B-3325-4630-BC21-71ABF64A19DA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50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457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483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252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505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419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426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663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831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2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064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438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54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JPG"/><Relationship Id="rId5" Type="http://schemas.openxmlformats.org/officeDocument/2006/relationships/image" Target="../media/image42.JPG"/><Relationship Id="rId4" Type="http://schemas.openxmlformats.org/officeDocument/2006/relationships/image" Target="../media/image41.JP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JP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namu.wiki/w/%EC%98%81%EC%83%81%EB%AC%BC%20%EB%93%B1%EA%B8%89%20%EC%A0%9C%EB%8F%84/%EB%AF%B8%EA%B5%AD" TargetMode="External"/><Relationship Id="rId2" Type="http://schemas.openxmlformats.org/officeDocument/2006/relationships/hyperlink" Target="https://www.kaggle.com/shivamb/netflix-shows/metadat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Television_content_rating_system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B050EEF9-5216-4B66-AA52-4A03D1C13335}"/>
              </a:ext>
            </a:extLst>
          </p:cNvPr>
          <p:cNvSpPr/>
          <p:nvPr/>
        </p:nvSpPr>
        <p:spPr>
          <a:xfrm rot="10800000" flipV="1">
            <a:off x="377372" y="0"/>
            <a:ext cx="11437256" cy="5651759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DADCE8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55" name="그룹 154"/>
          <p:cNvGrpSpPr/>
          <p:nvPr/>
        </p:nvGrpSpPr>
        <p:grpSpPr>
          <a:xfrm>
            <a:off x="7783292" y="257593"/>
            <a:ext cx="3744293" cy="3367148"/>
            <a:chOff x="5859348" y="406247"/>
            <a:chExt cx="5362512" cy="4822372"/>
          </a:xfrm>
        </p:grpSpPr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id="{BBEBD7E8-ABBD-4A8E-9A36-32E2B66ABBC4}"/>
                </a:ext>
              </a:extLst>
            </p:cNvPr>
            <p:cNvGrpSpPr/>
            <p:nvPr/>
          </p:nvGrpSpPr>
          <p:grpSpPr>
            <a:xfrm>
              <a:off x="5859348" y="406247"/>
              <a:ext cx="5362512" cy="4822372"/>
              <a:chOff x="888998" y="414694"/>
              <a:chExt cx="5362512" cy="4822372"/>
            </a:xfrm>
          </p:grpSpPr>
          <p:sp>
            <p:nvSpPr>
              <p:cNvPr id="165" name="사각형: 둥근 위쪽 모서리 7">
                <a:extLst>
                  <a:ext uri="{FF2B5EF4-FFF2-40B4-BE49-F238E27FC236}">
                    <a16:creationId xmlns:a16="http://schemas.microsoft.com/office/drawing/2014/main" id="{C5763CEB-E767-4926-A129-098FBA5380DF}"/>
                  </a:ext>
                </a:extLst>
              </p:cNvPr>
              <p:cNvSpPr/>
              <p:nvPr/>
            </p:nvSpPr>
            <p:spPr>
              <a:xfrm rot="10800000" flipV="1">
                <a:off x="888999" y="414694"/>
                <a:ext cx="5362511" cy="602342"/>
              </a:xfrm>
              <a:prstGeom prst="round2SameRect">
                <a:avLst>
                  <a:gd name="adj1" fmla="val 35593"/>
                  <a:gd name="adj2" fmla="val 0"/>
                </a:avLst>
              </a:prstGeom>
              <a:solidFill>
                <a:srgbClr val="C2E1F3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6" name="사각형: 둥근 위쪽 모서리 8">
                <a:extLst>
                  <a:ext uri="{FF2B5EF4-FFF2-40B4-BE49-F238E27FC236}">
                    <a16:creationId xmlns:a16="http://schemas.microsoft.com/office/drawing/2014/main" id="{2B80D832-C406-4061-839A-C74EFFEEBD00}"/>
                  </a:ext>
                </a:extLst>
              </p:cNvPr>
              <p:cNvSpPr/>
              <p:nvPr/>
            </p:nvSpPr>
            <p:spPr>
              <a:xfrm rot="10800000" flipV="1">
                <a:off x="888998" y="1017037"/>
                <a:ext cx="5362511" cy="4220029"/>
              </a:xfrm>
              <a:prstGeom prst="round2SameRect">
                <a:avLst>
                  <a:gd name="adj1" fmla="val 0"/>
                  <a:gd name="adj2" fmla="val 5602"/>
                </a:avLst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67" name="그룹 166">
                <a:extLst>
                  <a:ext uri="{FF2B5EF4-FFF2-40B4-BE49-F238E27FC236}">
                    <a16:creationId xmlns:a16="http://schemas.microsoft.com/office/drawing/2014/main" id="{01C4F721-22FF-4086-A827-8AA5727B800F}"/>
                  </a:ext>
                </a:extLst>
              </p:cNvPr>
              <p:cNvGrpSpPr/>
              <p:nvPr/>
            </p:nvGrpSpPr>
            <p:grpSpPr>
              <a:xfrm>
                <a:off x="1311053" y="3266154"/>
                <a:ext cx="4551295" cy="1690242"/>
                <a:chOff x="1311053" y="3316954"/>
                <a:chExt cx="4551295" cy="1690242"/>
              </a:xfrm>
            </p:grpSpPr>
            <p:sp>
              <p:nvSpPr>
                <p:cNvPr id="168" name="직사각형 167">
                  <a:extLst>
                    <a:ext uri="{FF2B5EF4-FFF2-40B4-BE49-F238E27FC236}">
                      <a16:creationId xmlns:a16="http://schemas.microsoft.com/office/drawing/2014/main" id="{240B0438-FA3B-4682-BC44-D711EF0B6806}"/>
                    </a:ext>
                  </a:extLst>
                </p:cNvPr>
                <p:cNvSpPr/>
                <p:nvPr/>
              </p:nvSpPr>
              <p:spPr>
                <a:xfrm>
                  <a:off x="1311053" y="3328823"/>
                  <a:ext cx="2158311" cy="167837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9" name="직사각형 168">
                  <a:extLst>
                    <a:ext uri="{FF2B5EF4-FFF2-40B4-BE49-F238E27FC236}">
                      <a16:creationId xmlns:a16="http://schemas.microsoft.com/office/drawing/2014/main" id="{8D2AD49B-DD7E-4AD5-9135-56DA64752869}"/>
                    </a:ext>
                  </a:extLst>
                </p:cNvPr>
                <p:cNvSpPr/>
                <p:nvPr/>
              </p:nvSpPr>
              <p:spPr>
                <a:xfrm>
                  <a:off x="3594603" y="3316954"/>
                  <a:ext cx="2267745" cy="197186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0" name="직사각형 169">
                  <a:extLst>
                    <a:ext uri="{FF2B5EF4-FFF2-40B4-BE49-F238E27FC236}">
                      <a16:creationId xmlns:a16="http://schemas.microsoft.com/office/drawing/2014/main" id="{63917877-B1EF-4FD0-BCBC-4B9F47C61C8C}"/>
                    </a:ext>
                  </a:extLst>
                </p:cNvPr>
                <p:cNvSpPr/>
                <p:nvPr/>
              </p:nvSpPr>
              <p:spPr>
                <a:xfrm>
                  <a:off x="3594603" y="3683832"/>
                  <a:ext cx="2267745" cy="197186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1" name="직사각형 170">
                  <a:extLst>
                    <a:ext uri="{FF2B5EF4-FFF2-40B4-BE49-F238E27FC236}">
                      <a16:creationId xmlns:a16="http://schemas.microsoft.com/office/drawing/2014/main" id="{CCE62ABC-13B4-4CEC-B31F-A12516D8ED69}"/>
                    </a:ext>
                  </a:extLst>
                </p:cNvPr>
                <p:cNvSpPr/>
                <p:nvPr/>
              </p:nvSpPr>
              <p:spPr>
                <a:xfrm>
                  <a:off x="3594603" y="4050710"/>
                  <a:ext cx="2267745" cy="197186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157" name="그룹 156">
              <a:extLst>
                <a:ext uri="{FF2B5EF4-FFF2-40B4-BE49-F238E27FC236}">
                  <a16:creationId xmlns:a16="http://schemas.microsoft.com/office/drawing/2014/main" id="{8A14259A-8C5B-4410-B479-F86A657E07B5}"/>
                </a:ext>
              </a:extLst>
            </p:cNvPr>
            <p:cNvGrpSpPr/>
            <p:nvPr/>
          </p:nvGrpSpPr>
          <p:grpSpPr>
            <a:xfrm>
              <a:off x="10007503" y="602342"/>
              <a:ext cx="1007161" cy="255941"/>
              <a:chOff x="1863401" y="378540"/>
              <a:chExt cx="1007161" cy="255941"/>
            </a:xfrm>
          </p:grpSpPr>
          <p:sp>
            <p:nvSpPr>
              <p:cNvPr id="158" name="직사각형 157">
                <a:extLst>
                  <a:ext uri="{FF2B5EF4-FFF2-40B4-BE49-F238E27FC236}">
                    <a16:creationId xmlns:a16="http://schemas.microsoft.com/office/drawing/2014/main" id="{DF98AAEC-D02C-4783-9100-04C0CC31992C}"/>
                  </a:ext>
                </a:extLst>
              </p:cNvPr>
              <p:cNvSpPr/>
              <p:nvPr/>
            </p:nvSpPr>
            <p:spPr>
              <a:xfrm rot="10800000" flipV="1">
                <a:off x="1863401" y="378542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159" name="직선 연결선 158">
                <a:extLst>
                  <a:ext uri="{FF2B5EF4-FFF2-40B4-BE49-F238E27FC236}">
                    <a16:creationId xmlns:a16="http://schemas.microsoft.com/office/drawing/2014/main" id="{619E48A8-58C0-480A-B548-8144D6DE39C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991002" y="505446"/>
                <a:ext cx="0" cy="108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id="{6B9FD52D-C411-47B9-99EF-B7A82CD67F7D}"/>
                  </a:ext>
                </a:extLst>
              </p:cNvPr>
              <p:cNvSpPr/>
              <p:nvPr/>
            </p:nvSpPr>
            <p:spPr>
              <a:xfrm rot="10800000" flipV="1">
                <a:off x="2239012" y="378541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161" name="직선 연결선 160">
                <a:extLst>
                  <a:ext uri="{FF2B5EF4-FFF2-40B4-BE49-F238E27FC236}">
                    <a16:creationId xmlns:a16="http://schemas.microsoft.com/office/drawing/2014/main" id="{E51E934D-5406-4D1C-8013-D0C501F30FCD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366980" y="440705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직선 연결선 161">
                <a:extLst>
                  <a:ext uri="{FF2B5EF4-FFF2-40B4-BE49-F238E27FC236}">
                    <a16:creationId xmlns:a16="http://schemas.microsoft.com/office/drawing/2014/main" id="{D952641B-D615-4818-9855-5BFDAA46AF99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2366979" y="440703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직사각형 162">
                <a:extLst>
                  <a:ext uri="{FF2B5EF4-FFF2-40B4-BE49-F238E27FC236}">
                    <a16:creationId xmlns:a16="http://schemas.microsoft.com/office/drawing/2014/main" id="{03799565-BF67-4F51-838E-1E175AA23471}"/>
                  </a:ext>
                </a:extLst>
              </p:cNvPr>
              <p:cNvSpPr/>
              <p:nvPr/>
            </p:nvSpPr>
            <p:spPr>
              <a:xfrm rot="10800000" flipV="1">
                <a:off x="2614623" y="378540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64" name="직사각형 163">
                <a:extLst>
                  <a:ext uri="{FF2B5EF4-FFF2-40B4-BE49-F238E27FC236}">
                    <a16:creationId xmlns:a16="http://schemas.microsoft.com/office/drawing/2014/main" id="{AC286C7B-2742-4A81-AEEF-5338BFF3DB39}"/>
                  </a:ext>
                </a:extLst>
              </p:cNvPr>
              <p:cNvSpPr/>
              <p:nvPr/>
            </p:nvSpPr>
            <p:spPr>
              <a:xfrm rot="10800000" flipV="1">
                <a:off x="2690822" y="461791"/>
                <a:ext cx="103539" cy="1035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377372" y="5651760"/>
            <a:ext cx="11437256" cy="603897"/>
          </a:xfrm>
          <a:prstGeom prst="round2SameRect">
            <a:avLst>
              <a:gd name="adj1" fmla="val 0"/>
              <a:gd name="adj2" fmla="val 27614"/>
            </a:avLst>
          </a:prstGeom>
          <a:solidFill>
            <a:schemeClr val="bg1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432729" y="397799"/>
            <a:ext cx="5362512" cy="4822372"/>
            <a:chOff x="5859348" y="406247"/>
            <a:chExt cx="5362512" cy="4822372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BEBD7E8-ABBD-4A8E-9A36-32E2B66ABBC4}"/>
                </a:ext>
              </a:extLst>
            </p:cNvPr>
            <p:cNvGrpSpPr/>
            <p:nvPr/>
          </p:nvGrpSpPr>
          <p:grpSpPr>
            <a:xfrm>
              <a:off x="5859348" y="406247"/>
              <a:ext cx="5362512" cy="4822372"/>
              <a:chOff x="888998" y="414694"/>
              <a:chExt cx="5362512" cy="4822372"/>
            </a:xfrm>
          </p:grpSpPr>
          <p:sp>
            <p:nvSpPr>
              <p:cNvPr id="8" name="사각형: 둥근 위쪽 모서리 7">
                <a:extLst>
                  <a:ext uri="{FF2B5EF4-FFF2-40B4-BE49-F238E27FC236}">
                    <a16:creationId xmlns:a16="http://schemas.microsoft.com/office/drawing/2014/main" id="{C5763CEB-E767-4926-A129-098FBA5380DF}"/>
                  </a:ext>
                </a:extLst>
              </p:cNvPr>
              <p:cNvSpPr/>
              <p:nvPr/>
            </p:nvSpPr>
            <p:spPr>
              <a:xfrm rot="10800000" flipV="1">
                <a:off x="888999" y="414694"/>
                <a:ext cx="5362511" cy="602342"/>
              </a:xfrm>
              <a:prstGeom prst="round2SameRect">
                <a:avLst>
                  <a:gd name="adj1" fmla="val 35593"/>
                  <a:gd name="adj2" fmla="val 0"/>
                </a:avLst>
              </a:prstGeom>
              <a:solidFill>
                <a:srgbClr val="C2E1F3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사각형: 둥근 위쪽 모서리 8">
                <a:extLst>
                  <a:ext uri="{FF2B5EF4-FFF2-40B4-BE49-F238E27FC236}">
                    <a16:creationId xmlns:a16="http://schemas.microsoft.com/office/drawing/2014/main" id="{2B80D832-C406-4061-839A-C74EFFEEBD00}"/>
                  </a:ext>
                </a:extLst>
              </p:cNvPr>
              <p:cNvSpPr/>
              <p:nvPr/>
            </p:nvSpPr>
            <p:spPr>
              <a:xfrm rot="10800000" flipV="1">
                <a:off x="888998" y="1017037"/>
                <a:ext cx="5362511" cy="4220029"/>
              </a:xfrm>
              <a:prstGeom prst="round2SameRect">
                <a:avLst>
                  <a:gd name="adj1" fmla="val 0"/>
                  <a:gd name="adj2" fmla="val 5602"/>
                </a:avLst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8A14259A-8C5B-4410-B479-F86A657E07B5}"/>
                </a:ext>
              </a:extLst>
            </p:cNvPr>
            <p:cNvGrpSpPr/>
            <p:nvPr/>
          </p:nvGrpSpPr>
          <p:grpSpPr>
            <a:xfrm>
              <a:off x="10007503" y="602342"/>
              <a:ext cx="1007161" cy="255941"/>
              <a:chOff x="1863401" y="378540"/>
              <a:chExt cx="1007161" cy="255941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DF98AAEC-D02C-4783-9100-04C0CC31992C}"/>
                  </a:ext>
                </a:extLst>
              </p:cNvPr>
              <p:cNvSpPr/>
              <p:nvPr/>
            </p:nvSpPr>
            <p:spPr>
              <a:xfrm rot="10800000" flipV="1">
                <a:off x="1863401" y="378542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619E48A8-58C0-480A-B548-8144D6DE39C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991002" y="505446"/>
                <a:ext cx="0" cy="108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6B9FD52D-C411-47B9-99EF-B7A82CD67F7D}"/>
                  </a:ext>
                </a:extLst>
              </p:cNvPr>
              <p:cNvSpPr/>
              <p:nvPr/>
            </p:nvSpPr>
            <p:spPr>
              <a:xfrm rot="10800000" flipV="1">
                <a:off x="2239012" y="378541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E51E934D-5406-4D1C-8013-D0C501F30FCD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366980" y="440705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D952641B-D615-4818-9855-5BFDAA46AF99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2366979" y="440703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03799565-BF67-4F51-838E-1E175AA23471}"/>
                  </a:ext>
                </a:extLst>
              </p:cNvPr>
              <p:cNvSpPr/>
              <p:nvPr/>
            </p:nvSpPr>
            <p:spPr>
              <a:xfrm rot="10800000" flipV="1">
                <a:off x="2614623" y="378540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AC286C7B-2742-4A81-AEEF-5338BFF3DB39}"/>
                  </a:ext>
                </a:extLst>
              </p:cNvPr>
              <p:cNvSpPr/>
              <p:nvPr/>
            </p:nvSpPr>
            <p:spPr>
              <a:xfrm rot="10800000" flipV="1">
                <a:off x="2690822" y="461791"/>
                <a:ext cx="103539" cy="1035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483FE43C-CBC9-445F-9404-90153F15D7D1}"/>
              </a:ext>
            </a:extLst>
          </p:cNvPr>
          <p:cNvGrpSpPr/>
          <p:nvPr/>
        </p:nvGrpSpPr>
        <p:grpSpPr>
          <a:xfrm>
            <a:off x="11306815" y="5830761"/>
            <a:ext cx="272505" cy="272505"/>
            <a:chOff x="11205557" y="5766827"/>
            <a:chExt cx="373763" cy="373763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C4396D67-8C85-4DEF-9FEC-05513D8861F9}"/>
                </a:ext>
              </a:extLst>
            </p:cNvPr>
            <p:cNvSpPr/>
            <p:nvPr/>
          </p:nvSpPr>
          <p:spPr>
            <a:xfrm rot="10800000" flipV="1">
              <a:off x="11205557" y="5766827"/>
              <a:ext cx="373763" cy="3737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56" name="원호 55">
              <a:extLst>
                <a:ext uri="{FF2B5EF4-FFF2-40B4-BE49-F238E27FC236}">
                  <a16:creationId xmlns:a16="http://schemas.microsoft.com/office/drawing/2014/main" id="{704DEE50-2A87-48F0-8EEA-200A18C6A684}"/>
                </a:ext>
              </a:extLst>
            </p:cNvPr>
            <p:cNvSpPr/>
            <p:nvPr/>
          </p:nvSpPr>
          <p:spPr>
            <a:xfrm rot="10800000" flipV="1">
              <a:off x="11302663" y="5886905"/>
              <a:ext cx="179550" cy="179550"/>
            </a:xfrm>
            <a:prstGeom prst="arc">
              <a:avLst>
                <a:gd name="adj1" fmla="val 17958770"/>
                <a:gd name="adj2" fmla="val 14529894"/>
              </a:avLst>
            </a:prstGeom>
            <a:noFill/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14E1BBD4-C946-4784-B22A-6A0AB4EC4B4A}"/>
                </a:ext>
              </a:extLst>
            </p:cNvPr>
            <p:cNvCxnSpPr>
              <a:cxnSpLocks/>
            </p:cNvCxnSpPr>
            <p:nvPr/>
          </p:nvCxnSpPr>
          <p:spPr>
            <a:xfrm>
              <a:off x="11392438" y="5835670"/>
              <a:ext cx="0" cy="144000"/>
            </a:xfrm>
            <a:prstGeom prst="line">
              <a:avLst/>
            </a:prstGeom>
            <a:ln w="25400" cap="rnd">
              <a:solidFill>
                <a:srgbClr val="747A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그룹 97"/>
          <p:cNvGrpSpPr/>
          <p:nvPr/>
        </p:nvGrpSpPr>
        <p:grpSpPr>
          <a:xfrm>
            <a:off x="6511844" y="2028783"/>
            <a:ext cx="3744293" cy="3367148"/>
            <a:chOff x="5859348" y="406247"/>
            <a:chExt cx="5362512" cy="4822372"/>
          </a:xfrm>
        </p:grpSpPr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BBEBD7E8-ABBD-4A8E-9A36-32E2B66ABBC4}"/>
                </a:ext>
              </a:extLst>
            </p:cNvPr>
            <p:cNvGrpSpPr/>
            <p:nvPr/>
          </p:nvGrpSpPr>
          <p:grpSpPr>
            <a:xfrm>
              <a:off x="5859348" y="406247"/>
              <a:ext cx="5362512" cy="4822372"/>
              <a:chOff x="888998" y="414694"/>
              <a:chExt cx="5362512" cy="4822372"/>
            </a:xfrm>
          </p:grpSpPr>
          <p:sp>
            <p:nvSpPr>
              <p:cNvPr id="108" name="사각형: 둥근 위쪽 모서리 7">
                <a:extLst>
                  <a:ext uri="{FF2B5EF4-FFF2-40B4-BE49-F238E27FC236}">
                    <a16:creationId xmlns:a16="http://schemas.microsoft.com/office/drawing/2014/main" id="{C5763CEB-E767-4926-A129-098FBA5380DF}"/>
                  </a:ext>
                </a:extLst>
              </p:cNvPr>
              <p:cNvSpPr/>
              <p:nvPr/>
            </p:nvSpPr>
            <p:spPr>
              <a:xfrm rot="10800000" flipV="1">
                <a:off x="888999" y="414694"/>
                <a:ext cx="5362511" cy="602342"/>
              </a:xfrm>
              <a:prstGeom prst="round2SameRect">
                <a:avLst>
                  <a:gd name="adj1" fmla="val 35593"/>
                  <a:gd name="adj2" fmla="val 0"/>
                </a:avLst>
              </a:prstGeom>
              <a:solidFill>
                <a:srgbClr val="C2E1F3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9" name="사각형: 둥근 위쪽 모서리 8">
                <a:extLst>
                  <a:ext uri="{FF2B5EF4-FFF2-40B4-BE49-F238E27FC236}">
                    <a16:creationId xmlns:a16="http://schemas.microsoft.com/office/drawing/2014/main" id="{2B80D832-C406-4061-839A-C74EFFEEBD00}"/>
                  </a:ext>
                </a:extLst>
              </p:cNvPr>
              <p:cNvSpPr/>
              <p:nvPr/>
            </p:nvSpPr>
            <p:spPr>
              <a:xfrm rot="10800000" flipV="1">
                <a:off x="888998" y="1017037"/>
                <a:ext cx="5362511" cy="4220029"/>
              </a:xfrm>
              <a:prstGeom prst="round2SameRect">
                <a:avLst>
                  <a:gd name="adj1" fmla="val 0"/>
                  <a:gd name="adj2" fmla="val 5602"/>
                </a:avLst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0" name="그룹 109">
                <a:extLst>
                  <a:ext uri="{FF2B5EF4-FFF2-40B4-BE49-F238E27FC236}">
                    <a16:creationId xmlns:a16="http://schemas.microsoft.com/office/drawing/2014/main" id="{01C4F721-22FF-4086-A827-8AA5727B800F}"/>
                  </a:ext>
                </a:extLst>
              </p:cNvPr>
              <p:cNvGrpSpPr/>
              <p:nvPr/>
            </p:nvGrpSpPr>
            <p:grpSpPr>
              <a:xfrm>
                <a:off x="1311053" y="3266154"/>
                <a:ext cx="4551295" cy="1690242"/>
                <a:chOff x="1311053" y="3316954"/>
                <a:chExt cx="4551295" cy="1690242"/>
              </a:xfrm>
            </p:grpSpPr>
            <p:sp>
              <p:nvSpPr>
                <p:cNvPr id="115" name="직사각형 114">
                  <a:extLst>
                    <a:ext uri="{FF2B5EF4-FFF2-40B4-BE49-F238E27FC236}">
                      <a16:creationId xmlns:a16="http://schemas.microsoft.com/office/drawing/2014/main" id="{240B0438-FA3B-4682-BC44-D711EF0B6806}"/>
                    </a:ext>
                  </a:extLst>
                </p:cNvPr>
                <p:cNvSpPr/>
                <p:nvPr/>
              </p:nvSpPr>
              <p:spPr>
                <a:xfrm>
                  <a:off x="1311053" y="3328823"/>
                  <a:ext cx="2158311" cy="167837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6" name="직사각형 115">
                  <a:extLst>
                    <a:ext uri="{FF2B5EF4-FFF2-40B4-BE49-F238E27FC236}">
                      <a16:creationId xmlns:a16="http://schemas.microsoft.com/office/drawing/2014/main" id="{8D2AD49B-DD7E-4AD5-9135-56DA64752869}"/>
                    </a:ext>
                  </a:extLst>
                </p:cNvPr>
                <p:cNvSpPr/>
                <p:nvPr/>
              </p:nvSpPr>
              <p:spPr>
                <a:xfrm>
                  <a:off x="3594603" y="3316954"/>
                  <a:ext cx="2267745" cy="197186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7" name="직사각형 116">
                  <a:extLst>
                    <a:ext uri="{FF2B5EF4-FFF2-40B4-BE49-F238E27FC236}">
                      <a16:creationId xmlns:a16="http://schemas.microsoft.com/office/drawing/2014/main" id="{63917877-B1EF-4FD0-BCBC-4B9F47C61C8C}"/>
                    </a:ext>
                  </a:extLst>
                </p:cNvPr>
                <p:cNvSpPr/>
                <p:nvPr/>
              </p:nvSpPr>
              <p:spPr>
                <a:xfrm>
                  <a:off x="3594603" y="3683832"/>
                  <a:ext cx="2267745" cy="197186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8" name="직사각형 117">
                  <a:extLst>
                    <a:ext uri="{FF2B5EF4-FFF2-40B4-BE49-F238E27FC236}">
                      <a16:creationId xmlns:a16="http://schemas.microsoft.com/office/drawing/2014/main" id="{CCE62ABC-13B4-4CEC-B31F-A12516D8ED69}"/>
                    </a:ext>
                  </a:extLst>
                </p:cNvPr>
                <p:cNvSpPr/>
                <p:nvPr/>
              </p:nvSpPr>
              <p:spPr>
                <a:xfrm>
                  <a:off x="3594603" y="4050710"/>
                  <a:ext cx="2267745" cy="197186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8A14259A-8C5B-4410-B479-F86A657E07B5}"/>
                </a:ext>
              </a:extLst>
            </p:cNvPr>
            <p:cNvGrpSpPr/>
            <p:nvPr/>
          </p:nvGrpSpPr>
          <p:grpSpPr>
            <a:xfrm>
              <a:off x="10007503" y="602342"/>
              <a:ext cx="1007161" cy="255941"/>
              <a:chOff x="1863401" y="378540"/>
              <a:chExt cx="1007161" cy="255941"/>
            </a:xfrm>
          </p:grpSpPr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DF98AAEC-D02C-4783-9100-04C0CC31992C}"/>
                  </a:ext>
                </a:extLst>
              </p:cNvPr>
              <p:cNvSpPr/>
              <p:nvPr/>
            </p:nvSpPr>
            <p:spPr>
              <a:xfrm rot="10800000" flipV="1">
                <a:off x="1863401" y="378542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102" name="직선 연결선 101">
                <a:extLst>
                  <a:ext uri="{FF2B5EF4-FFF2-40B4-BE49-F238E27FC236}">
                    <a16:creationId xmlns:a16="http://schemas.microsoft.com/office/drawing/2014/main" id="{619E48A8-58C0-480A-B548-8144D6DE39C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991002" y="505446"/>
                <a:ext cx="0" cy="108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6B9FD52D-C411-47B9-99EF-B7A82CD67F7D}"/>
                  </a:ext>
                </a:extLst>
              </p:cNvPr>
              <p:cNvSpPr/>
              <p:nvPr/>
            </p:nvSpPr>
            <p:spPr>
              <a:xfrm rot="10800000" flipV="1">
                <a:off x="2239012" y="378541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E51E934D-5406-4D1C-8013-D0C501F30FCD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366980" y="440705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>
                <a:extLst>
                  <a:ext uri="{FF2B5EF4-FFF2-40B4-BE49-F238E27FC236}">
                    <a16:creationId xmlns:a16="http://schemas.microsoft.com/office/drawing/2014/main" id="{D952641B-D615-4818-9855-5BFDAA46AF99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2366979" y="440703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03799565-BF67-4F51-838E-1E175AA23471}"/>
                  </a:ext>
                </a:extLst>
              </p:cNvPr>
              <p:cNvSpPr/>
              <p:nvPr/>
            </p:nvSpPr>
            <p:spPr>
              <a:xfrm rot="10800000" flipV="1">
                <a:off x="2614623" y="378540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AC286C7B-2742-4A81-AEEF-5338BFF3DB39}"/>
                  </a:ext>
                </a:extLst>
              </p:cNvPr>
              <p:cNvSpPr/>
              <p:nvPr/>
            </p:nvSpPr>
            <p:spPr>
              <a:xfrm rot="10800000" flipV="1">
                <a:off x="2690822" y="461791"/>
                <a:ext cx="103539" cy="1035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33B189E-B060-4814-A261-7C3B7E592AC9}"/>
              </a:ext>
            </a:extLst>
          </p:cNvPr>
          <p:cNvGrpSpPr/>
          <p:nvPr/>
        </p:nvGrpSpPr>
        <p:grpSpPr>
          <a:xfrm>
            <a:off x="2595390" y="1206240"/>
            <a:ext cx="6789910" cy="5647735"/>
            <a:chOff x="2595390" y="1206240"/>
            <a:chExt cx="6789910" cy="5647735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696B32D9-00F3-44B8-8EC5-E7AD1822C2B2}"/>
                </a:ext>
              </a:extLst>
            </p:cNvPr>
            <p:cNvGrpSpPr/>
            <p:nvPr/>
          </p:nvGrpSpPr>
          <p:grpSpPr>
            <a:xfrm>
              <a:off x="3995446" y="1206240"/>
              <a:ext cx="4150452" cy="4087449"/>
              <a:chOff x="3995446" y="1206240"/>
              <a:chExt cx="4150452" cy="4087449"/>
            </a:xfrm>
          </p:grpSpPr>
          <p:sp>
            <p:nvSpPr>
              <p:cNvPr id="15" name="사각형: 둥근 위쪽 모서리 9">
                <a:extLst>
                  <a:ext uri="{FF2B5EF4-FFF2-40B4-BE49-F238E27FC236}">
                    <a16:creationId xmlns:a16="http://schemas.microsoft.com/office/drawing/2014/main" id="{9E704EF7-B6D7-4E8A-869A-678BEA165A4D}"/>
                  </a:ext>
                </a:extLst>
              </p:cNvPr>
              <p:cNvSpPr/>
              <p:nvPr/>
            </p:nvSpPr>
            <p:spPr>
              <a:xfrm rot="10800000" flipV="1">
                <a:off x="3995446" y="3372281"/>
                <a:ext cx="495591" cy="68840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사각형: 둥근 위쪽 모서리 9">
                <a:extLst>
                  <a:ext uri="{FF2B5EF4-FFF2-40B4-BE49-F238E27FC236}">
                    <a16:creationId xmlns:a16="http://schemas.microsoft.com/office/drawing/2014/main" id="{18E05AE6-64E5-4070-AB26-84578946C316}"/>
                  </a:ext>
                </a:extLst>
              </p:cNvPr>
              <p:cNvSpPr/>
              <p:nvPr/>
            </p:nvSpPr>
            <p:spPr>
              <a:xfrm rot="10800000" flipV="1">
                <a:off x="7501648" y="3344622"/>
                <a:ext cx="495591" cy="68840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F2982961-E81F-4A34-8475-531D75DCA14D}"/>
                  </a:ext>
                </a:extLst>
              </p:cNvPr>
              <p:cNvGrpSpPr/>
              <p:nvPr/>
            </p:nvGrpSpPr>
            <p:grpSpPr>
              <a:xfrm>
                <a:off x="4106233" y="1206240"/>
                <a:ext cx="4039665" cy="4087449"/>
                <a:chOff x="4106233" y="1206240"/>
                <a:chExt cx="4039665" cy="4087449"/>
              </a:xfrm>
            </p:grpSpPr>
            <p:sp>
              <p:nvSpPr>
                <p:cNvPr id="12" name="Freeform 5">
                  <a:extLst>
                    <a:ext uri="{FF2B5EF4-FFF2-40B4-BE49-F238E27FC236}">
                      <a16:creationId xmlns:a16="http://schemas.microsoft.com/office/drawing/2014/main" id="{378A03DB-0B23-4A3C-ACC6-B595299514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06233" y="1206240"/>
                  <a:ext cx="4039665" cy="3373924"/>
                </a:xfrm>
                <a:custGeom>
                  <a:avLst/>
                  <a:gdLst>
                    <a:gd name="T0" fmla="*/ 231 w 3216"/>
                    <a:gd name="T1" fmla="*/ 2581 h 2686"/>
                    <a:gd name="T2" fmla="*/ 100 w 3216"/>
                    <a:gd name="T3" fmla="*/ 2024 h 2686"/>
                    <a:gd name="T4" fmla="*/ 38 w 3216"/>
                    <a:gd name="T5" fmla="*/ 1625 h 2686"/>
                    <a:gd name="T6" fmla="*/ 15 w 3216"/>
                    <a:gd name="T7" fmla="*/ 1121 h 2686"/>
                    <a:gd name="T8" fmla="*/ 239 w 3216"/>
                    <a:gd name="T9" fmla="*/ 880 h 2686"/>
                    <a:gd name="T10" fmla="*/ 269 w 3216"/>
                    <a:gd name="T11" fmla="*/ 790 h 2686"/>
                    <a:gd name="T12" fmla="*/ 423 w 3216"/>
                    <a:gd name="T13" fmla="*/ 587 h 2686"/>
                    <a:gd name="T14" fmla="*/ 500 w 3216"/>
                    <a:gd name="T15" fmla="*/ 542 h 2686"/>
                    <a:gd name="T16" fmla="*/ 1177 w 3216"/>
                    <a:gd name="T17" fmla="*/ 241 h 2686"/>
                    <a:gd name="T18" fmla="*/ 1431 w 3216"/>
                    <a:gd name="T19" fmla="*/ 173 h 2686"/>
                    <a:gd name="T20" fmla="*/ 1193 w 3216"/>
                    <a:gd name="T21" fmla="*/ 106 h 2686"/>
                    <a:gd name="T22" fmla="*/ 1316 w 3216"/>
                    <a:gd name="T23" fmla="*/ 83 h 2686"/>
                    <a:gd name="T24" fmla="*/ 1524 w 3216"/>
                    <a:gd name="T25" fmla="*/ 166 h 2686"/>
                    <a:gd name="T26" fmla="*/ 1277 w 3216"/>
                    <a:gd name="T27" fmla="*/ 8 h 2686"/>
                    <a:gd name="T28" fmla="*/ 1547 w 3216"/>
                    <a:gd name="T29" fmla="*/ 91 h 2686"/>
                    <a:gd name="T30" fmla="*/ 1954 w 3216"/>
                    <a:gd name="T31" fmla="*/ 233 h 2686"/>
                    <a:gd name="T32" fmla="*/ 2439 w 3216"/>
                    <a:gd name="T33" fmla="*/ 369 h 2686"/>
                    <a:gd name="T34" fmla="*/ 2508 w 3216"/>
                    <a:gd name="T35" fmla="*/ 474 h 2686"/>
                    <a:gd name="T36" fmla="*/ 2562 w 3216"/>
                    <a:gd name="T37" fmla="*/ 595 h 2686"/>
                    <a:gd name="T38" fmla="*/ 2970 w 3216"/>
                    <a:gd name="T39" fmla="*/ 783 h 2686"/>
                    <a:gd name="T40" fmla="*/ 3216 w 3216"/>
                    <a:gd name="T41" fmla="*/ 1144 h 2686"/>
                    <a:gd name="T42" fmla="*/ 2955 w 3216"/>
                    <a:gd name="T43" fmla="*/ 971 h 2686"/>
                    <a:gd name="T44" fmla="*/ 2970 w 3216"/>
                    <a:gd name="T45" fmla="*/ 1008 h 2686"/>
                    <a:gd name="T46" fmla="*/ 3186 w 3216"/>
                    <a:gd name="T47" fmla="*/ 1377 h 2686"/>
                    <a:gd name="T48" fmla="*/ 3147 w 3216"/>
                    <a:gd name="T49" fmla="*/ 1573 h 2686"/>
                    <a:gd name="T50" fmla="*/ 2885 w 3216"/>
                    <a:gd name="T51" fmla="*/ 2009 h 2686"/>
                    <a:gd name="T52" fmla="*/ 2793 w 3216"/>
                    <a:gd name="T53" fmla="*/ 2370 h 2686"/>
                    <a:gd name="T54" fmla="*/ 2701 w 3216"/>
                    <a:gd name="T55" fmla="*/ 2671 h 2686"/>
                    <a:gd name="T56" fmla="*/ 2655 w 3216"/>
                    <a:gd name="T57" fmla="*/ 2656 h 2686"/>
                    <a:gd name="T58" fmla="*/ 2624 w 3216"/>
                    <a:gd name="T59" fmla="*/ 1716 h 2686"/>
                    <a:gd name="T60" fmla="*/ 2624 w 3216"/>
                    <a:gd name="T61" fmla="*/ 1497 h 2686"/>
                    <a:gd name="T62" fmla="*/ 2247 w 3216"/>
                    <a:gd name="T63" fmla="*/ 1332 h 2686"/>
                    <a:gd name="T64" fmla="*/ 2231 w 3216"/>
                    <a:gd name="T65" fmla="*/ 1347 h 2686"/>
                    <a:gd name="T66" fmla="*/ 2462 w 3216"/>
                    <a:gd name="T67" fmla="*/ 1663 h 2686"/>
                    <a:gd name="T68" fmla="*/ 2370 w 3216"/>
                    <a:gd name="T69" fmla="*/ 1588 h 2686"/>
                    <a:gd name="T70" fmla="*/ 2231 w 3216"/>
                    <a:gd name="T71" fmla="*/ 1497 h 2686"/>
                    <a:gd name="T72" fmla="*/ 2370 w 3216"/>
                    <a:gd name="T73" fmla="*/ 1866 h 2686"/>
                    <a:gd name="T74" fmla="*/ 2362 w 3216"/>
                    <a:gd name="T75" fmla="*/ 2069 h 2686"/>
                    <a:gd name="T76" fmla="*/ 2301 w 3216"/>
                    <a:gd name="T77" fmla="*/ 1896 h 2686"/>
                    <a:gd name="T78" fmla="*/ 2047 w 3216"/>
                    <a:gd name="T79" fmla="*/ 1460 h 2686"/>
                    <a:gd name="T80" fmla="*/ 1831 w 3216"/>
                    <a:gd name="T81" fmla="*/ 1332 h 2686"/>
                    <a:gd name="T82" fmla="*/ 1547 w 3216"/>
                    <a:gd name="T83" fmla="*/ 1287 h 2686"/>
                    <a:gd name="T84" fmla="*/ 1000 w 3216"/>
                    <a:gd name="T85" fmla="*/ 1370 h 2686"/>
                    <a:gd name="T86" fmla="*/ 554 w 3216"/>
                    <a:gd name="T87" fmla="*/ 1400 h 2686"/>
                    <a:gd name="T88" fmla="*/ 562 w 3216"/>
                    <a:gd name="T89" fmla="*/ 1603 h 2686"/>
                    <a:gd name="T90" fmla="*/ 423 w 3216"/>
                    <a:gd name="T91" fmla="*/ 1648 h 2686"/>
                    <a:gd name="T92" fmla="*/ 492 w 3216"/>
                    <a:gd name="T93" fmla="*/ 1851 h 2686"/>
                    <a:gd name="T94" fmla="*/ 385 w 3216"/>
                    <a:gd name="T95" fmla="*/ 1761 h 2686"/>
                    <a:gd name="T96" fmla="*/ 416 w 3216"/>
                    <a:gd name="T97" fmla="*/ 1911 h 2686"/>
                    <a:gd name="T98" fmla="*/ 331 w 3216"/>
                    <a:gd name="T99" fmla="*/ 1866 h 2686"/>
                    <a:gd name="T100" fmla="*/ 323 w 3216"/>
                    <a:gd name="T101" fmla="*/ 1964 h 2686"/>
                    <a:gd name="T102" fmla="*/ 300 w 3216"/>
                    <a:gd name="T103" fmla="*/ 2603 h 26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3216" h="2686">
                      <a:moveTo>
                        <a:pt x="269" y="2633"/>
                      </a:moveTo>
                      <a:lnTo>
                        <a:pt x="231" y="2581"/>
                      </a:lnTo>
                      <a:lnTo>
                        <a:pt x="162" y="2378"/>
                      </a:lnTo>
                      <a:lnTo>
                        <a:pt x="100" y="2024"/>
                      </a:lnTo>
                      <a:lnTo>
                        <a:pt x="92" y="1949"/>
                      </a:lnTo>
                      <a:lnTo>
                        <a:pt x="38" y="1625"/>
                      </a:lnTo>
                      <a:lnTo>
                        <a:pt x="0" y="1166"/>
                      </a:lnTo>
                      <a:lnTo>
                        <a:pt x="15" y="1121"/>
                      </a:lnTo>
                      <a:lnTo>
                        <a:pt x="85" y="1008"/>
                      </a:lnTo>
                      <a:lnTo>
                        <a:pt x="239" y="880"/>
                      </a:lnTo>
                      <a:lnTo>
                        <a:pt x="308" y="865"/>
                      </a:lnTo>
                      <a:lnTo>
                        <a:pt x="269" y="790"/>
                      </a:lnTo>
                      <a:lnTo>
                        <a:pt x="292" y="677"/>
                      </a:lnTo>
                      <a:lnTo>
                        <a:pt x="423" y="587"/>
                      </a:lnTo>
                      <a:lnTo>
                        <a:pt x="462" y="572"/>
                      </a:lnTo>
                      <a:lnTo>
                        <a:pt x="500" y="542"/>
                      </a:lnTo>
                      <a:lnTo>
                        <a:pt x="816" y="369"/>
                      </a:lnTo>
                      <a:lnTo>
                        <a:pt x="1177" y="241"/>
                      </a:lnTo>
                      <a:lnTo>
                        <a:pt x="1416" y="181"/>
                      </a:lnTo>
                      <a:lnTo>
                        <a:pt x="1431" y="173"/>
                      </a:lnTo>
                      <a:lnTo>
                        <a:pt x="1293" y="121"/>
                      </a:lnTo>
                      <a:lnTo>
                        <a:pt x="1193" y="106"/>
                      </a:lnTo>
                      <a:lnTo>
                        <a:pt x="1216" y="75"/>
                      </a:lnTo>
                      <a:lnTo>
                        <a:pt x="1316" y="83"/>
                      </a:lnTo>
                      <a:lnTo>
                        <a:pt x="1493" y="143"/>
                      </a:lnTo>
                      <a:lnTo>
                        <a:pt x="1524" y="166"/>
                      </a:lnTo>
                      <a:lnTo>
                        <a:pt x="1470" y="106"/>
                      </a:lnTo>
                      <a:lnTo>
                        <a:pt x="1277" y="8"/>
                      </a:lnTo>
                      <a:lnTo>
                        <a:pt x="1323" y="0"/>
                      </a:lnTo>
                      <a:lnTo>
                        <a:pt x="1547" y="91"/>
                      </a:lnTo>
                      <a:lnTo>
                        <a:pt x="1693" y="151"/>
                      </a:lnTo>
                      <a:lnTo>
                        <a:pt x="1954" y="233"/>
                      </a:lnTo>
                      <a:lnTo>
                        <a:pt x="2285" y="309"/>
                      </a:lnTo>
                      <a:lnTo>
                        <a:pt x="2439" y="369"/>
                      </a:lnTo>
                      <a:lnTo>
                        <a:pt x="2485" y="422"/>
                      </a:lnTo>
                      <a:lnTo>
                        <a:pt x="2508" y="474"/>
                      </a:lnTo>
                      <a:lnTo>
                        <a:pt x="2524" y="580"/>
                      </a:lnTo>
                      <a:lnTo>
                        <a:pt x="2562" y="595"/>
                      </a:lnTo>
                      <a:lnTo>
                        <a:pt x="2670" y="617"/>
                      </a:lnTo>
                      <a:lnTo>
                        <a:pt x="2970" y="783"/>
                      </a:lnTo>
                      <a:lnTo>
                        <a:pt x="3155" y="1001"/>
                      </a:lnTo>
                      <a:lnTo>
                        <a:pt x="3216" y="1144"/>
                      </a:lnTo>
                      <a:lnTo>
                        <a:pt x="3101" y="1031"/>
                      </a:lnTo>
                      <a:lnTo>
                        <a:pt x="2955" y="971"/>
                      </a:lnTo>
                      <a:lnTo>
                        <a:pt x="2939" y="971"/>
                      </a:lnTo>
                      <a:lnTo>
                        <a:pt x="2970" y="1008"/>
                      </a:lnTo>
                      <a:lnTo>
                        <a:pt x="3116" y="1212"/>
                      </a:lnTo>
                      <a:lnTo>
                        <a:pt x="3186" y="1377"/>
                      </a:lnTo>
                      <a:lnTo>
                        <a:pt x="3186" y="1460"/>
                      </a:lnTo>
                      <a:lnTo>
                        <a:pt x="3147" y="1573"/>
                      </a:lnTo>
                      <a:lnTo>
                        <a:pt x="3039" y="1716"/>
                      </a:lnTo>
                      <a:lnTo>
                        <a:pt x="2885" y="2009"/>
                      </a:lnTo>
                      <a:lnTo>
                        <a:pt x="2816" y="2235"/>
                      </a:lnTo>
                      <a:lnTo>
                        <a:pt x="2793" y="2370"/>
                      </a:lnTo>
                      <a:lnTo>
                        <a:pt x="2747" y="2581"/>
                      </a:lnTo>
                      <a:lnTo>
                        <a:pt x="2701" y="2671"/>
                      </a:lnTo>
                      <a:lnTo>
                        <a:pt x="2678" y="2686"/>
                      </a:lnTo>
                      <a:lnTo>
                        <a:pt x="2655" y="2656"/>
                      </a:lnTo>
                      <a:lnTo>
                        <a:pt x="2624" y="2348"/>
                      </a:lnTo>
                      <a:lnTo>
                        <a:pt x="2624" y="1716"/>
                      </a:lnTo>
                      <a:lnTo>
                        <a:pt x="2632" y="1535"/>
                      </a:lnTo>
                      <a:lnTo>
                        <a:pt x="2624" y="1497"/>
                      </a:lnTo>
                      <a:lnTo>
                        <a:pt x="2501" y="1422"/>
                      </a:lnTo>
                      <a:lnTo>
                        <a:pt x="2247" y="1332"/>
                      </a:lnTo>
                      <a:lnTo>
                        <a:pt x="2185" y="1317"/>
                      </a:lnTo>
                      <a:lnTo>
                        <a:pt x="2231" y="1347"/>
                      </a:lnTo>
                      <a:lnTo>
                        <a:pt x="2401" y="1512"/>
                      </a:lnTo>
                      <a:lnTo>
                        <a:pt x="2462" y="1663"/>
                      </a:lnTo>
                      <a:lnTo>
                        <a:pt x="2447" y="1738"/>
                      </a:lnTo>
                      <a:lnTo>
                        <a:pt x="2370" y="1588"/>
                      </a:lnTo>
                      <a:lnTo>
                        <a:pt x="2247" y="1497"/>
                      </a:lnTo>
                      <a:lnTo>
                        <a:pt x="2231" y="1497"/>
                      </a:lnTo>
                      <a:lnTo>
                        <a:pt x="2262" y="1558"/>
                      </a:lnTo>
                      <a:lnTo>
                        <a:pt x="2370" y="1866"/>
                      </a:lnTo>
                      <a:lnTo>
                        <a:pt x="2385" y="2002"/>
                      </a:lnTo>
                      <a:lnTo>
                        <a:pt x="2362" y="2069"/>
                      </a:lnTo>
                      <a:lnTo>
                        <a:pt x="2339" y="2092"/>
                      </a:lnTo>
                      <a:lnTo>
                        <a:pt x="2301" y="1896"/>
                      </a:lnTo>
                      <a:lnTo>
                        <a:pt x="2185" y="1625"/>
                      </a:lnTo>
                      <a:lnTo>
                        <a:pt x="2047" y="1460"/>
                      </a:lnTo>
                      <a:lnTo>
                        <a:pt x="1901" y="1370"/>
                      </a:lnTo>
                      <a:lnTo>
                        <a:pt x="1831" y="1332"/>
                      </a:lnTo>
                      <a:lnTo>
                        <a:pt x="1754" y="1309"/>
                      </a:lnTo>
                      <a:lnTo>
                        <a:pt x="1547" y="1287"/>
                      </a:lnTo>
                      <a:lnTo>
                        <a:pt x="1200" y="1317"/>
                      </a:lnTo>
                      <a:lnTo>
                        <a:pt x="1000" y="1370"/>
                      </a:lnTo>
                      <a:lnTo>
                        <a:pt x="823" y="1415"/>
                      </a:lnTo>
                      <a:lnTo>
                        <a:pt x="554" y="1400"/>
                      </a:lnTo>
                      <a:lnTo>
                        <a:pt x="523" y="1392"/>
                      </a:lnTo>
                      <a:lnTo>
                        <a:pt x="562" y="1603"/>
                      </a:lnTo>
                      <a:lnTo>
                        <a:pt x="446" y="1512"/>
                      </a:lnTo>
                      <a:lnTo>
                        <a:pt x="423" y="1648"/>
                      </a:lnTo>
                      <a:lnTo>
                        <a:pt x="462" y="1708"/>
                      </a:lnTo>
                      <a:lnTo>
                        <a:pt x="492" y="1851"/>
                      </a:lnTo>
                      <a:lnTo>
                        <a:pt x="400" y="1761"/>
                      </a:lnTo>
                      <a:lnTo>
                        <a:pt x="385" y="1761"/>
                      </a:lnTo>
                      <a:lnTo>
                        <a:pt x="416" y="1813"/>
                      </a:lnTo>
                      <a:lnTo>
                        <a:pt x="416" y="1911"/>
                      </a:lnTo>
                      <a:lnTo>
                        <a:pt x="392" y="1874"/>
                      </a:lnTo>
                      <a:lnTo>
                        <a:pt x="331" y="1866"/>
                      </a:lnTo>
                      <a:lnTo>
                        <a:pt x="323" y="1866"/>
                      </a:lnTo>
                      <a:lnTo>
                        <a:pt x="323" y="1964"/>
                      </a:lnTo>
                      <a:lnTo>
                        <a:pt x="323" y="2393"/>
                      </a:lnTo>
                      <a:lnTo>
                        <a:pt x="300" y="2603"/>
                      </a:lnTo>
                      <a:lnTo>
                        <a:pt x="269" y="2633"/>
                      </a:lnTo>
                      <a:close/>
                    </a:path>
                  </a:pathLst>
                </a:custGeom>
                <a:solidFill>
                  <a:srgbClr val="747A9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" name="자유형: 도형 12">
                  <a:extLst>
                    <a:ext uri="{FF2B5EF4-FFF2-40B4-BE49-F238E27FC236}">
                      <a16:creationId xmlns:a16="http://schemas.microsoft.com/office/drawing/2014/main" id="{C00B411E-B077-402F-A836-B22036C822EC}"/>
                    </a:ext>
                  </a:extLst>
                </p:cNvPr>
                <p:cNvSpPr/>
                <p:nvPr/>
              </p:nvSpPr>
              <p:spPr>
                <a:xfrm>
                  <a:off x="4200807" y="2295957"/>
                  <a:ext cx="3555079" cy="2997732"/>
                </a:xfrm>
                <a:custGeom>
                  <a:avLst/>
                  <a:gdLst>
                    <a:gd name="connsiteX0" fmla="*/ 15593 w 3555079"/>
                    <a:gd name="connsiteY0" fmla="*/ 1209243 h 2997732"/>
                    <a:gd name="connsiteX1" fmla="*/ 307693 w 3555079"/>
                    <a:gd name="connsiteY1" fmla="*/ 2803093 h 2997732"/>
                    <a:gd name="connsiteX2" fmla="*/ 802993 w 3555079"/>
                    <a:gd name="connsiteY2" fmla="*/ 2980893 h 2997732"/>
                    <a:gd name="connsiteX3" fmla="*/ 2123793 w 3555079"/>
                    <a:gd name="connsiteY3" fmla="*/ 2974543 h 2997732"/>
                    <a:gd name="connsiteX4" fmla="*/ 3222343 w 3555079"/>
                    <a:gd name="connsiteY4" fmla="*/ 2841193 h 2997732"/>
                    <a:gd name="connsiteX5" fmla="*/ 3425543 w 3555079"/>
                    <a:gd name="connsiteY5" fmla="*/ 1914093 h 2997732"/>
                    <a:gd name="connsiteX6" fmla="*/ 3457293 w 3555079"/>
                    <a:gd name="connsiteY6" fmla="*/ 1501343 h 2997732"/>
                    <a:gd name="connsiteX7" fmla="*/ 3539843 w 3555079"/>
                    <a:gd name="connsiteY7" fmla="*/ 1215593 h 2997732"/>
                    <a:gd name="connsiteX8" fmla="*/ 3114393 w 3555079"/>
                    <a:gd name="connsiteY8" fmla="*/ 434543 h 2997732"/>
                    <a:gd name="connsiteX9" fmla="*/ 2453993 w 3555079"/>
                    <a:gd name="connsiteY9" fmla="*/ 53543 h 2997732"/>
                    <a:gd name="connsiteX10" fmla="*/ 1342743 w 3555079"/>
                    <a:gd name="connsiteY10" fmla="*/ 34493 h 2997732"/>
                    <a:gd name="connsiteX11" fmla="*/ 466443 w 3555079"/>
                    <a:gd name="connsiteY11" fmla="*/ 351993 h 2997732"/>
                    <a:gd name="connsiteX12" fmla="*/ 123543 w 3555079"/>
                    <a:gd name="connsiteY12" fmla="*/ 625043 h 2997732"/>
                    <a:gd name="connsiteX13" fmla="*/ 47343 w 3555079"/>
                    <a:gd name="connsiteY13" fmla="*/ 1253693 h 2997732"/>
                    <a:gd name="connsiteX14" fmla="*/ 15593 w 3555079"/>
                    <a:gd name="connsiteY14" fmla="*/ 1209243 h 29977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555079" h="2997732">
                      <a:moveTo>
                        <a:pt x="15593" y="1209243"/>
                      </a:moveTo>
                      <a:cubicBezTo>
                        <a:pt x="58985" y="1467476"/>
                        <a:pt x="176460" y="2507818"/>
                        <a:pt x="307693" y="2803093"/>
                      </a:cubicBezTo>
                      <a:cubicBezTo>
                        <a:pt x="438926" y="3098368"/>
                        <a:pt x="500310" y="2952318"/>
                        <a:pt x="802993" y="2980893"/>
                      </a:cubicBezTo>
                      <a:cubicBezTo>
                        <a:pt x="1105676" y="3009468"/>
                        <a:pt x="1720568" y="2997826"/>
                        <a:pt x="2123793" y="2974543"/>
                      </a:cubicBezTo>
                      <a:cubicBezTo>
                        <a:pt x="2527018" y="2951260"/>
                        <a:pt x="3005385" y="3017935"/>
                        <a:pt x="3222343" y="2841193"/>
                      </a:cubicBezTo>
                      <a:cubicBezTo>
                        <a:pt x="3439301" y="2664451"/>
                        <a:pt x="3386385" y="2137401"/>
                        <a:pt x="3425543" y="1914093"/>
                      </a:cubicBezTo>
                      <a:cubicBezTo>
                        <a:pt x="3464701" y="1690785"/>
                        <a:pt x="3438243" y="1617760"/>
                        <a:pt x="3457293" y="1501343"/>
                      </a:cubicBezTo>
                      <a:cubicBezTo>
                        <a:pt x="3476343" y="1384926"/>
                        <a:pt x="3596993" y="1393393"/>
                        <a:pt x="3539843" y="1215593"/>
                      </a:cubicBezTo>
                      <a:cubicBezTo>
                        <a:pt x="3482693" y="1037793"/>
                        <a:pt x="3295368" y="628218"/>
                        <a:pt x="3114393" y="434543"/>
                      </a:cubicBezTo>
                      <a:cubicBezTo>
                        <a:pt x="2933418" y="240868"/>
                        <a:pt x="2749268" y="120218"/>
                        <a:pt x="2453993" y="53543"/>
                      </a:cubicBezTo>
                      <a:cubicBezTo>
                        <a:pt x="2158718" y="-13132"/>
                        <a:pt x="1674001" y="-15249"/>
                        <a:pt x="1342743" y="34493"/>
                      </a:cubicBezTo>
                      <a:cubicBezTo>
                        <a:pt x="1011485" y="84235"/>
                        <a:pt x="669643" y="253568"/>
                        <a:pt x="466443" y="351993"/>
                      </a:cubicBezTo>
                      <a:cubicBezTo>
                        <a:pt x="263243" y="450418"/>
                        <a:pt x="193393" y="474760"/>
                        <a:pt x="123543" y="625043"/>
                      </a:cubicBezTo>
                      <a:cubicBezTo>
                        <a:pt x="53693" y="775326"/>
                        <a:pt x="63218" y="1159501"/>
                        <a:pt x="47343" y="1253693"/>
                      </a:cubicBezTo>
                      <a:cubicBezTo>
                        <a:pt x="31468" y="1347885"/>
                        <a:pt x="-27799" y="951010"/>
                        <a:pt x="15593" y="1209243"/>
                      </a:cubicBezTo>
                      <a:close/>
                    </a:path>
                  </a:pathLst>
                </a:custGeom>
                <a:solidFill>
                  <a:srgbClr val="747A9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19" name="직각 삼각형 18">
              <a:extLst>
                <a:ext uri="{FF2B5EF4-FFF2-40B4-BE49-F238E27FC236}">
                  <a16:creationId xmlns:a16="http://schemas.microsoft.com/office/drawing/2014/main" id="{6A42D903-7F76-4B83-955C-C07C5A39D71B}"/>
                </a:ext>
              </a:extLst>
            </p:cNvPr>
            <p:cNvSpPr/>
            <p:nvPr/>
          </p:nvSpPr>
          <p:spPr>
            <a:xfrm>
              <a:off x="8758053" y="5634866"/>
              <a:ext cx="627247" cy="988419"/>
            </a:xfrm>
            <a:prstGeom prst="rtTriangle">
              <a:avLst/>
            </a:prstGeom>
            <a:solidFill>
              <a:srgbClr val="747A90"/>
            </a:solidFill>
            <a:ln w="504825" cap="rnd">
              <a:solidFill>
                <a:srgbClr val="747A9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직각 삼각형 19">
              <a:extLst>
                <a:ext uri="{FF2B5EF4-FFF2-40B4-BE49-F238E27FC236}">
                  <a16:creationId xmlns:a16="http://schemas.microsoft.com/office/drawing/2014/main" id="{10BCCBB7-E798-424C-8A9B-28B2EB8488C4}"/>
                </a:ext>
              </a:extLst>
            </p:cNvPr>
            <p:cNvSpPr/>
            <p:nvPr/>
          </p:nvSpPr>
          <p:spPr>
            <a:xfrm flipH="1">
              <a:off x="2595390" y="5634865"/>
              <a:ext cx="627247" cy="988419"/>
            </a:xfrm>
            <a:prstGeom prst="rtTriangle">
              <a:avLst/>
            </a:prstGeom>
            <a:solidFill>
              <a:srgbClr val="747A90"/>
            </a:solidFill>
            <a:ln w="504825" cap="rnd">
              <a:solidFill>
                <a:srgbClr val="747A9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10F8063B-ACD8-4332-A78C-1443B2075061}"/>
                </a:ext>
              </a:extLst>
            </p:cNvPr>
            <p:cNvSpPr/>
            <p:nvPr/>
          </p:nvSpPr>
          <p:spPr>
            <a:xfrm rot="10800000" flipV="1">
              <a:off x="2832496" y="3688825"/>
              <a:ext cx="6291700" cy="3165150"/>
            </a:xfrm>
            <a:custGeom>
              <a:avLst/>
              <a:gdLst>
                <a:gd name="connsiteX0" fmla="*/ 353988 w 8483600"/>
                <a:gd name="connsiteY0" fmla="*/ 0 h 3155820"/>
                <a:gd name="connsiteX1" fmla="*/ 8129612 w 8483600"/>
                <a:gd name="connsiteY1" fmla="*/ 0 h 3155820"/>
                <a:gd name="connsiteX2" fmla="*/ 8483600 w 8483600"/>
                <a:gd name="connsiteY2" fmla="*/ 353988 h 3155820"/>
                <a:gd name="connsiteX3" fmla="*/ 8483600 w 8483600"/>
                <a:gd name="connsiteY3" fmla="*/ 3155820 h 3155820"/>
                <a:gd name="connsiteX4" fmla="*/ 8483600 w 8483600"/>
                <a:gd name="connsiteY4" fmla="*/ 3155820 h 3155820"/>
                <a:gd name="connsiteX5" fmla="*/ 0 w 8483600"/>
                <a:gd name="connsiteY5" fmla="*/ 3155820 h 3155820"/>
                <a:gd name="connsiteX6" fmla="*/ 0 w 8483600"/>
                <a:gd name="connsiteY6" fmla="*/ 3155820 h 3155820"/>
                <a:gd name="connsiteX7" fmla="*/ 0 w 8483600"/>
                <a:gd name="connsiteY7" fmla="*/ 353988 h 3155820"/>
                <a:gd name="connsiteX8" fmla="*/ 353988 w 8483600"/>
                <a:gd name="connsiteY8" fmla="*/ 0 h 3155820"/>
                <a:gd name="connsiteX0" fmla="*/ 353988 w 8483600"/>
                <a:gd name="connsiteY0" fmla="*/ 0 h 3160582"/>
                <a:gd name="connsiteX1" fmla="*/ 8129612 w 8483600"/>
                <a:gd name="connsiteY1" fmla="*/ 0 h 3160582"/>
                <a:gd name="connsiteX2" fmla="*/ 8483600 w 8483600"/>
                <a:gd name="connsiteY2" fmla="*/ 353988 h 3160582"/>
                <a:gd name="connsiteX3" fmla="*/ 8483600 w 8483600"/>
                <a:gd name="connsiteY3" fmla="*/ 3155820 h 3160582"/>
                <a:gd name="connsiteX4" fmla="*/ 8321675 w 8483600"/>
                <a:gd name="connsiteY4" fmla="*/ 3160582 h 3160582"/>
                <a:gd name="connsiteX5" fmla="*/ 0 w 8483600"/>
                <a:gd name="connsiteY5" fmla="*/ 3155820 h 3160582"/>
                <a:gd name="connsiteX6" fmla="*/ 0 w 8483600"/>
                <a:gd name="connsiteY6" fmla="*/ 3155820 h 3160582"/>
                <a:gd name="connsiteX7" fmla="*/ 0 w 8483600"/>
                <a:gd name="connsiteY7" fmla="*/ 353988 h 3160582"/>
                <a:gd name="connsiteX8" fmla="*/ 353988 w 8483600"/>
                <a:gd name="connsiteY8" fmla="*/ 0 h 3160582"/>
                <a:gd name="connsiteX0" fmla="*/ 353988 w 8483600"/>
                <a:gd name="connsiteY0" fmla="*/ 0 h 3160582"/>
                <a:gd name="connsiteX1" fmla="*/ 8129612 w 8483600"/>
                <a:gd name="connsiteY1" fmla="*/ 0 h 3160582"/>
                <a:gd name="connsiteX2" fmla="*/ 8483600 w 8483600"/>
                <a:gd name="connsiteY2" fmla="*/ 353988 h 3160582"/>
                <a:gd name="connsiteX3" fmla="*/ 8331200 w 8483600"/>
                <a:gd name="connsiteY3" fmla="*/ 3155820 h 3160582"/>
                <a:gd name="connsiteX4" fmla="*/ 8321675 w 8483600"/>
                <a:gd name="connsiteY4" fmla="*/ 3160582 h 3160582"/>
                <a:gd name="connsiteX5" fmla="*/ 0 w 8483600"/>
                <a:gd name="connsiteY5" fmla="*/ 3155820 h 3160582"/>
                <a:gd name="connsiteX6" fmla="*/ 0 w 8483600"/>
                <a:gd name="connsiteY6" fmla="*/ 3155820 h 3160582"/>
                <a:gd name="connsiteX7" fmla="*/ 0 w 8483600"/>
                <a:gd name="connsiteY7" fmla="*/ 353988 h 3160582"/>
                <a:gd name="connsiteX8" fmla="*/ 353988 w 8483600"/>
                <a:gd name="connsiteY8" fmla="*/ 0 h 3160582"/>
                <a:gd name="connsiteX0" fmla="*/ 353988 w 8483600"/>
                <a:gd name="connsiteY0" fmla="*/ 0 h 3160582"/>
                <a:gd name="connsiteX1" fmla="*/ 8129612 w 8483600"/>
                <a:gd name="connsiteY1" fmla="*/ 0 h 3160582"/>
                <a:gd name="connsiteX2" fmla="*/ 8483600 w 8483600"/>
                <a:gd name="connsiteY2" fmla="*/ 353988 h 3160582"/>
                <a:gd name="connsiteX3" fmla="*/ 8331200 w 8483600"/>
                <a:gd name="connsiteY3" fmla="*/ 3155820 h 3160582"/>
                <a:gd name="connsiteX4" fmla="*/ 8321675 w 8483600"/>
                <a:gd name="connsiteY4" fmla="*/ 3160582 h 3160582"/>
                <a:gd name="connsiteX5" fmla="*/ 0 w 8483600"/>
                <a:gd name="connsiteY5" fmla="*/ 3155820 h 3160582"/>
                <a:gd name="connsiteX6" fmla="*/ 149290 w 8483600"/>
                <a:gd name="connsiteY6" fmla="*/ 3155820 h 3160582"/>
                <a:gd name="connsiteX7" fmla="*/ 0 w 8483600"/>
                <a:gd name="connsiteY7" fmla="*/ 353988 h 3160582"/>
                <a:gd name="connsiteX8" fmla="*/ 353988 w 8483600"/>
                <a:gd name="connsiteY8" fmla="*/ 0 h 3160582"/>
                <a:gd name="connsiteX0" fmla="*/ 353988 w 8483600"/>
                <a:gd name="connsiteY0" fmla="*/ 0 h 3165150"/>
                <a:gd name="connsiteX1" fmla="*/ 8129612 w 8483600"/>
                <a:gd name="connsiteY1" fmla="*/ 0 h 3165150"/>
                <a:gd name="connsiteX2" fmla="*/ 8483600 w 8483600"/>
                <a:gd name="connsiteY2" fmla="*/ 353988 h 3165150"/>
                <a:gd name="connsiteX3" fmla="*/ 8331200 w 8483600"/>
                <a:gd name="connsiteY3" fmla="*/ 3155820 h 3165150"/>
                <a:gd name="connsiteX4" fmla="*/ 8321675 w 8483600"/>
                <a:gd name="connsiteY4" fmla="*/ 3160582 h 3165150"/>
                <a:gd name="connsiteX5" fmla="*/ 149289 w 8483600"/>
                <a:gd name="connsiteY5" fmla="*/ 3165150 h 3165150"/>
                <a:gd name="connsiteX6" fmla="*/ 149290 w 8483600"/>
                <a:gd name="connsiteY6" fmla="*/ 3155820 h 3165150"/>
                <a:gd name="connsiteX7" fmla="*/ 0 w 8483600"/>
                <a:gd name="connsiteY7" fmla="*/ 353988 h 3165150"/>
                <a:gd name="connsiteX8" fmla="*/ 353988 w 8483600"/>
                <a:gd name="connsiteY8" fmla="*/ 0 h 316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83600" h="3165150">
                  <a:moveTo>
                    <a:pt x="353988" y="0"/>
                  </a:moveTo>
                  <a:lnTo>
                    <a:pt x="8129612" y="0"/>
                  </a:lnTo>
                  <a:cubicBezTo>
                    <a:pt x="8325114" y="0"/>
                    <a:pt x="8483600" y="158486"/>
                    <a:pt x="8483600" y="353988"/>
                  </a:cubicBezTo>
                  <a:lnTo>
                    <a:pt x="8331200" y="3155820"/>
                  </a:lnTo>
                  <a:lnTo>
                    <a:pt x="8321675" y="3160582"/>
                  </a:lnTo>
                  <a:lnTo>
                    <a:pt x="149289" y="3165150"/>
                  </a:lnTo>
                  <a:cubicBezTo>
                    <a:pt x="149289" y="3162040"/>
                    <a:pt x="149290" y="3158930"/>
                    <a:pt x="149290" y="3155820"/>
                  </a:cubicBezTo>
                  <a:lnTo>
                    <a:pt x="0" y="353988"/>
                  </a:lnTo>
                  <a:cubicBezTo>
                    <a:pt x="0" y="158486"/>
                    <a:pt x="158486" y="0"/>
                    <a:pt x="353988" y="0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3200" b="1" i="1" kern="0" dirty="0">
                  <a:solidFill>
                    <a:srgbClr val="747A90"/>
                  </a:solidFill>
                </a:rPr>
                <a:t>내가 이걸 또</a:t>
              </a:r>
              <a:r>
                <a:rPr lang="en-US" altLang="ko-KR" sz="3200" b="1" i="1" kern="0" dirty="0">
                  <a:solidFill>
                    <a:srgbClr val="747A90"/>
                  </a:solidFill>
                </a:rPr>
                <a:t>.</a:t>
              </a:r>
            </a:p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3200" b="1" i="1" kern="0" dirty="0">
                  <a:solidFill>
                    <a:srgbClr val="747A90"/>
                  </a:solidFill>
                </a:rPr>
                <a:t>PRESENTATION </a:t>
              </a:r>
            </a:p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800" kern="0" dirty="0">
                  <a:solidFill>
                    <a:srgbClr val="747A90"/>
                  </a:solidFill>
                </a:rPr>
                <a:t>Netflix Visualizations, Recommendation, EDAs </a:t>
              </a:r>
              <a:endParaRPr lang="en-US" altLang="ko-KR" sz="500" kern="0" dirty="0">
                <a:solidFill>
                  <a:srgbClr val="747A90"/>
                </a:solidFill>
              </a:endParaRPr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E8D19DDC-5C08-4439-B41A-1151BD0A864B}"/>
              </a:ext>
            </a:extLst>
          </p:cNvPr>
          <p:cNvGrpSpPr/>
          <p:nvPr/>
        </p:nvGrpSpPr>
        <p:grpSpPr>
          <a:xfrm>
            <a:off x="752473" y="5868086"/>
            <a:ext cx="605548" cy="822427"/>
            <a:chOff x="752474" y="5868085"/>
            <a:chExt cx="871166" cy="985891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275914B2-1473-4743-8528-D4CABEA328C4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1" name="자유형: 도형 37">
              <a:extLst>
                <a:ext uri="{FF2B5EF4-FFF2-40B4-BE49-F238E27FC236}">
                  <a16:creationId xmlns:a16="http://schemas.microsoft.com/office/drawing/2014/main" id="{4B26AE9A-8948-404D-ADCE-DD3A57AC960E}"/>
                </a:ext>
              </a:extLst>
            </p:cNvPr>
            <p:cNvSpPr/>
            <p:nvPr/>
          </p:nvSpPr>
          <p:spPr>
            <a:xfrm>
              <a:off x="876780" y="6006339"/>
              <a:ext cx="659920" cy="60116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2" name="자유형: 도형 38">
              <a:extLst>
                <a:ext uri="{FF2B5EF4-FFF2-40B4-BE49-F238E27FC236}">
                  <a16:creationId xmlns:a16="http://schemas.microsoft.com/office/drawing/2014/main" id="{38DA9072-DEA8-4F5C-BE73-1E862E96682D}"/>
                </a:ext>
              </a:extLst>
            </p:cNvPr>
            <p:cNvSpPr/>
            <p:nvPr/>
          </p:nvSpPr>
          <p:spPr>
            <a:xfrm>
              <a:off x="857250" y="6196712"/>
              <a:ext cx="330200" cy="46226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3" name="자유형: 도형 39">
              <a:extLst>
                <a:ext uri="{FF2B5EF4-FFF2-40B4-BE49-F238E27FC236}">
                  <a16:creationId xmlns:a16="http://schemas.microsoft.com/office/drawing/2014/main" id="{1802C693-A5C0-45DC-B02A-2C0EF891F71A}"/>
                </a:ext>
              </a:extLst>
            </p:cNvPr>
            <p:cNvSpPr/>
            <p:nvPr/>
          </p:nvSpPr>
          <p:spPr>
            <a:xfrm>
              <a:off x="889000" y="6350000"/>
              <a:ext cx="508000" cy="69850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B160E23E-5756-43DC-AA82-46EC67DBC66C}"/>
              </a:ext>
            </a:extLst>
          </p:cNvPr>
          <p:cNvGrpSpPr/>
          <p:nvPr/>
        </p:nvGrpSpPr>
        <p:grpSpPr>
          <a:xfrm>
            <a:off x="1494272" y="5868087"/>
            <a:ext cx="605548" cy="822425"/>
            <a:chOff x="752474" y="5868085"/>
            <a:chExt cx="871166" cy="985891"/>
          </a:xfrm>
        </p:grpSpPr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07C43F64-2F4E-4A7A-8CBD-0055F5746513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6" name="자유형: 도형 43">
              <a:extLst>
                <a:ext uri="{FF2B5EF4-FFF2-40B4-BE49-F238E27FC236}">
                  <a16:creationId xmlns:a16="http://schemas.microsoft.com/office/drawing/2014/main" id="{714BC1A6-F9DF-44BF-AFBC-E866CA575987}"/>
                </a:ext>
              </a:extLst>
            </p:cNvPr>
            <p:cNvSpPr/>
            <p:nvPr/>
          </p:nvSpPr>
          <p:spPr>
            <a:xfrm flipV="1">
              <a:off x="876780" y="6018827"/>
              <a:ext cx="659920" cy="45719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7" name="자유형: 도형 44">
              <a:extLst>
                <a:ext uri="{FF2B5EF4-FFF2-40B4-BE49-F238E27FC236}">
                  <a16:creationId xmlns:a16="http://schemas.microsoft.com/office/drawing/2014/main" id="{9F08E35D-11D9-492E-A9BF-07850D6990EB}"/>
                </a:ext>
              </a:extLst>
            </p:cNvPr>
            <p:cNvSpPr/>
            <p:nvPr/>
          </p:nvSpPr>
          <p:spPr>
            <a:xfrm>
              <a:off x="857249" y="6196712"/>
              <a:ext cx="481563" cy="45719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8" name="자유형: 도형 45">
              <a:extLst>
                <a:ext uri="{FF2B5EF4-FFF2-40B4-BE49-F238E27FC236}">
                  <a16:creationId xmlns:a16="http://schemas.microsoft.com/office/drawing/2014/main" id="{21B4A5AF-A419-4D36-B2EF-54539A811B74}"/>
                </a:ext>
              </a:extLst>
            </p:cNvPr>
            <p:cNvSpPr/>
            <p:nvPr/>
          </p:nvSpPr>
          <p:spPr>
            <a:xfrm flipV="1">
              <a:off x="889000" y="6364273"/>
              <a:ext cx="272940" cy="45719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2B6BD46-5BEC-4815-BCFB-3B6A42E3AE2A}"/>
              </a:ext>
            </a:extLst>
          </p:cNvPr>
          <p:cNvGrpSpPr/>
          <p:nvPr/>
        </p:nvGrpSpPr>
        <p:grpSpPr>
          <a:xfrm>
            <a:off x="8222540" y="2764903"/>
            <a:ext cx="628118" cy="628118"/>
            <a:chOff x="8222540" y="2764903"/>
            <a:chExt cx="628118" cy="628118"/>
          </a:xfrm>
        </p:grpSpPr>
        <p:sp>
          <p:nvSpPr>
            <p:cNvPr id="140" name="타원 139"/>
            <p:cNvSpPr/>
            <p:nvPr/>
          </p:nvSpPr>
          <p:spPr>
            <a:xfrm>
              <a:off x="8222540" y="2764903"/>
              <a:ext cx="628118" cy="62811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141" name="그림 1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362467" y="2850914"/>
              <a:ext cx="371944" cy="456095"/>
            </a:xfrm>
            <a:prstGeom prst="rect">
              <a:avLst/>
            </a:prstGeom>
          </p:spPr>
        </p:pic>
      </p:grpSp>
      <p:grpSp>
        <p:nvGrpSpPr>
          <p:cNvPr id="142" name="그룹 141"/>
          <p:cNvGrpSpPr/>
          <p:nvPr/>
        </p:nvGrpSpPr>
        <p:grpSpPr>
          <a:xfrm>
            <a:off x="1919230" y="3160484"/>
            <a:ext cx="628118" cy="628118"/>
            <a:chOff x="8846116" y="4168827"/>
            <a:chExt cx="1083168" cy="1083168"/>
          </a:xfrm>
        </p:grpSpPr>
        <p:sp>
          <p:nvSpPr>
            <p:cNvPr id="143" name="타원 142"/>
            <p:cNvSpPr/>
            <p:nvPr/>
          </p:nvSpPr>
          <p:spPr>
            <a:xfrm>
              <a:off x="8846116" y="4168827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144" name="그림 1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6131" y="4358843"/>
              <a:ext cx="703135" cy="703135"/>
            </a:xfrm>
            <a:prstGeom prst="rect">
              <a:avLst/>
            </a:prstGeom>
          </p:spPr>
        </p:pic>
      </p:grpSp>
      <p:grpSp>
        <p:nvGrpSpPr>
          <p:cNvPr id="145" name="그룹 144"/>
          <p:cNvGrpSpPr/>
          <p:nvPr/>
        </p:nvGrpSpPr>
        <p:grpSpPr>
          <a:xfrm>
            <a:off x="3104671" y="1289558"/>
            <a:ext cx="628118" cy="628118"/>
            <a:chOff x="8723358" y="1778931"/>
            <a:chExt cx="1083168" cy="1083168"/>
          </a:xfrm>
        </p:grpSpPr>
        <p:sp>
          <p:nvSpPr>
            <p:cNvPr id="146" name="타원 145"/>
            <p:cNvSpPr/>
            <p:nvPr/>
          </p:nvSpPr>
          <p:spPr>
            <a:xfrm>
              <a:off x="8723358" y="1778931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147" name="그림 14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6567" y="1952140"/>
              <a:ext cx="736749" cy="736749"/>
            </a:xfrm>
            <a:prstGeom prst="rect">
              <a:avLst/>
            </a:prstGeom>
          </p:spPr>
        </p:pic>
      </p:grpSp>
      <p:grpSp>
        <p:nvGrpSpPr>
          <p:cNvPr id="148" name="그룹 147"/>
          <p:cNvGrpSpPr/>
          <p:nvPr/>
        </p:nvGrpSpPr>
        <p:grpSpPr>
          <a:xfrm>
            <a:off x="1940712" y="1292035"/>
            <a:ext cx="628118" cy="628118"/>
            <a:chOff x="2899657" y="4303429"/>
            <a:chExt cx="1083168" cy="1083168"/>
          </a:xfrm>
        </p:grpSpPr>
        <p:sp>
          <p:nvSpPr>
            <p:cNvPr id="149" name="타원 148"/>
            <p:cNvSpPr/>
            <p:nvPr/>
          </p:nvSpPr>
          <p:spPr>
            <a:xfrm>
              <a:off x="2899657" y="4303429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150" name="그림 14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5175" y="4478947"/>
              <a:ext cx="732133" cy="732133"/>
            </a:xfrm>
            <a:prstGeom prst="rect">
              <a:avLst/>
            </a:prstGeom>
          </p:spPr>
        </p:pic>
      </p:grpSp>
      <p:sp>
        <p:nvSpPr>
          <p:cNvPr id="151" name="직사각형 150"/>
          <p:cNvSpPr/>
          <p:nvPr/>
        </p:nvSpPr>
        <p:spPr>
          <a:xfrm>
            <a:off x="1667920" y="2061443"/>
            <a:ext cx="1212063" cy="758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rgbClr val="4B4541"/>
                </a:solidFill>
              </a:rPr>
              <a:t>이윤정 </a:t>
            </a:r>
            <a:r>
              <a:rPr lang="en-US" altLang="ko-KR" sz="1200" dirty="0">
                <a:solidFill>
                  <a:srgbClr val="4B4541"/>
                </a:solidFill>
              </a:rPr>
              <a:t>(</a:t>
            </a:r>
            <a:r>
              <a:rPr lang="ko-KR" altLang="en-US" sz="900" dirty="0">
                <a:solidFill>
                  <a:srgbClr val="4B4541"/>
                </a:solidFill>
              </a:rPr>
              <a:t>팀원</a:t>
            </a:r>
            <a:r>
              <a:rPr lang="en-US" altLang="ko-KR" sz="900" dirty="0">
                <a:solidFill>
                  <a:srgbClr val="4B4541"/>
                </a:solidFill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rgbClr val="4B4541"/>
                </a:solidFill>
              </a:rPr>
              <a:t>데이터 </a:t>
            </a:r>
            <a:r>
              <a:rPr lang="ko-KR" altLang="en-US" sz="900" dirty="0" err="1">
                <a:solidFill>
                  <a:srgbClr val="4B4541"/>
                </a:solidFill>
              </a:rPr>
              <a:t>전처리</a:t>
            </a:r>
            <a:r>
              <a:rPr lang="en-US" altLang="ko-KR" sz="900" dirty="0">
                <a:solidFill>
                  <a:srgbClr val="4B4541"/>
                </a:solidFill>
              </a:rPr>
              <a:t>,</a:t>
            </a:r>
            <a:r>
              <a:rPr lang="ko-KR" altLang="en-US" sz="900" dirty="0">
                <a:solidFill>
                  <a:srgbClr val="4B4541"/>
                </a:solidFill>
              </a:rPr>
              <a:t> </a:t>
            </a:r>
            <a:r>
              <a:rPr lang="en-US" altLang="ko-KR" sz="900" dirty="0">
                <a:solidFill>
                  <a:srgbClr val="4B4541"/>
                </a:solidFill>
              </a:rPr>
              <a:t>ML,</a:t>
            </a:r>
            <a:r>
              <a:rPr lang="ko-KR" altLang="en-US" sz="900" dirty="0">
                <a:solidFill>
                  <a:srgbClr val="4B4541"/>
                </a:solidFill>
              </a:rPr>
              <a:t> </a:t>
            </a:r>
            <a:endParaRPr lang="en-US" altLang="ko-KR" sz="900" dirty="0">
              <a:solidFill>
                <a:srgbClr val="4B454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rgbClr val="4B4541"/>
                </a:solidFill>
              </a:rPr>
              <a:t>프레젠테이션</a:t>
            </a:r>
            <a:endParaRPr lang="en-US" altLang="ko-KR" sz="900" dirty="0">
              <a:solidFill>
                <a:srgbClr val="4B4541"/>
              </a:solidFill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1760140" y="3932467"/>
            <a:ext cx="1035934" cy="96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rgbClr val="4B4541"/>
                </a:solidFill>
              </a:rPr>
              <a:t>김민준</a:t>
            </a:r>
            <a:r>
              <a:rPr lang="en-US" altLang="ko-KR" sz="1200" dirty="0">
                <a:solidFill>
                  <a:srgbClr val="4B4541"/>
                </a:solidFill>
              </a:rPr>
              <a:t> (</a:t>
            </a:r>
            <a:r>
              <a:rPr lang="ko-KR" altLang="en-US" sz="900" dirty="0">
                <a:solidFill>
                  <a:srgbClr val="4B4541"/>
                </a:solidFill>
              </a:rPr>
              <a:t>팀원</a:t>
            </a:r>
            <a:r>
              <a:rPr lang="en-US" altLang="ko-KR" sz="900" dirty="0">
                <a:solidFill>
                  <a:srgbClr val="4B4541"/>
                </a:solidFill>
              </a:rPr>
              <a:t>)</a:t>
            </a:r>
            <a:endParaRPr lang="en-US" altLang="ko-KR" sz="1200" b="1" dirty="0">
              <a:solidFill>
                <a:srgbClr val="4B454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rgbClr val="4B4541"/>
                </a:solidFill>
              </a:rPr>
              <a:t>데이터 탐색</a:t>
            </a:r>
            <a:r>
              <a:rPr lang="en-US" altLang="ko-KR" sz="900" dirty="0">
                <a:solidFill>
                  <a:srgbClr val="4B4541"/>
                </a:solidFill>
              </a:rPr>
              <a:t>, </a:t>
            </a:r>
          </a:p>
          <a:p>
            <a:pPr algn="ctr">
              <a:lnSpc>
                <a:spcPct val="150000"/>
              </a:lnSpc>
            </a:pPr>
            <a:r>
              <a:rPr lang="ko-KR" altLang="en-US" sz="900" dirty="0" err="1">
                <a:solidFill>
                  <a:srgbClr val="4B4541"/>
                </a:solidFill>
              </a:rPr>
              <a:t>전처리</a:t>
            </a:r>
            <a:r>
              <a:rPr lang="en-US" altLang="ko-KR" sz="900" dirty="0">
                <a:solidFill>
                  <a:srgbClr val="4B4541"/>
                </a:solidFill>
              </a:rPr>
              <a:t>,</a:t>
            </a:r>
            <a:r>
              <a:rPr lang="ko-KR" altLang="en-US" sz="900" dirty="0">
                <a:solidFill>
                  <a:srgbClr val="4B4541"/>
                </a:solidFill>
              </a:rPr>
              <a:t> </a:t>
            </a:r>
            <a:r>
              <a:rPr lang="en-US" altLang="ko-KR" sz="900" dirty="0">
                <a:solidFill>
                  <a:srgbClr val="4B4541"/>
                </a:solidFill>
              </a:rPr>
              <a:t>ML,</a:t>
            </a:r>
            <a:r>
              <a:rPr lang="ko-KR" altLang="en-US" sz="900" dirty="0">
                <a:solidFill>
                  <a:srgbClr val="4B4541"/>
                </a:solidFill>
              </a:rPr>
              <a:t> </a:t>
            </a:r>
            <a:endParaRPr lang="en-US" altLang="ko-KR" sz="900" dirty="0">
              <a:solidFill>
                <a:srgbClr val="4B454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rgbClr val="4B4541"/>
                </a:solidFill>
              </a:rPr>
              <a:t>프레젠테이션</a:t>
            </a:r>
            <a:endParaRPr lang="en-US" altLang="ko-KR" sz="900" dirty="0">
              <a:solidFill>
                <a:srgbClr val="4B4541"/>
              </a:solidFill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2939369" y="2062758"/>
            <a:ext cx="1035934" cy="758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rgbClr val="4B4541"/>
                </a:solidFill>
              </a:rPr>
              <a:t>권태영</a:t>
            </a:r>
            <a:endParaRPr lang="en-US" altLang="ko-KR" sz="1200" b="1" dirty="0">
              <a:solidFill>
                <a:srgbClr val="4B454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rgbClr val="4B4541"/>
                </a:solidFill>
              </a:rPr>
              <a:t>팀장</a:t>
            </a:r>
            <a:endParaRPr lang="en-US" altLang="ko-KR" sz="900" dirty="0">
              <a:solidFill>
                <a:srgbClr val="4B454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rgbClr val="4B4541"/>
                </a:solidFill>
              </a:rPr>
              <a:t>보고서 작성</a:t>
            </a:r>
            <a:r>
              <a:rPr lang="en-US" altLang="ko-KR" sz="900" dirty="0">
                <a:solidFill>
                  <a:srgbClr val="4B4541"/>
                </a:solidFill>
              </a:rPr>
              <a:t> </a:t>
            </a:r>
          </a:p>
        </p:txBody>
      </p:sp>
      <p:sp>
        <p:nvSpPr>
          <p:cNvPr id="154" name="직사각형 153"/>
          <p:cNvSpPr/>
          <p:nvPr/>
        </p:nvSpPr>
        <p:spPr>
          <a:xfrm>
            <a:off x="8910043" y="2684031"/>
            <a:ext cx="1233701" cy="758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err="1">
                <a:solidFill>
                  <a:srgbClr val="4B4541"/>
                </a:solidFill>
              </a:rPr>
              <a:t>전병우</a:t>
            </a:r>
            <a:endParaRPr lang="en-US" altLang="ko-KR" sz="1200" b="1" dirty="0">
              <a:solidFill>
                <a:srgbClr val="4B454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4B4541"/>
                </a:solidFill>
              </a:rPr>
              <a:t>팀원</a:t>
            </a:r>
            <a:endParaRPr lang="en-US" altLang="ko-KR" sz="900" dirty="0">
              <a:solidFill>
                <a:srgbClr val="4B454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4B4541"/>
                </a:solidFill>
              </a:rPr>
              <a:t>데이터 </a:t>
            </a:r>
            <a:r>
              <a:rPr lang="ko-KR" altLang="en-US" sz="900" dirty="0" err="1">
                <a:solidFill>
                  <a:srgbClr val="4B4541"/>
                </a:solidFill>
              </a:rPr>
              <a:t>전처리</a:t>
            </a:r>
            <a:r>
              <a:rPr lang="en-US" altLang="ko-KR" sz="900" dirty="0">
                <a:solidFill>
                  <a:srgbClr val="4B4541"/>
                </a:solidFill>
              </a:rPr>
              <a:t>, ML 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A2C37C63-8E62-489B-902E-F62706E9CE81}"/>
              </a:ext>
            </a:extLst>
          </p:cNvPr>
          <p:cNvSpPr/>
          <p:nvPr/>
        </p:nvSpPr>
        <p:spPr>
          <a:xfrm>
            <a:off x="8929923" y="928115"/>
            <a:ext cx="1233701" cy="96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err="1">
                <a:solidFill>
                  <a:srgbClr val="4B4541"/>
                </a:solidFill>
              </a:rPr>
              <a:t>최태동</a:t>
            </a:r>
            <a:endParaRPr lang="en-US" altLang="ko-KR" sz="1200" b="1" dirty="0">
              <a:solidFill>
                <a:srgbClr val="4B454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4B4541"/>
                </a:solidFill>
              </a:rPr>
              <a:t>팀원</a:t>
            </a:r>
            <a:endParaRPr lang="en-US" altLang="ko-KR" sz="900" dirty="0">
              <a:solidFill>
                <a:srgbClr val="4B454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4B4541"/>
                </a:solidFill>
              </a:rPr>
              <a:t>프레젠테이션</a:t>
            </a:r>
            <a:r>
              <a:rPr lang="en-US" altLang="ko-KR" sz="900" dirty="0">
                <a:solidFill>
                  <a:srgbClr val="4B4541"/>
                </a:solidFill>
              </a:rPr>
              <a:t>, ML,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4B4541"/>
                </a:solidFill>
              </a:rPr>
              <a:t>데이터 탐색</a:t>
            </a:r>
            <a:r>
              <a:rPr lang="en-US" altLang="ko-KR" sz="900" dirty="0">
                <a:solidFill>
                  <a:srgbClr val="4B4541"/>
                </a:solidFill>
              </a:rPr>
              <a:t>, </a:t>
            </a:r>
            <a:r>
              <a:rPr lang="ko-KR" altLang="en-US" sz="900" dirty="0">
                <a:solidFill>
                  <a:srgbClr val="4B4541"/>
                </a:solidFill>
              </a:rPr>
              <a:t>시각화</a:t>
            </a:r>
            <a:endParaRPr lang="en-US" altLang="ko-KR" sz="900" dirty="0">
              <a:solidFill>
                <a:srgbClr val="4B454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B80DE3B-AA78-4B95-B9F9-9052EC946C9E}"/>
              </a:ext>
            </a:extLst>
          </p:cNvPr>
          <p:cNvGrpSpPr/>
          <p:nvPr/>
        </p:nvGrpSpPr>
        <p:grpSpPr>
          <a:xfrm>
            <a:off x="8284263" y="1011978"/>
            <a:ext cx="628118" cy="628118"/>
            <a:chOff x="8284263" y="1011978"/>
            <a:chExt cx="628118" cy="628118"/>
          </a:xfrm>
        </p:grpSpPr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888A829E-D6C6-450F-B643-D6F4F9E7A462}"/>
                </a:ext>
              </a:extLst>
            </p:cNvPr>
            <p:cNvSpPr/>
            <p:nvPr/>
          </p:nvSpPr>
          <p:spPr>
            <a:xfrm>
              <a:off x="8284263" y="1011978"/>
              <a:ext cx="628118" cy="62811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113" name="그림 112">
              <a:extLst>
                <a:ext uri="{FF2B5EF4-FFF2-40B4-BE49-F238E27FC236}">
                  <a16:creationId xmlns:a16="http://schemas.microsoft.com/office/drawing/2014/main" id="{D6A66634-73CE-445F-8816-B4EB2D561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412940" y="1108690"/>
              <a:ext cx="405411" cy="4311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1844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5503359" y="6017277"/>
            <a:ext cx="1185281" cy="833173"/>
          </a:xfrm>
          <a:prstGeom prst="trapezoid">
            <a:avLst>
              <a:gd name="adj" fmla="val 14330"/>
            </a:avLst>
          </a:prstGeom>
          <a:gradFill>
            <a:gsLst>
              <a:gs pos="54000">
                <a:schemeClr val="bg1"/>
              </a:gs>
              <a:gs pos="55000">
                <a:schemeClr val="bg1">
                  <a:lumMod val="85000"/>
                </a:schemeClr>
              </a:gs>
            </a:gsLst>
            <a:lin ang="16200000" scaled="0"/>
          </a:gra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B050EEF9-5216-4B66-AA52-4A03D1C13335}"/>
              </a:ext>
            </a:extLst>
          </p:cNvPr>
          <p:cNvSpPr/>
          <p:nvPr/>
        </p:nvSpPr>
        <p:spPr>
          <a:xfrm rot="10800000" flipV="1">
            <a:off x="377372" y="0"/>
            <a:ext cx="11437256" cy="5651759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DADCE8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377372" y="5651760"/>
            <a:ext cx="11437256" cy="603897"/>
          </a:xfrm>
          <a:prstGeom prst="round2SameRect">
            <a:avLst>
              <a:gd name="adj1" fmla="val 0"/>
              <a:gd name="adj2" fmla="val 27614"/>
            </a:avLst>
          </a:prstGeom>
          <a:solidFill>
            <a:schemeClr val="bg1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800" b="1" kern="0" dirty="0">
                <a:solidFill>
                  <a:srgbClr val="747A9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83FE43C-CBC9-445F-9404-90153F15D7D1}"/>
              </a:ext>
            </a:extLst>
          </p:cNvPr>
          <p:cNvGrpSpPr/>
          <p:nvPr/>
        </p:nvGrpSpPr>
        <p:grpSpPr>
          <a:xfrm>
            <a:off x="11306815" y="5830761"/>
            <a:ext cx="272505" cy="272505"/>
            <a:chOff x="11205557" y="5766827"/>
            <a:chExt cx="373763" cy="373763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C4396D67-8C85-4DEF-9FEC-05513D8861F9}"/>
                </a:ext>
              </a:extLst>
            </p:cNvPr>
            <p:cNvSpPr/>
            <p:nvPr/>
          </p:nvSpPr>
          <p:spPr>
            <a:xfrm rot="10800000" flipV="1">
              <a:off x="11205557" y="5766827"/>
              <a:ext cx="373763" cy="3737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4" name="원호 43">
              <a:extLst>
                <a:ext uri="{FF2B5EF4-FFF2-40B4-BE49-F238E27FC236}">
                  <a16:creationId xmlns:a16="http://schemas.microsoft.com/office/drawing/2014/main" id="{704DEE50-2A87-48F0-8EEA-200A18C6A684}"/>
                </a:ext>
              </a:extLst>
            </p:cNvPr>
            <p:cNvSpPr/>
            <p:nvPr/>
          </p:nvSpPr>
          <p:spPr>
            <a:xfrm rot="10800000" flipV="1">
              <a:off x="11302663" y="5886905"/>
              <a:ext cx="179550" cy="179550"/>
            </a:xfrm>
            <a:prstGeom prst="arc">
              <a:avLst>
                <a:gd name="adj1" fmla="val 17958770"/>
                <a:gd name="adj2" fmla="val 14529894"/>
              </a:avLst>
            </a:prstGeom>
            <a:noFill/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14E1BBD4-C946-4784-B22A-6A0AB4EC4B4A}"/>
                </a:ext>
              </a:extLst>
            </p:cNvPr>
            <p:cNvCxnSpPr>
              <a:cxnSpLocks/>
            </p:cNvCxnSpPr>
            <p:nvPr/>
          </p:nvCxnSpPr>
          <p:spPr>
            <a:xfrm>
              <a:off x="11392438" y="5835670"/>
              <a:ext cx="0" cy="144000"/>
            </a:xfrm>
            <a:prstGeom prst="line">
              <a:avLst/>
            </a:prstGeom>
            <a:ln w="25400" cap="rnd">
              <a:solidFill>
                <a:srgbClr val="747A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/>
          <p:cNvGrpSpPr/>
          <p:nvPr/>
        </p:nvGrpSpPr>
        <p:grpSpPr>
          <a:xfrm>
            <a:off x="0" y="378663"/>
            <a:ext cx="517204" cy="262045"/>
            <a:chOff x="0" y="378663"/>
            <a:chExt cx="517204" cy="262045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2DAC26EB-17DE-411B-98FC-186B57022FA4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2482E8BD-341B-4D21-9716-7A73C9E9E825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1BA244FF-1820-4626-BB6A-816E558AB30A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0" name="직각 삼각형 59">
              <a:extLst>
                <a:ext uri="{FF2B5EF4-FFF2-40B4-BE49-F238E27FC236}">
                  <a16:creationId xmlns:a16="http://schemas.microsoft.com/office/drawing/2014/main" id="{1BA244FF-1820-4626-BB6A-816E558AB30A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E8D19DDC-5C08-4439-B41A-1151BD0A864B}"/>
              </a:ext>
            </a:extLst>
          </p:cNvPr>
          <p:cNvGrpSpPr/>
          <p:nvPr/>
        </p:nvGrpSpPr>
        <p:grpSpPr>
          <a:xfrm>
            <a:off x="752473" y="5868086"/>
            <a:ext cx="605548" cy="822427"/>
            <a:chOff x="752474" y="5868085"/>
            <a:chExt cx="871166" cy="985891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275914B2-1473-4743-8528-D4CABEA328C4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자유형: 도형 37">
              <a:extLst>
                <a:ext uri="{FF2B5EF4-FFF2-40B4-BE49-F238E27FC236}">
                  <a16:creationId xmlns:a16="http://schemas.microsoft.com/office/drawing/2014/main" id="{4B26AE9A-8948-404D-ADCE-DD3A57AC960E}"/>
                </a:ext>
              </a:extLst>
            </p:cNvPr>
            <p:cNvSpPr/>
            <p:nvPr/>
          </p:nvSpPr>
          <p:spPr>
            <a:xfrm>
              <a:off x="876780" y="6006339"/>
              <a:ext cx="659920" cy="60116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자유형: 도형 38">
              <a:extLst>
                <a:ext uri="{FF2B5EF4-FFF2-40B4-BE49-F238E27FC236}">
                  <a16:creationId xmlns:a16="http://schemas.microsoft.com/office/drawing/2014/main" id="{38DA9072-DEA8-4F5C-BE73-1E862E96682D}"/>
                </a:ext>
              </a:extLst>
            </p:cNvPr>
            <p:cNvSpPr/>
            <p:nvPr/>
          </p:nvSpPr>
          <p:spPr>
            <a:xfrm>
              <a:off x="857250" y="6196712"/>
              <a:ext cx="330200" cy="46226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자유형: 도형 39">
              <a:extLst>
                <a:ext uri="{FF2B5EF4-FFF2-40B4-BE49-F238E27FC236}">
                  <a16:creationId xmlns:a16="http://schemas.microsoft.com/office/drawing/2014/main" id="{1802C693-A5C0-45DC-B02A-2C0EF891F71A}"/>
                </a:ext>
              </a:extLst>
            </p:cNvPr>
            <p:cNvSpPr/>
            <p:nvPr/>
          </p:nvSpPr>
          <p:spPr>
            <a:xfrm>
              <a:off x="889000" y="6350000"/>
              <a:ext cx="508000" cy="69850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B160E23E-5756-43DC-AA82-46EC67DBC66C}"/>
              </a:ext>
            </a:extLst>
          </p:cNvPr>
          <p:cNvGrpSpPr/>
          <p:nvPr/>
        </p:nvGrpSpPr>
        <p:grpSpPr>
          <a:xfrm>
            <a:off x="1494272" y="5868087"/>
            <a:ext cx="605548" cy="822425"/>
            <a:chOff x="752474" y="5868085"/>
            <a:chExt cx="871166" cy="985891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07C43F64-2F4E-4A7A-8CBD-0055F5746513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자유형: 도형 43">
              <a:extLst>
                <a:ext uri="{FF2B5EF4-FFF2-40B4-BE49-F238E27FC236}">
                  <a16:creationId xmlns:a16="http://schemas.microsoft.com/office/drawing/2014/main" id="{714BC1A6-F9DF-44BF-AFBC-E866CA575987}"/>
                </a:ext>
              </a:extLst>
            </p:cNvPr>
            <p:cNvSpPr/>
            <p:nvPr/>
          </p:nvSpPr>
          <p:spPr>
            <a:xfrm flipV="1">
              <a:off x="876780" y="6018827"/>
              <a:ext cx="659920" cy="45719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자유형: 도형 44">
              <a:extLst>
                <a:ext uri="{FF2B5EF4-FFF2-40B4-BE49-F238E27FC236}">
                  <a16:creationId xmlns:a16="http://schemas.microsoft.com/office/drawing/2014/main" id="{9F08E35D-11D9-492E-A9BF-07850D6990EB}"/>
                </a:ext>
              </a:extLst>
            </p:cNvPr>
            <p:cNvSpPr/>
            <p:nvPr/>
          </p:nvSpPr>
          <p:spPr>
            <a:xfrm>
              <a:off x="857249" y="6196712"/>
              <a:ext cx="481563" cy="45719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자유형: 도형 45">
              <a:extLst>
                <a:ext uri="{FF2B5EF4-FFF2-40B4-BE49-F238E27FC236}">
                  <a16:creationId xmlns:a16="http://schemas.microsoft.com/office/drawing/2014/main" id="{21B4A5AF-A419-4D36-B2EF-54539A811B74}"/>
                </a:ext>
              </a:extLst>
            </p:cNvPr>
            <p:cNvSpPr/>
            <p:nvPr/>
          </p:nvSpPr>
          <p:spPr>
            <a:xfrm flipV="1">
              <a:off x="889000" y="6364273"/>
              <a:ext cx="272940" cy="45719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F607FE8-012E-4F87-B2CE-A5F0E97BDAC1}"/>
              </a:ext>
            </a:extLst>
          </p:cNvPr>
          <p:cNvSpPr txBox="1"/>
          <p:nvPr/>
        </p:nvSpPr>
        <p:spPr>
          <a:xfrm>
            <a:off x="717824" y="147817"/>
            <a:ext cx="72266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STEP2. </a:t>
            </a:r>
            <a:r>
              <a:rPr lang="ko-KR" altLang="en-US" sz="2000" b="1" dirty="0"/>
              <a:t>탐색 및 시각화</a:t>
            </a:r>
            <a:endParaRPr lang="en-US" altLang="ko-KR" sz="20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F0CB37D-7908-4E4B-95A8-34153B106CFC}"/>
              </a:ext>
            </a:extLst>
          </p:cNvPr>
          <p:cNvGrpSpPr/>
          <p:nvPr/>
        </p:nvGrpSpPr>
        <p:grpSpPr>
          <a:xfrm>
            <a:off x="0" y="696653"/>
            <a:ext cx="517204" cy="262045"/>
            <a:chOff x="0" y="378663"/>
            <a:chExt cx="517204" cy="262045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15BDBED2-277F-4A83-983C-C45ED00D35E0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D9366354-4A18-475A-A439-6CBE44F7C1E9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4D36B4C-0C85-40BE-A458-0554F522B392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7" name="직각 삼각형 26">
              <a:extLst>
                <a:ext uri="{FF2B5EF4-FFF2-40B4-BE49-F238E27FC236}">
                  <a16:creationId xmlns:a16="http://schemas.microsoft.com/office/drawing/2014/main" id="{5219CA20-F4FB-4FC3-9C9C-7F177EBAD7BD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4516474-91BB-465F-8AA8-A2ED8867787B}"/>
              </a:ext>
            </a:extLst>
          </p:cNvPr>
          <p:cNvGrpSpPr/>
          <p:nvPr/>
        </p:nvGrpSpPr>
        <p:grpSpPr>
          <a:xfrm>
            <a:off x="-6624" y="1021329"/>
            <a:ext cx="517204" cy="262045"/>
            <a:chOff x="0" y="378663"/>
            <a:chExt cx="517204" cy="262045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B8F77524-9B7E-4942-BB26-7433417160A7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C311CA20-65A5-49F9-84B0-F6E416D50A06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6307A43C-5B31-4284-8433-AB600F382AE7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2" name="직각 삼각형 31">
              <a:extLst>
                <a:ext uri="{FF2B5EF4-FFF2-40B4-BE49-F238E27FC236}">
                  <a16:creationId xmlns:a16="http://schemas.microsoft.com/office/drawing/2014/main" id="{6266EE75-3816-41DB-B798-0E597FF0AECD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F5D1EAF3-069D-482D-A666-7712512EAFDC}"/>
              </a:ext>
            </a:extLst>
          </p:cNvPr>
          <p:cNvGrpSpPr/>
          <p:nvPr/>
        </p:nvGrpSpPr>
        <p:grpSpPr>
          <a:xfrm>
            <a:off x="2634976" y="508673"/>
            <a:ext cx="8839200" cy="5000004"/>
            <a:chOff x="5859348" y="406247"/>
            <a:chExt cx="5362512" cy="4822372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BD62F099-6B6D-4591-9294-1B31D7CF5FDC}"/>
                </a:ext>
              </a:extLst>
            </p:cNvPr>
            <p:cNvGrpSpPr/>
            <p:nvPr/>
          </p:nvGrpSpPr>
          <p:grpSpPr>
            <a:xfrm>
              <a:off x="5859348" y="406247"/>
              <a:ext cx="5362512" cy="4822372"/>
              <a:chOff x="888998" y="414694"/>
              <a:chExt cx="5362512" cy="4822372"/>
            </a:xfrm>
          </p:grpSpPr>
          <p:sp>
            <p:nvSpPr>
              <p:cNvPr id="54" name="사각형: 둥근 위쪽 모서리 53">
                <a:extLst>
                  <a:ext uri="{FF2B5EF4-FFF2-40B4-BE49-F238E27FC236}">
                    <a16:creationId xmlns:a16="http://schemas.microsoft.com/office/drawing/2014/main" id="{2C2890B3-C3B8-4115-AECB-4393307568D4}"/>
                  </a:ext>
                </a:extLst>
              </p:cNvPr>
              <p:cNvSpPr/>
              <p:nvPr/>
            </p:nvSpPr>
            <p:spPr>
              <a:xfrm rot="10800000" flipV="1">
                <a:off x="888999" y="414694"/>
                <a:ext cx="5362511" cy="602342"/>
              </a:xfrm>
              <a:prstGeom prst="round2SameRect">
                <a:avLst>
                  <a:gd name="adj1" fmla="val 35593"/>
                  <a:gd name="adj2" fmla="val 0"/>
                </a:avLst>
              </a:prstGeom>
              <a:solidFill>
                <a:srgbClr val="C2E1F3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사각형: 둥근 위쪽 모서리 54">
                <a:extLst>
                  <a:ext uri="{FF2B5EF4-FFF2-40B4-BE49-F238E27FC236}">
                    <a16:creationId xmlns:a16="http://schemas.microsoft.com/office/drawing/2014/main" id="{9DA2A060-0AD2-4382-840D-1EE83617C2A6}"/>
                  </a:ext>
                </a:extLst>
              </p:cNvPr>
              <p:cNvSpPr/>
              <p:nvPr/>
            </p:nvSpPr>
            <p:spPr>
              <a:xfrm rot="10800000" flipV="1">
                <a:off x="888998" y="1017037"/>
                <a:ext cx="5362511" cy="4220029"/>
              </a:xfrm>
              <a:prstGeom prst="round2SameRect">
                <a:avLst>
                  <a:gd name="adj1" fmla="val 0"/>
                  <a:gd name="adj2" fmla="val 5602"/>
                </a:avLst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AE0DA7E8-1997-4357-82FD-A3F90ECE24D5}"/>
                </a:ext>
              </a:extLst>
            </p:cNvPr>
            <p:cNvGrpSpPr/>
            <p:nvPr/>
          </p:nvGrpSpPr>
          <p:grpSpPr>
            <a:xfrm>
              <a:off x="10007503" y="602342"/>
              <a:ext cx="1007161" cy="255941"/>
              <a:chOff x="1863401" y="378540"/>
              <a:chExt cx="1007161" cy="255941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F1458B3E-2132-4A4F-B9A0-F7F6CCE8150E}"/>
                  </a:ext>
                </a:extLst>
              </p:cNvPr>
              <p:cNvSpPr/>
              <p:nvPr/>
            </p:nvSpPr>
            <p:spPr>
              <a:xfrm rot="10800000" flipV="1">
                <a:off x="1863401" y="378542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8F2B067B-DDAE-4388-ACFE-D82F47A070D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991002" y="505446"/>
                <a:ext cx="0" cy="108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16BD63B3-6DE6-4561-AD62-6EC8ED121201}"/>
                  </a:ext>
                </a:extLst>
              </p:cNvPr>
              <p:cNvSpPr/>
              <p:nvPr/>
            </p:nvSpPr>
            <p:spPr>
              <a:xfrm rot="10800000" flipV="1">
                <a:off x="2239012" y="378541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F0F1BBC5-C395-4DF9-84EB-AC218A8B5849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366980" y="440705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7D8993DB-6509-493D-85CA-78BF5BC8F369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2366979" y="440703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C5F2E236-65A2-4446-AB58-8937309039A7}"/>
                  </a:ext>
                </a:extLst>
              </p:cNvPr>
              <p:cNvSpPr/>
              <p:nvPr/>
            </p:nvSpPr>
            <p:spPr>
              <a:xfrm rot="10800000" flipV="1">
                <a:off x="2614623" y="378540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3A0DE8A8-E58B-4596-B552-2BCF6A957184}"/>
                  </a:ext>
                </a:extLst>
              </p:cNvPr>
              <p:cNvSpPr/>
              <p:nvPr/>
            </p:nvSpPr>
            <p:spPr>
              <a:xfrm rot="10800000" flipV="1">
                <a:off x="2690822" y="461791"/>
                <a:ext cx="103539" cy="1035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4D13778F-C3F7-4E64-964E-A66A0617D3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317" y="1188242"/>
            <a:ext cx="7712804" cy="42032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9A4E5AC-C2B8-4318-BF20-FA7B2CEF710B}"/>
              </a:ext>
            </a:extLst>
          </p:cNvPr>
          <p:cNvSpPr txBox="1"/>
          <p:nvPr/>
        </p:nvSpPr>
        <p:spPr>
          <a:xfrm>
            <a:off x="2784318" y="607375"/>
            <a:ext cx="7465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월별 컨텐츠 업데이트 비율 </a:t>
            </a:r>
            <a:r>
              <a:rPr lang="en-US" altLang="ko-KR" sz="2400" b="1" dirty="0"/>
              <a:t>(</a:t>
            </a:r>
            <a:r>
              <a:rPr lang="en-US" altLang="ko-KR" sz="2300" b="1" dirty="0"/>
              <a:t>Heatmap)</a:t>
            </a:r>
            <a:endParaRPr lang="ko-KR" altLang="en-US" sz="2300" b="1" dirty="0"/>
          </a:p>
        </p:txBody>
      </p:sp>
    </p:spTree>
    <p:extLst>
      <p:ext uri="{BB962C8B-B14F-4D97-AF65-F5344CB8AC3E}">
        <p14:creationId xmlns:p14="http://schemas.microsoft.com/office/powerpoint/2010/main" val="1322825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5503359" y="6017277"/>
            <a:ext cx="1185281" cy="833173"/>
          </a:xfrm>
          <a:prstGeom prst="trapezoid">
            <a:avLst>
              <a:gd name="adj" fmla="val 14330"/>
            </a:avLst>
          </a:prstGeom>
          <a:gradFill>
            <a:gsLst>
              <a:gs pos="54000">
                <a:schemeClr val="bg1"/>
              </a:gs>
              <a:gs pos="55000">
                <a:schemeClr val="bg1">
                  <a:lumMod val="85000"/>
                </a:schemeClr>
              </a:gs>
            </a:gsLst>
            <a:lin ang="16200000" scaled="0"/>
          </a:gra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B050EEF9-5216-4B66-AA52-4A03D1C13335}"/>
              </a:ext>
            </a:extLst>
          </p:cNvPr>
          <p:cNvSpPr/>
          <p:nvPr/>
        </p:nvSpPr>
        <p:spPr>
          <a:xfrm rot="10800000" flipV="1">
            <a:off x="377372" y="0"/>
            <a:ext cx="11437256" cy="5651759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DADCE8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377372" y="5651760"/>
            <a:ext cx="11437256" cy="603897"/>
          </a:xfrm>
          <a:prstGeom prst="round2SameRect">
            <a:avLst>
              <a:gd name="adj1" fmla="val 0"/>
              <a:gd name="adj2" fmla="val 27614"/>
            </a:avLst>
          </a:prstGeom>
          <a:solidFill>
            <a:schemeClr val="bg1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800" b="1" kern="0" dirty="0">
                <a:solidFill>
                  <a:srgbClr val="747A9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83FE43C-CBC9-445F-9404-90153F15D7D1}"/>
              </a:ext>
            </a:extLst>
          </p:cNvPr>
          <p:cNvGrpSpPr/>
          <p:nvPr/>
        </p:nvGrpSpPr>
        <p:grpSpPr>
          <a:xfrm>
            <a:off x="11306815" y="5830761"/>
            <a:ext cx="272505" cy="272505"/>
            <a:chOff x="11205557" y="5766827"/>
            <a:chExt cx="373763" cy="373763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C4396D67-8C85-4DEF-9FEC-05513D8861F9}"/>
                </a:ext>
              </a:extLst>
            </p:cNvPr>
            <p:cNvSpPr/>
            <p:nvPr/>
          </p:nvSpPr>
          <p:spPr>
            <a:xfrm rot="10800000" flipV="1">
              <a:off x="11205557" y="5766827"/>
              <a:ext cx="373763" cy="3737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4" name="원호 43">
              <a:extLst>
                <a:ext uri="{FF2B5EF4-FFF2-40B4-BE49-F238E27FC236}">
                  <a16:creationId xmlns:a16="http://schemas.microsoft.com/office/drawing/2014/main" id="{704DEE50-2A87-48F0-8EEA-200A18C6A684}"/>
                </a:ext>
              </a:extLst>
            </p:cNvPr>
            <p:cNvSpPr/>
            <p:nvPr/>
          </p:nvSpPr>
          <p:spPr>
            <a:xfrm rot="10800000" flipV="1">
              <a:off x="11302663" y="5886905"/>
              <a:ext cx="179550" cy="179550"/>
            </a:xfrm>
            <a:prstGeom prst="arc">
              <a:avLst>
                <a:gd name="adj1" fmla="val 17958770"/>
                <a:gd name="adj2" fmla="val 14529894"/>
              </a:avLst>
            </a:prstGeom>
            <a:noFill/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14E1BBD4-C946-4784-B22A-6A0AB4EC4B4A}"/>
                </a:ext>
              </a:extLst>
            </p:cNvPr>
            <p:cNvCxnSpPr>
              <a:cxnSpLocks/>
            </p:cNvCxnSpPr>
            <p:nvPr/>
          </p:nvCxnSpPr>
          <p:spPr>
            <a:xfrm>
              <a:off x="11392438" y="5835670"/>
              <a:ext cx="0" cy="144000"/>
            </a:xfrm>
            <a:prstGeom prst="line">
              <a:avLst/>
            </a:prstGeom>
            <a:ln w="25400" cap="rnd">
              <a:solidFill>
                <a:srgbClr val="747A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/>
          <p:cNvGrpSpPr/>
          <p:nvPr/>
        </p:nvGrpSpPr>
        <p:grpSpPr>
          <a:xfrm>
            <a:off x="0" y="378663"/>
            <a:ext cx="517204" cy="262045"/>
            <a:chOff x="0" y="378663"/>
            <a:chExt cx="517204" cy="262045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2DAC26EB-17DE-411B-98FC-186B57022FA4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2482E8BD-341B-4D21-9716-7A73C9E9E825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1BA244FF-1820-4626-BB6A-816E558AB30A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0" name="직각 삼각형 59">
              <a:extLst>
                <a:ext uri="{FF2B5EF4-FFF2-40B4-BE49-F238E27FC236}">
                  <a16:creationId xmlns:a16="http://schemas.microsoft.com/office/drawing/2014/main" id="{1BA244FF-1820-4626-BB6A-816E558AB30A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E8D19DDC-5C08-4439-B41A-1151BD0A864B}"/>
              </a:ext>
            </a:extLst>
          </p:cNvPr>
          <p:cNvGrpSpPr/>
          <p:nvPr/>
        </p:nvGrpSpPr>
        <p:grpSpPr>
          <a:xfrm>
            <a:off x="752473" y="5868086"/>
            <a:ext cx="605548" cy="822427"/>
            <a:chOff x="752474" y="5868085"/>
            <a:chExt cx="871166" cy="985891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275914B2-1473-4743-8528-D4CABEA328C4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자유형: 도형 37">
              <a:extLst>
                <a:ext uri="{FF2B5EF4-FFF2-40B4-BE49-F238E27FC236}">
                  <a16:creationId xmlns:a16="http://schemas.microsoft.com/office/drawing/2014/main" id="{4B26AE9A-8948-404D-ADCE-DD3A57AC960E}"/>
                </a:ext>
              </a:extLst>
            </p:cNvPr>
            <p:cNvSpPr/>
            <p:nvPr/>
          </p:nvSpPr>
          <p:spPr>
            <a:xfrm>
              <a:off x="876780" y="6006339"/>
              <a:ext cx="659920" cy="60116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자유형: 도형 38">
              <a:extLst>
                <a:ext uri="{FF2B5EF4-FFF2-40B4-BE49-F238E27FC236}">
                  <a16:creationId xmlns:a16="http://schemas.microsoft.com/office/drawing/2014/main" id="{38DA9072-DEA8-4F5C-BE73-1E862E96682D}"/>
                </a:ext>
              </a:extLst>
            </p:cNvPr>
            <p:cNvSpPr/>
            <p:nvPr/>
          </p:nvSpPr>
          <p:spPr>
            <a:xfrm>
              <a:off x="857250" y="6196712"/>
              <a:ext cx="330200" cy="46226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자유형: 도형 39">
              <a:extLst>
                <a:ext uri="{FF2B5EF4-FFF2-40B4-BE49-F238E27FC236}">
                  <a16:creationId xmlns:a16="http://schemas.microsoft.com/office/drawing/2014/main" id="{1802C693-A5C0-45DC-B02A-2C0EF891F71A}"/>
                </a:ext>
              </a:extLst>
            </p:cNvPr>
            <p:cNvSpPr/>
            <p:nvPr/>
          </p:nvSpPr>
          <p:spPr>
            <a:xfrm>
              <a:off x="889000" y="6350000"/>
              <a:ext cx="508000" cy="69850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B160E23E-5756-43DC-AA82-46EC67DBC66C}"/>
              </a:ext>
            </a:extLst>
          </p:cNvPr>
          <p:cNvGrpSpPr/>
          <p:nvPr/>
        </p:nvGrpSpPr>
        <p:grpSpPr>
          <a:xfrm>
            <a:off x="1494272" y="5868087"/>
            <a:ext cx="605548" cy="822425"/>
            <a:chOff x="752474" y="5868085"/>
            <a:chExt cx="871166" cy="985891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07C43F64-2F4E-4A7A-8CBD-0055F5746513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자유형: 도형 43">
              <a:extLst>
                <a:ext uri="{FF2B5EF4-FFF2-40B4-BE49-F238E27FC236}">
                  <a16:creationId xmlns:a16="http://schemas.microsoft.com/office/drawing/2014/main" id="{714BC1A6-F9DF-44BF-AFBC-E866CA575987}"/>
                </a:ext>
              </a:extLst>
            </p:cNvPr>
            <p:cNvSpPr/>
            <p:nvPr/>
          </p:nvSpPr>
          <p:spPr>
            <a:xfrm flipV="1">
              <a:off x="876780" y="6018827"/>
              <a:ext cx="659920" cy="45719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자유형: 도형 44">
              <a:extLst>
                <a:ext uri="{FF2B5EF4-FFF2-40B4-BE49-F238E27FC236}">
                  <a16:creationId xmlns:a16="http://schemas.microsoft.com/office/drawing/2014/main" id="{9F08E35D-11D9-492E-A9BF-07850D6990EB}"/>
                </a:ext>
              </a:extLst>
            </p:cNvPr>
            <p:cNvSpPr/>
            <p:nvPr/>
          </p:nvSpPr>
          <p:spPr>
            <a:xfrm>
              <a:off x="857249" y="6196712"/>
              <a:ext cx="481563" cy="45719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자유형: 도형 45">
              <a:extLst>
                <a:ext uri="{FF2B5EF4-FFF2-40B4-BE49-F238E27FC236}">
                  <a16:creationId xmlns:a16="http://schemas.microsoft.com/office/drawing/2014/main" id="{21B4A5AF-A419-4D36-B2EF-54539A811B74}"/>
                </a:ext>
              </a:extLst>
            </p:cNvPr>
            <p:cNvSpPr/>
            <p:nvPr/>
          </p:nvSpPr>
          <p:spPr>
            <a:xfrm flipV="1">
              <a:off x="889000" y="6364273"/>
              <a:ext cx="272940" cy="45719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F607FE8-012E-4F87-B2CE-A5F0E97BDAC1}"/>
              </a:ext>
            </a:extLst>
          </p:cNvPr>
          <p:cNvSpPr txBox="1"/>
          <p:nvPr/>
        </p:nvSpPr>
        <p:spPr>
          <a:xfrm>
            <a:off x="717824" y="147817"/>
            <a:ext cx="72266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STEP2. </a:t>
            </a:r>
            <a:r>
              <a:rPr lang="ko-KR" altLang="en-US" sz="2000" b="1" dirty="0"/>
              <a:t>탐색 및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시각화</a:t>
            </a:r>
            <a:endParaRPr lang="en-US" altLang="ko-KR" sz="20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F0CB37D-7908-4E4B-95A8-34153B106CFC}"/>
              </a:ext>
            </a:extLst>
          </p:cNvPr>
          <p:cNvGrpSpPr/>
          <p:nvPr/>
        </p:nvGrpSpPr>
        <p:grpSpPr>
          <a:xfrm>
            <a:off x="0" y="696653"/>
            <a:ext cx="517204" cy="262045"/>
            <a:chOff x="0" y="378663"/>
            <a:chExt cx="517204" cy="262045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15BDBED2-277F-4A83-983C-C45ED00D35E0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D9366354-4A18-475A-A439-6CBE44F7C1E9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4D36B4C-0C85-40BE-A458-0554F522B392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7" name="직각 삼각형 26">
              <a:extLst>
                <a:ext uri="{FF2B5EF4-FFF2-40B4-BE49-F238E27FC236}">
                  <a16:creationId xmlns:a16="http://schemas.microsoft.com/office/drawing/2014/main" id="{5219CA20-F4FB-4FC3-9C9C-7F177EBAD7BD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4516474-91BB-465F-8AA8-A2ED8867787B}"/>
              </a:ext>
            </a:extLst>
          </p:cNvPr>
          <p:cNvGrpSpPr/>
          <p:nvPr/>
        </p:nvGrpSpPr>
        <p:grpSpPr>
          <a:xfrm>
            <a:off x="-6624" y="1021329"/>
            <a:ext cx="517204" cy="262045"/>
            <a:chOff x="0" y="378663"/>
            <a:chExt cx="517204" cy="262045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B8F77524-9B7E-4942-BB26-7433417160A7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C311CA20-65A5-49F9-84B0-F6E416D50A06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6307A43C-5B31-4284-8433-AB600F382AE7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2" name="직각 삼각형 31">
              <a:extLst>
                <a:ext uri="{FF2B5EF4-FFF2-40B4-BE49-F238E27FC236}">
                  <a16:creationId xmlns:a16="http://schemas.microsoft.com/office/drawing/2014/main" id="{6266EE75-3816-41DB-B798-0E597FF0AECD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7E7A7CD-8F87-48A2-ACA4-F64988993042}"/>
              </a:ext>
            </a:extLst>
          </p:cNvPr>
          <p:cNvSpPr txBox="1"/>
          <p:nvPr/>
        </p:nvSpPr>
        <p:spPr>
          <a:xfrm>
            <a:off x="825303" y="4984631"/>
            <a:ext cx="1083277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>
                <a:latin typeface="Helvetica Neue"/>
              </a:rPr>
              <a:t>출처</a:t>
            </a:r>
            <a:r>
              <a:rPr lang="en-US" altLang="ko-KR" sz="1300" b="1" dirty="0">
                <a:latin typeface="Helvetica Neue"/>
              </a:rPr>
              <a:t>:</a:t>
            </a:r>
            <a:r>
              <a:rPr lang="en-US" altLang="ko-KR" sz="1300" b="1" dirty="0">
                <a:solidFill>
                  <a:srgbClr val="296EAA"/>
                </a:solidFill>
                <a:latin typeface="Helvetica Neue"/>
              </a:rPr>
              <a:t> </a:t>
            </a:r>
            <a:r>
              <a:rPr lang="en-US" altLang="ko-KR" sz="1300" b="1" i="1" u="sng" dirty="0">
                <a:solidFill>
                  <a:srgbClr val="296EAA"/>
                </a:solidFill>
                <a:latin typeface="Helvetica Neue"/>
              </a:rPr>
              <a:t>https://namu.wiki/w/%EC%98%81%EC%83%81%EB%AC%BC%20%EB%93%B1%EA%B8%89%20%EC%A0%9C%EB%8F%84/%EB%AF%B8%EA%B5%AD</a:t>
            </a:r>
            <a:endParaRPr lang="ko-KR" altLang="en-US" sz="1300" b="1" i="1" u="sng" dirty="0">
              <a:solidFill>
                <a:srgbClr val="296EAA"/>
              </a:solidFill>
              <a:latin typeface="Helvetica Neue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02BDBE5-CF90-4BA7-97FF-7F37EFEAD15A}"/>
              </a:ext>
            </a:extLst>
          </p:cNvPr>
          <p:cNvGrpSpPr/>
          <p:nvPr/>
        </p:nvGrpSpPr>
        <p:grpSpPr>
          <a:xfrm>
            <a:off x="5001289" y="185608"/>
            <a:ext cx="6661895" cy="4783503"/>
            <a:chOff x="5859348" y="406247"/>
            <a:chExt cx="5362512" cy="4822372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00C21141-16EE-4925-AEBA-A5D83C5A25D2}"/>
                </a:ext>
              </a:extLst>
            </p:cNvPr>
            <p:cNvGrpSpPr/>
            <p:nvPr/>
          </p:nvGrpSpPr>
          <p:grpSpPr>
            <a:xfrm>
              <a:off x="5859348" y="406247"/>
              <a:ext cx="5362512" cy="4822372"/>
              <a:chOff x="888998" y="414694"/>
              <a:chExt cx="5362512" cy="4822372"/>
            </a:xfrm>
          </p:grpSpPr>
          <p:sp>
            <p:nvSpPr>
              <p:cNvPr id="55" name="사각형: 둥근 위쪽 모서리 54">
                <a:extLst>
                  <a:ext uri="{FF2B5EF4-FFF2-40B4-BE49-F238E27FC236}">
                    <a16:creationId xmlns:a16="http://schemas.microsoft.com/office/drawing/2014/main" id="{1185734D-4EC2-4226-9936-803427B47696}"/>
                  </a:ext>
                </a:extLst>
              </p:cNvPr>
              <p:cNvSpPr/>
              <p:nvPr/>
            </p:nvSpPr>
            <p:spPr>
              <a:xfrm rot="10800000" flipV="1">
                <a:off x="888999" y="414694"/>
                <a:ext cx="5362511" cy="602342"/>
              </a:xfrm>
              <a:prstGeom prst="round2SameRect">
                <a:avLst>
                  <a:gd name="adj1" fmla="val 35593"/>
                  <a:gd name="adj2" fmla="val 0"/>
                </a:avLst>
              </a:prstGeom>
              <a:solidFill>
                <a:srgbClr val="C2E1F3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사각형: 둥근 위쪽 모서리 55">
                <a:extLst>
                  <a:ext uri="{FF2B5EF4-FFF2-40B4-BE49-F238E27FC236}">
                    <a16:creationId xmlns:a16="http://schemas.microsoft.com/office/drawing/2014/main" id="{7A39F303-2AA0-469C-BBB9-1340B2782443}"/>
                  </a:ext>
                </a:extLst>
              </p:cNvPr>
              <p:cNvSpPr/>
              <p:nvPr/>
            </p:nvSpPr>
            <p:spPr>
              <a:xfrm rot="10800000" flipV="1">
                <a:off x="888998" y="1017037"/>
                <a:ext cx="5362511" cy="4220029"/>
              </a:xfrm>
              <a:prstGeom prst="round2SameRect">
                <a:avLst>
                  <a:gd name="adj1" fmla="val 0"/>
                  <a:gd name="adj2" fmla="val 5602"/>
                </a:avLst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B0CCF7F7-D140-4342-9603-93E01777B860}"/>
                </a:ext>
              </a:extLst>
            </p:cNvPr>
            <p:cNvGrpSpPr/>
            <p:nvPr/>
          </p:nvGrpSpPr>
          <p:grpSpPr>
            <a:xfrm>
              <a:off x="10007503" y="602342"/>
              <a:ext cx="1007161" cy="255941"/>
              <a:chOff x="1863401" y="378540"/>
              <a:chExt cx="1007161" cy="255941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26BE2E6E-315B-4B34-BD6A-8594BC4A991D}"/>
                  </a:ext>
                </a:extLst>
              </p:cNvPr>
              <p:cNvSpPr/>
              <p:nvPr/>
            </p:nvSpPr>
            <p:spPr>
              <a:xfrm rot="10800000" flipV="1">
                <a:off x="1863401" y="378542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2DAD3976-F530-4272-B491-B21C152C134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991002" y="505446"/>
                <a:ext cx="0" cy="108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A6B9E687-DF60-4CE6-9A08-B8CA0B374394}"/>
                  </a:ext>
                </a:extLst>
              </p:cNvPr>
              <p:cNvSpPr/>
              <p:nvPr/>
            </p:nvSpPr>
            <p:spPr>
              <a:xfrm rot="10800000" flipV="1">
                <a:off x="2239012" y="378541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DDE2EC34-4988-4B3E-9218-CB0AFEAC9239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366980" y="440705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C6619D1D-DA98-499A-9B23-31237C3C6248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2366979" y="440703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158741B5-E51E-4EEE-9AEE-CF0216A02066}"/>
                  </a:ext>
                </a:extLst>
              </p:cNvPr>
              <p:cNvSpPr/>
              <p:nvPr/>
            </p:nvSpPr>
            <p:spPr>
              <a:xfrm rot="10800000" flipV="1">
                <a:off x="2614623" y="378540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20689F80-BAAA-40F7-98B3-11AAA16E8F13}"/>
                  </a:ext>
                </a:extLst>
              </p:cNvPr>
              <p:cNvSpPr/>
              <p:nvPr/>
            </p:nvSpPr>
            <p:spPr>
              <a:xfrm rot="10800000" flipV="1">
                <a:off x="2690822" y="461791"/>
                <a:ext cx="103539" cy="1035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9D872DAF-35C1-43EA-A107-DE50478098A6}"/>
              </a:ext>
            </a:extLst>
          </p:cNvPr>
          <p:cNvGrpSpPr/>
          <p:nvPr/>
        </p:nvGrpSpPr>
        <p:grpSpPr>
          <a:xfrm>
            <a:off x="584518" y="707046"/>
            <a:ext cx="4216153" cy="3943601"/>
            <a:chOff x="5859348" y="406247"/>
            <a:chExt cx="5362512" cy="4822372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8780A6B3-FA9D-4DD6-8DBA-1CB4A4E0721A}"/>
                </a:ext>
              </a:extLst>
            </p:cNvPr>
            <p:cNvGrpSpPr/>
            <p:nvPr/>
          </p:nvGrpSpPr>
          <p:grpSpPr>
            <a:xfrm>
              <a:off x="5859348" y="406247"/>
              <a:ext cx="5362512" cy="4822372"/>
              <a:chOff x="888998" y="414694"/>
              <a:chExt cx="5362512" cy="4822372"/>
            </a:xfrm>
          </p:grpSpPr>
          <p:sp>
            <p:nvSpPr>
              <p:cNvPr id="81" name="사각형: 둥근 위쪽 모서리 80">
                <a:extLst>
                  <a:ext uri="{FF2B5EF4-FFF2-40B4-BE49-F238E27FC236}">
                    <a16:creationId xmlns:a16="http://schemas.microsoft.com/office/drawing/2014/main" id="{BE3353DE-6B2A-4356-806D-5B30F0DC2291}"/>
                  </a:ext>
                </a:extLst>
              </p:cNvPr>
              <p:cNvSpPr/>
              <p:nvPr/>
            </p:nvSpPr>
            <p:spPr>
              <a:xfrm rot="10800000" flipV="1">
                <a:off x="888999" y="414694"/>
                <a:ext cx="5362511" cy="602342"/>
              </a:xfrm>
              <a:prstGeom prst="round2SameRect">
                <a:avLst>
                  <a:gd name="adj1" fmla="val 35593"/>
                  <a:gd name="adj2" fmla="val 0"/>
                </a:avLst>
              </a:prstGeom>
              <a:solidFill>
                <a:srgbClr val="C2E1F3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2" name="사각형: 둥근 위쪽 모서리 81">
                <a:extLst>
                  <a:ext uri="{FF2B5EF4-FFF2-40B4-BE49-F238E27FC236}">
                    <a16:creationId xmlns:a16="http://schemas.microsoft.com/office/drawing/2014/main" id="{FB6DCE53-ED9F-4CD6-B483-CAE98E73BA93}"/>
                  </a:ext>
                </a:extLst>
              </p:cNvPr>
              <p:cNvSpPr/>
              <p:nvPr/>
            </p:nvSpPr>
            <p:spPr>
              <a:xfrm rot="10800000" flipV="1">
                <a:off x="888998" y="1017037"/>
                <a:ext cx="5362511" cy="4220029"/>
              </a:xfrm>
              <a:prstGeom prst="round2SameRect">
                <a:avLst>
                  <a:gd name="adj1" fmla="val 0"/>
                  <a:gd name="adj2" fmla="val 5602"/>
                </a:avLst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A21F95FD-CC7B-49FB-9EE8-E927A000302C}"/>
                </a:ext>
              </a:extLst>
            </p:cNvPr>
            <p:cNvGrpSpPr/>
            <p:nvPr/>
          </p:nvGrpSpPr>
          <p:grpSpPr>
            <a:xfrm>
              <a:off x="10007503" y="602342"/>
              <a:ext cx="1007161" cy="255941"/>
              <a:chOff x="1863401" y="378540"/>
              <a:chExt cx="1007161" cy="255941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DB420FD5-6508-4D97-BDF3-48AE1380317F}"/>
                  </a:ext>
                </a:extLst>
              </p:cNvPr>
              <p:cNvSpPr/>
              <p:nvPr/>
            </p:nvSpPr>
            <p:spPr>
              <a:xfrm rot="10800000" flipV="1">
                <a:off x="1863401" y="378542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8ABA572C-B541-48B0-9ED5-A8AB587DAF6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991002" y="505446"/>
                <a:ext cx="0" cy="108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D3F414D9-3AAC-435F-AC52-935769BD48D9}"/>
                  </a:ext>
                </a:extLst>
              </p:cNvPr>
              <p:cNvSpPr/>
              <p:nvPr/>
            </p:nvSpPr>
            <p:spPr>
              <a:xfrm rot="10800000" flipV="1">
                <a:off x="2239012" y="378541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67" name="직선 연결선 66">
                <a:extLst>
                  <a:ext uri="{FF2B5EF4-FFF2-40B4-BE49-F238E27FC236}">
                    <a16:creationId xmlns:a16="http://schemas.microsoft.com/office/drawing/2014/main" id="{DF67065C-61B1-4A4F-8300-5349A8B0F1B0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366980" y="440705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7E903D6F-AD62-43E0-849D-7F7DB3A66188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2366979" y="440703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51B46AF9-9A9F-45E1-9E2B-732E4F5D30B0}"/>
                  </a:ext>
                </a:extLst>
              </p:cNvPr>
              <p:cNvSpPr/>
              <p:nvPr/>
            </p:nvSpPr>
            <p:spPr>
              <a:xfrm rot="10800000" flipV="1">
                <a:off x="2614623" y="378540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22C8FC24-1659-4574-B854-5F9904B1E322}"/>
                  </a:ext>
                </a:extLst>
              </p:cNvPr>
              <p:cNvSpPr/>
              <p:nvPr/>
            </p:nvSpPr>
            <p:spPr>
              <a:xfrm rot="10800000" flipV="1">
                <a:off x="2690822" y="461791"/>
                <a:ext cx="103539" cy="1035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EBFEBEB8-EBC9-43BD-AFAE-0C71AB7D06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24" y="1307512"/>
            <a:ext cx="3867354" cy="308746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F5EA489-E0FF-429E-8788-E1FBF21196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374" y="898763"/>
            <a:ext cx="6303147" cy="39497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766D9B7-F3BF-4C18-AEDE-1EF475A23D5E}"/>
              </a:ext>
            </a:extLst>
          </p:cNvPr>
          <p:cNvSpPr txBox="1"/>
          <p:nvPr/>
        </p:nvSpPr>
        <p:spPr>
          <a:xfrm>
            <a:off x="5238314" y="338907"/>
            <a:ext cx="339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TV </a:t>
            </a:r>
            <a:r>
              <a:rPr lang="ko-KR" altLang="en-US" b="1" dirty="0"/>
              <a:t>프로그램 등급</a:t>
            </a:r>
            <a:r>
              <a:rPr lang="en-US" altLang="ko-KR" b="1" dirty="0"/>
              <a:t>(</a:t>
            </a:r>
            <a:r>
              <a:rPr lang="ko-KR" altLang="en-US" b="1" dirty="0"/>
              <a:t>미국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4BF0BB-C154-4F1A-8CE2-90D738382A9F}"/>
              </a:ext>
            </a:extLst>
          </p:cNvPr>
          <p:cNvSpPr txBox="1"/>
          <p:nvPr/>
        </p:nvSpPr>
        <p:spPr>
          <a:xfrm>
            <a:off x="847372" y="766243"/>
            <a:ext cx="2855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프로그램별 등급 확인</a:t>
            </a:r>
          </a:p>
        </p:txBody>
      </p:sp>
    </p:spTree>
    <p:extLst>
      <p:ext uri="{BB962C8B-B14F-4D97-AF65-F5344CB8AC3E}">
        <p14:creationId xmlns:p14="http://schemas.microsoft.com/office/powerpoint/2010/main" val="1424886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5503359" y="6017277"/>
            <a:ext cx="1185281" cy="833173"/>
          </a:xfrm>
          <a:prstGeom prst="trapezoid">
            <a:avLst>
              <a:gd name="adj" fmla="val 14330"/>
            </a:avLst>
          </a:prstGeom>
          <a:gradFill>
            <a:gsLst>
              <a:gs pos="54000">
                <a:schemeClr val="bg1"/>
              </a:gs>
              <a:gs pos="55000">
                <a:schemeClr val="bg1">
                  <a:lumMod val="85000"/>
                </a:schemeClr>
              </a:gs>
            </a:gsLst>
            <a:lin ang="16200000" scaled="0"/>
          </a:gra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B050EEF9-5216-4B66-AA52-4A03D1C13335}"/>
              </a:ext>
            </a:extLst>
          </p:cNvPr>
          <p:cNvSpPr/>
          <p:nvPr/>
        </p:nvSpPr>
        <p:spPr>
          <a:xfrm rot="10800000" flipV="1">
            <a:off x="377372" y="26609"/>
            <a:ext cx="11437256" cy="5651759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DADCE8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377372" y="5651760"/>
            <a:ext cx="11437256" cy="603897"/>
          </a:xfrm>
          <a:prstGeom prst="round2SameRect">
            <a:avLst>
              <a:gd name="adj1" fmla="val 0"/>
              <a:gd name="adj2" fmla="val 27614"/>
            </a:avLst>
          </a:prstGeom>
          <a:solidFill>
            <a:schemeClr val="bg1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800" b="1" kern="0" dirty="0">
                <a:solidFill>
                  <a:srgbClr val="747A9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83FE43C-CBC9-445F-9404-90153F15D7D1}"/>
              </a:ext>
            </a:extLst>
          </p:cNvPr>
          <p:cNvGrpSpPr/>
          <p:nvPr/>
        </p:nvGrpSpPr>
        <p:grpSpPr>
          <a:xfrm>
            <a:off x="11306815" y="5830761"/>
            <a:ext cx="272505" cy="272505"/>
            <a:chOff x="11205557" y="5766827"/>
            <a:chExt cx="373763" cy="373763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C4396D67-8C85-4DEF-9FEC-05513D8861F9}"/>
                </a:ext>
              </a:extLst>
            </p:cNvPr>
            <p:cNvSpPr/>
            <p:nvPr/>
          </p:nvSpPr>
          <p:spPr>
            <a:xfrm rot="10800000" flipV="1">
              <a:off x="11205557" y="5766827"/>
              <a:ext cx="373763" cy="3737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4" name="원호 43">
              <a:extLst>
                <a:ext uri="{FF2B5EF4-FFF2-40B4-BE49-F238E27FC236}">
                  <a16:creationId xmlns:a16="http://schemas.microsoft.com/office/drawing/2014/main" id="{704DEE50-2A87-48F0-8EEA-200A18C6A684}"/>
                </a:ext>
              </a:extLst>
            </p:cNvPr>
            <p:cNvSpPr/>
            <p:nvPr/>
          </p:nvSpPr>
          <p:spPr>
            <a:xfrm rot="10800000" flipV="1">
              <a:off x="11302663" y="5886905"/>
              <a:ext cx="179550" cy="179550"/>
            </a:xfrm>
            <a:prstGeom prst="arc">
              <a:avLst>
                <a:gd name="adj1" fmla="val 17958770"/>
                <a:gd name="adj2" fmla="val 14529894"/>
              </a:avLst>
            </a:prstGeom>
            <a:noFill/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14E1BBD4-C946-4784-B22A-6A0AB4EC4B4A}"/>
                </a:ext>
              </a:extLst>
            </p:cNvPr>
            <p:cNvCxnSpPr>
              <a:cxnSpLocks/>
            </p:cNvCxnSpPr>
            <p:nvPr/>
          </p:nvCxnSpPr>
          <p:spPr>
            <a:xfrm>
              <a:off x="11392438" y="5835670"/>
              <a:ext cx="0" cy="144000"/>
            </a:xfrm>
            <a:prstGeom prst="line">
              <a:avLst/>
            </a:prstGeom>
            <a:ln w="25400" cap="rnd">
              <a:solidFill>
                <a:srgbClr val="747A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/>
          <p:cNvGrpSpPr/>
          <p:nvPr/>
        </p:nvGrpSpPr>
        <p:grpSpPr>
          <a:xfrm>
            <a:off x="0" y="378663"/>
            <a:ext cx="517204" cy="262045"/>
            <a:chOff x="0" y="378663"/>
            <a:chExt cx="517204" cy="262045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2DAC26EB-17DE-411B-98FC-186B57022FA4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2482E8BD-341B-4D21-9716-7A73C9E9E825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1BA244FF-1820-4626-BB6A-816E558AB30A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0" name="직각 삼각형 59">
              <a:extLst>
                <a:ext uri="{FF2B5EF4-FFF2-40B4-BE49-F238E27FC236}">
                  <a16:creationId xmlns:a16="http://schemas.microsoft.com/office/drawing/2014/main" id="{1BA244FF-1820-4626-BB6A-816E558AB30A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E8D19DDC-5C08-4439-B41A-1151BD0A864B}"/>
              </a:ext>
            </a:extLst>
          </p:cNvPr>
          <p:cNvGrpSpPr/>
          <p:nvPr/>
        </p:nvGrpSpPr>
        <p:grpSpPr>
          <a:xfrm>
            <a:off x="752473" y="5868086"/>
            <a:ext cx="605548" cy="822427"/>
            <a:chOff x="752474" y="5868085"/>
            <a:chExt cx="871166" cy="985891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275914B2-1473-4743-8528-D4CABEA328C4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자유형: 도형 37">
              <a:extLst>
                <a:ext uri="{FF2B5EF4-FFF2-40B4-BE49-F238E27FC236}">
                  <a16:creationId xmlns:a16="http://schemas.microsoft.com/office/drawing/2014/main" id="{4B26AE9A-8948-404D-ADCE-DD3A57AC960E}"/>
                </a:ext>
              </a:extLst>
            </p:cNvPr>
            <p:cNvSpPr/>
            <p:nvPr/>
          </p:nvSpPr>
          <p:spPr>
            <a:xfrm>
              <a:off x="876780" y="6006339"/>
              <a:ext cx="659920" cy="60116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자유형: 도형 38">
              <a:extLst>
                <a:ext uri="{FF2B5EF4-FFF2-40B4-BE49-F238E27FC236}">
                  <a16:creationId xmlns:a16="http://schemas.microsoft.com/office/drawing/2014/main" id="{38DA9072-DEA8-4F5C-BE73-1E862E96682D}"/>
                </a:ext>
              </a:extLst>
            </p:cNvPr>
            <p:cNvSpPr/>
            <p:nvPr/>
          </p:nvSpPr>
          <p:spPr>
            <a:xfrm>
              <a:off x="857250" y="6196712"/>
              <a:ext cx="330200" cy="46226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자유형: 도형 39">
              <a:extLst>
                <a:ext uri="{FF2B5EF4-FFF2-40B4-BE49-F238E27FC236}">
                  <a16:creationId xmlns:a16="http://schemas.microsoft.com/office/drawing/2014/main" id="{1802C693-A5C0-45DC-B02A-2C0EF891F71A}"/>
                </a:ext>
              </a:extLst>
            </p:cNvPr>
            <p:cNvSpPr/>
            <p:nvPr/>
          </p:nvSpPr>
          <p:spPr>
            <a:xfrm>
              <a:off x="889000" y="6350000"/>
              <a:ext cx="508000" cy="69850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B160E23E-5756-43DC-AA82-46EC67DBC66C}"/>
              </a:ext>
            </a:extLst>
          </p:cNvPr>
          <p:cNvGrpSpPr/>
          <p:nvPr/>
        </p:nvGrpSpPr>
        <p:grpSpPr>
          <a:xfrm>
            <a:off x="1494272" y="5868087"/>
            <a:ext cx="605548" cy="822425"/>
            <a:chOff x="752474" y="5868085"/>
            <a:chExt cx="871166" cy="985891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07C43F64-2F4E-4A7A-8CBD-0055F5746513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자유형: 도형 43">
              <a:extLst>
                <a:ext uri="{FF2B5EF4-FFF2-40B4-BE49-F238E27FC236}">
                  <a16:creationId xmlns:a16="http://schemas.microsoft.com/office/drawing/2014/main" id="{714BC1A6-F9DF-44BF-AFBC-E866CA575987}"/>
                </a:ext>
              </a:extLst>
            </p:cNvPr>
            <p:cNvSpPr/>
            <p:nvPr/>
          </p:nvSpPr>
          <p:spPr>
            <a:xfrm flipV="1">
              <a:off x="876780" y="6018827"/>
              <a:ext cx="659920" cy="45719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자유형: 도형 44">
              <a:extLst>
                <a:ext uri="{FF2B5EF4-FFF2-40B4-BE49-F238E27FC236}">
                  <a16:creationId xmlns:a16="http://schemas.microsoft.com/office/drawing/2014/main" id="{9F08E35D-11D9-492E-A9BF-07850D6990EB}"/>
                </a:ext>
              </a:extLst>
            </p:cNvPr>
            <p:cNvSpPr/>
            <p:nvPr/>
          </p:nvSpPr>
          <p:spPr>
            <a:xfrm>
              <a:off x="857249" y="6196712"/>
              <a:ext cx="481563" cy="45719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자유형: 도형 45">
              <a:extLst>
                <a:ext uri="{FF2B5EF4-FFF2-40B4-BE49-F238E27FC236}">
                  <a16:creationId xmlns:a16="http://schemas.microsoft.com/office/drawing/2014/main" id="{21B4A5AF-A419-4D36-B2EF-54539A811B74}"/>
                </a:ext>
              </a:extLst>
            </p:cNvPr>
            <p:cNvSpPr/>
            <p:nvPr/>
          </p:nvSpPr>
          <p:spPr>
            <a:xfrm flipV="1">
              <a:off x="889000" y="6364273"/>
              <a:ext cx="272940" cy="45719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F607FE8-012E-4F87-B2CE-A5F0E97BDAC1}"/>
              </a:ext>
            </a:extLst>
          </p:cNvPr>
          <p:cNvSpPr txBox="1"/>
          <p:nvPr/>
        </p:nvSpPr>
        <p:spPr>
          <a:xfrm>
            <a:off x="717824" y="147817"/>
            <a:ext cx="72266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STEP2. </a:t>
            </a:r>
            <a:r>
              <a:rPr lang="ko-KR" altLang="en-US" sz="2000" b="1" dirty="0"/>
              <a:t>탐색 및 시각화</a:t>
            </a:r>
            <a:endParaRPr lang="en-US" altLang="ko-KR" sz="20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F0CB37D-7908-4E4B-95A8-34153B106CFC}"/>
              </a:ext>
            </a:extLst>
          </p:cNvPr>
          <p:cNvGrpSpPr/>
          <p:nvPr/>
        </p:nvGrpSpPr>
        <p:grpSpPr>
          <a:xfrm>
            <a:off x="0" y="696653"/>
            <a:ext cx="517204" cy="262045"/>
            <a:chOff x="0" y="378663"/>
            <a:chExt cx="517204" cy="262045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15BDBED2-277F-4A83-983C-C45ED00D35E0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D9366354-4A18-475A-A439-6CBE44F7C1E9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4D36B4C-0C85-40BE-A458-0554F522B392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7" name="직각 삼각형 26">
              <a:extLst>
                <a:ext uri="{FF2B5EF4-FFF2-40B4-BE49-F238E27FC236}">
                  <a16:creationId xmlns:a16="http://schemas.microsoft.com/office/drawing/2014/main" id="{5219CA20-F4FB-4FC3-9C9C-7F177EBAD7BD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4516474-91BB-465F-8AA8-A2ED8867787B}"/>
              </a:ext>
            </a:extLst>
          </p:cNvPr>
          <p:cNvGrpSpPr/>
          <p:nvPr/>
        </p:nvGrpSpPr>
        <p:grpSpPr>
          <a:xfrm>
            <a:off x="-6624" y="1021329"/>
            <a:ext cx="517204" cy="262045"/>
            <a:chOff x="0" y="378663"/>
            <a:chExt cx="517204" cy="262045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B8F77524-9B7E-4942-BB26-7433417160A7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C311CA20-65A5-49F9-84B0-F6E416D50A06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6307A43C-5B31-4284-8433-AB600F382AE7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2" name="직각 삼각형 31">
              <a:extLst>
                <a:ext uri="{FF2B5EF4-FFF2-40B4-BE49-F238E27FC236}">
                  <a16:creationId xmlns:a16="http://schemas.microsoft.com/office/drawing/2014/main" id="{6266EE75-3816-41DB-B798-0E597FF0AECD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28CF44B2-C623-4EDC-9480-736CEAC3B4B1}"/>
              </a:ext>
            </a:extLst>
          </p:cNvPr>
          <p:cNvGrpSpPr/>
          <p:nvPr/>
        </p:nvGrpSpPr>
        <p:grpSpPr>
          <a:xfrm>
            <a:off x="1297589" y="669192"/>
            <a:ext cx="9863963" cy="4758884"/>
            <a:chOff x="5859348" y="406247"/>
            <a:chExt cx="5362512" cy="4822372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88217958-927E-4386-BED7-97838573B572}"/>
                </a:ext>
              </a:extLst>
            </p:cNvPr>
            <p:cNvGrpSpPr/>
            <p:nvPr/>
          </p:nvGrpSpPr>
          <p:grpSpPr>
            <a:xfrm>
              <a:off x="5859348" y="406247"/>
              <a:ext cx="5362512" cy="4822372"/>
              <a:chOff x="888998" y="414694"/>
              <a:chExt cx="5362512" cy="4822372"/>
            </a:xfrm>
          </p:grpSpPr>
          <p:sp>
            <p:nvSpPr>
              <p:cNvPr id="66" name="사각형: 둥근 위쪽 모서리 65">
                <a:extLst>
                  <a:ext uri="{FF2B5EF4-FFF2-40B4-BE49-F238E27FC236}">
                    <a16:creationId xmlns:a16="http://schemas.microsoft.com/office/drawing/2014/main" id="{0B345B57-510D-4BD0-A1E7-7A93279F2923}"/>
                  </a:ext>
                </a:extLst>
              </p:cNvPr>
              <p:cNvSpPr/>
              <p:nvPr/>
            </p:nvSpPr>
            <p:spPr>
              <a:xfrm rot="10800000" flipV="1">
                <a:off x="888999" y="414694"/>
                <a:ext cx="5362511" cy="602342"/>
              </a:xfrm>
              <a:prstGeom prst="round2SameRect">
                <a:avLst>
                  <a:gd name="adj1" fmla="val 35593"/>
                  <a:gd name="adj2" fmla="val 0"/>
                </a:avLst>
              </a:prstGeom>
              <a:solidFill>
                <a:srgbClr val="C2E1F3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사각형: 둥근 위쪽 모서리 66">
                <a:extLst>
                  <a:ext uri="{FF2B5EF4-FFF2-40B4-BE49-F238E27FC236}">
                    <a16:creationId xmlns:a16="http://schemas.microsoft.com/office/drawing/2014/main" id="{A1097D22-0FE8-44CC-B27B-23D0D3DFFA56}"/>
                  </a:ext>
                </a:extLst>
              </p:cNvPr>
              <p:cNvSpPr/>
              <p:nvPr/>
            </p:nvSpPr>
            <p:spPr>
              <a:xfrm rot="10800000" flipV="1">
                <a:off x="888998" y="1017037"/>
                <a:ext cx="5362511" cy="4220029"/>
              </a:xfrm>
              <a:prstGeom prst="round2SameRect">
                <a:avLst>
                  <a:gd name="adj1" fmla="val 0"/>
                  <a:gd name="adj2" fmla="val 5602"/>
                </a:avLst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CC065EA5-75F5-4AFF-9A3B-3B689A4C3647}"/>
                </a:ext>
              </a:extLst>
            </p:cNvPr>
            <p:cNvGrpSpPr/>
            <p:nvPr/>
          </p:nvGrpSpPr>
          <p:grpSpPr>
            <a:xfrm>
              <a:off x="10007503" y="602342"/>
              <a:ext cx="1007161" cy="255941"/>
              <a:chOff x="1863401" y="378540"/>
              <a:chExt cx="1007161" cy="255941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94953441-A3C2-42B5-B79C-101D0A3C18A3}"/>
                  </a:ext>
                </a:extLst>
              </p:cNvPr>
              <p:cNvSpPr/>
              <p:nvPr/>
            </p:nvSpPr>
            <p:spPr>
              <a:xfrm rot="10800000" flipV="1">
                <a:off x="1863401" y="378542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91163E6A-6750-4CD9-AD22-9DA976E7515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991002" y="505446"/>
                <a:ext cx="0" cy="108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CE0F1B5F-A7BD-4D7D-B9EF-CDA329F8BEBC}"/>
                  </a:ext>
                </a:extLst>
              </p:cNvPr>
              <p:cNvSpPr/>
              <p:nvPr/>
            </p:nvSpPr>
            <p:spPr>
              <a:xfrm rot="10800000" flipV="1">
                <a:off x="2239012" y="378541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F5DE67E5-EA2E-4772-970F-710C7875498A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366980" y="440705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FE9BF557-7729-4C89-8E28-E9722C714C0D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2366979" y="440703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169ED18D-2045-44AC-900D-34DB725985CC}"/>
                  </a:ext>
                </a:extLst>
              </p:cNvPr>
              <p:cNvSpPr/>
              <p:nvPr/>
            </p:nvSpPr>
            <p:spPr>
              <a:xfrm rot="10800000" flipV="1">
                <a:off x="2614623" y="378540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010F6CDD-1C66-4185-BC9C-09241BF233C1}"/>
                  </a:ext>
                </a:extLst>
              </p:cNvPr>
              <p:cNvSpPr/>
              <p:nvPr/>
            </p:nvSpPr>
            <p:spPr>
              <a:xfrm rot="10800000" flipV="1">
                <a:off x="2690822" y="461791"/>
                <a:ext cx="103539" cy="1035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4CA14E1E-76BE-44C8-9DA5-CE1D0CC790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550" y="1315166"/>
            <a:ext cx="6637951" cy="4039577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625FAF08-1985-4584-B5F7-2C9C606EC95F}"/>
              </a:ext>
            </a:extLst>
          </p:cNvPr>
          <p:cNvSpPr txBox="1"/>
          <p:nvPr/>
        </p:nvSpPr>
        <p:spPr>
          <a:xfrm>
            <a:off x="1500564" y="781732"/>
            <a:ext cx="372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프로그램 등급별 제작 수</a:t>
            </a:r>
          </a:p>
        </p:txBody>
      </p:sp>
    </p:spTree>
    <p:extLst>
      <p:ext uri="{BB962C8B-B14F-4D97-AF65-F5344CB8AC3E}">
        <p14:creationId xmlns:p14="http://schemas.microsoft.com/office/powerpoint/2010/main" val="58579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5503359" y="6017277"/>
            <a:ext cx="1185281" cy="833173"/>
          </a:xfrm>
          <a:prstGeom prst="trapezoid">
            <a:avLst>
              <a:gd name="adj" fmla="val 14330"/>
            </a:avLst>
          </a:prstGeom>
          <a:gradFill>
            <a:gsLst>
              <a:gs pos="54000">
                <a:schemeClr val="bg1"/>
              </a:gs>
              <a:gs pos="55000">
                <a:schemeClr val="bg1">
                  <a:lumMod val="85000"/>
                </a:schemeClr>
              </a:gs>
            </a:gsLst>
            <a:lin ang="16200000" scaled="0"/>
          </a:gra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B050EEF9-5216-4B66-AA52-4A03D1C13335}"/>
              </a:ext>
            </a:extLst>
          </p:cNvPr>
          <p:cNvSpPr/>
          <p:nvPr/>
        </p:nvSpPr>
        <p:spPr>
          <a:xfrm rot="10800000" flipV="1">
            <a:off x="377372" y="0"/>
            <a:ext cx="11437256" cy="5651759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DADCE8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377372" y="5651760"/>
            <a:ext cx="11437256" cy="603897"/>
          </a:xfrm>
          <a:prstGeom prst="round2SameRect">
            <a:avLst>
              <a:gd name="adj1" fmla="val 0"/>
              <a:gd name="adj2" fmla="val 27614"/>
            </a:avLst>
          </a:prstGeom>
          <a:solidFill>
            <a:schemeClr val="bg1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800" b="1" kern="0" dirty="0">
                <a:solidFill>
                  <a:srgbClr val="747A9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83FE43C-CBC9-445F-9404-90153F15D7D1}"/>
              </a:ext>
            </a:extLst>
          </p:cNvPr>
          <p:cNvGrpSpPr/>
          <p:nvPr/>
        </p:nvGrpSpPr>
        <p:grpSpPr>
          <a:xfrm>
            <a:off x="11306815" y="5830761"/>
            <a:ext cx="272505" cy="272505"/>
            <a:chOff x="11205557" y="5766827"/>
            <a:chExt cx="373763" cy="373763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C4396D67-8C85-4DEF-9FEC-05513D8861F9}"/>
                </a:ext>
              </a:extLst>
            </p:cNvPr>
            <p:cNvSpPr/>
            <p:nvPr/>
          </p:nvSpPr>
          <p:spPr>
            <a:xfrm rot="10800000" flipV="1">
              <a:off x="11205557" y="5766827"/>
              <a:ext cx="373763" cy="3737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4" name="원호 43">
              <a:extLst>
                <a:ext uri="{FF2B5EF4-FFF2-40B4-BE49-F238E27FC236}">
                  <a16:creationId xmlns:a16="http://schemas.microsoft.com/office/drawing/2014/main" id="{704DEE50-2A87-48F0-8EEA-200A18C6A684}"/>
                </a:ext>
              </a:extLst>
            </p:cNvPr>
            <p:cNvSpPr/>
            <p:nvPr/>
          </p:nvSpPr>
          <p:spPr>
            <a:xfrm rot="10800000" flipV="1">
              <a:off x="11302663" y="5886905"/>
              <a:ext cx="179550" cy="179550"/>
            </a:xfrm>
            <a:prstGeom prst="arc">
              <a:avLst>
                <a:gd name="adj1" fmla="val 17958770"/>
                <a:gd name="adj2" fmla="val 14529894"/>
              </a:avLst>
            </a:prstGeom>
            <a:noFill/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14E1BBD4-C946-4784-B22A-6A0AB4EC4B4A}"/>
                </a:ext>
              </a:extLst>
            </p:cNvPr>
            <p:cNvCxnSpPr>
              <a:cxnSpLocks/>
            </p:cNvCxnSpPr>
            <p:nvPr/>
          </p:nvCxnSpPr>
          <p:spPr>
            <a:xfrm>
              <a:off x="11392438" y="5835670"/>
              <a:ext cx="0" cy="144000"/>
            </a:xfrm>
            <a:prstGeom prst="line">
              <a:avLst/>
            </a:prstGeom>
            <a:ln w="25400" cap="rnd">
              <a:solidFill>
                <a:srgbClr val="747A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/>
          <p:cNvGrpSpPr/>
          <p:nvPr/>
        </p:nvGrpSpPr>
        <p:grpSpPr>
          <a:xfrm>
            <a:off x="0" y="378663"/>
            <a:ext cx="517204" cy="262045"/>
            <a:chOff x="0" y="378663"/>
            <a:chExt cx="517204" cy="262045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2DAC26EB-17DE-411B-98FC-186B57022FA4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2482E8BD-341B-4D21-9716-7A73C9E9E825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1BA244FF-1820-4626-BB6A-816E558AB30A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0" name="직각 삼각형 59">
              <a:extLst>
                <a:ext uri="{FF2B5EF4-FFF2-40B4-BE49-F238E27FC236}">
                  <a16:creationId xmlns:a16="http://schemas.microsoft.com/office/drawing/2014/main" id="{1BA244FF-1820-4626-BB6A-816E558AB30A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E8D19DDC-5C08-4439-B41A-1151BD0A864B}"/>
              </a:ext>
            </a:extLst>
          </p:cNvPr>
          <p:cNvGrpSpPr/>
          <p:nvPr/>
        </p:nvGrpSpPr>
        <p:grpSpPr>
          <a:xfrm>
            <a:off x="752473" y="5868086"/>
            <a:ext cx="605548" cy="822427"/>
            <a:chOff x="752474" y="5868085"/>
            <a:chExt cx="871166" cy="985891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275914B2-1473-4743-8528-D4CABEA328C4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자유형: 도형 37">
              <a:extLst>
                <a:ext uri="{FF2B5EF4-FFF2-40B4-BE49-F238E27FC236}">
                  <a16:creationId xmlns:a16="http://schemas.microsoft.com/office/drawing/2014/main" id="{4B26AE9A-8948-404D-ADCE-DD3A57AC960E}"/>
                </a:ext>
              </a:extLst>
            </p:cNvPr>
            <p:cNvSpPr/>
            <p:nvPr/>
          </p:nvSpPr>
          <p:spPr>
            <a:xfrm>
              <a:off x="876780" y="6006339"/>
              <a:ext cx="659920" cy="60116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자유형: 도형 38">
              <a:extLst>
                <a:ext uri="{FF2B5EF4-FFF2-40B4-BE49-F238E27FC236}">
                  <a16:creationId xmlns:a16="http://schemas.microsoft.com/office/drawing/2014/main" id="{38DA9072-DEA8-4F5C-BE73-1E862E96682D}"/>
                </a:ext>
              </a:extLst>
            </p:cNvPr>
            <p:cNvSpPr/>
            <p:nvPr/>
          </p:nvSpPr>
          <p:spPr>
            <a:xfrm>
              <a:off x="857250" y="6196712"/>
              <a:ext cx="330200" cy="46226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자유형: 도형 39">
              <a:extLst>
                <a:ext uri="{FF2B5EF4-FFF2-40B4-BE49-F238E27FC236}">
                  <a16:creationId xmlns:a16="http://schemas.microsoft.com/office/drawing/2014/main" id="{1802C693-A5C0-45DC-B02A-2C0EF891F71A}"/>
                </a:ext>
              </a:extLst>
            </p:cNvPr>
            <p:cNvSpPr/>
            <p:nvPr/>
          </p:nvSpPr>
          <p:spPr>
            <a:xfrm>
              <a:off x="889000" y="6350000"/>
              <a:ext cx="508000" cy="69850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B160E23E-5756-43DC-AA82-46EC67DBC66C}"/>
              </a:ext>
            </a:extLst>
          </p:cNvPr>
          <p:cNvGrpSpPr/>
          <p:nvPr/>
        </p:nvGrpSpPr>
        <p:grpSpPr>
          <a:xfrm>
            <a:off x="1494272" y="5868087"/>
            <a:ext cx="605548" cy="822425"/>
            <a:chOff x="752474" y="5868085"/>
            <a:chExt cx="871166" cy="985891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07C43F64-2F4E-4A7A-8CBD-0055F5746513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자유형: 도형 43">
              <a:extLst>
                <a:ext uri="{FF2B5EF4-FFF2-40B4-BE49-F238E27FC236}">
                  <a16:creationId xmlns:a16="http://schemas.microsoft.com/office/drawing/2014/main" id="{714BC1A6-F9DF-44BF-AFBC-E866CA575987}"/>
                </a:ext>
              </a:extLst>
            </p:cNvPr>
            <p:cNvSpPr/>
            <p:nvPr/>
          </p:nvSpPr>
          <p:spPr>
            <a:xfrm flipV="1">
              <a:off x="876780" y="6018827"/>
              <a:ext cx="659920" cy="45719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자유형: 도형 44">
              <a:extLst>
                <a:ext uri="{FF2B5EF4-FFF2-40B4-BE49-F238E27FC236}">
                  <a16:creationId xmlns:a16="http://schemas.microsoft.com/office/drawing/2014/main" id="{9F08E35D-11D9-492E-A9BF-07850D6990EB}"/>
                </a:ext>
              </a:extLst>
            </p:cNvPr>
            <p:cNvSpPr/>
            <p:nvPr/>
          </p:nvSpPr>
          <p:spPr>
            <a:xfrm>
              <a:off x="857249" y="6196712"/>
              <a:ext cx="481563" cy="45719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자유형: 도형 45">
              <a:extLst>
                <a:ext uri="{FF2B5EF4-FFF2-40B4-BE49-F238E27FC236}">
                  <a16:creationId xmlns:a16="http://schemas.microsoft.com/office/drawing/2014/main" id="{21B4A5AF-A419-4D36-B2EF-54539A811B74}"/>
                </a:ext>
              </a:extLst>
            </p:cNvPr>
            <p:cNvSpPr/>
            <p:nvPr/>
          </p:nvSpPr>
          <p:spPr>
            <a:xfrm flipV="1">
              <a:off x="889000" y="6364273"/>
              <a:ext cx="272940" cy="45719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F607FE8-012E-4F87-B2CE-A5F0E97BDAC1}"/>
              </a:ext>
            </a:extLst>
          </p:cNvPr>
          <p:cNvSpPr txBox="1"/>
          <p:nvPr/>
        </p:nvSpPr>
        <p:spPr>
          <a:xfrm>
            <a:off x="717824" y="147817"/>
            <a:ext cx="72266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STEP2. </a:t>
            </a:r>
            <a:r>
              <a:rPr lang="ko-KR" altLang="en-US" sz="2000" b="1" dirty="0"/>
              <a:t>탐색 및 시각화</a:t>
            </a:r>
            <a:endParaRPr lang="en-US" altLang="ko-KR" sz="20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F0CB37D-7908-4E4B-95A8-34153B106CFC}"/>
              </a:ext>
            </a:extLst>
          </p:cNvPr>
          <p:cNvGrpSpPr/>
          <p:nvPr/>
        </p:nvGrpSpPr>
        <p:grpSpPr>
          <a:xfrm>
            <a:off x="0" y="696653"/>
            <a:ext cx="517204" cy="262045"/>
            <a:chOff x="0" y="378663"/>
            <a:chExt cx="517204" cy="262045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15BDBED2-277F-4A83-983C-C45ED00D35E0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D9366354-4A18-475A-A439-6CBE44F7C1E9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4D36B4C-0C85-40BE-A458-0554F522B392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7" name="직각 삼각형 26">
              <a:extLst>
                <a:ext uri="{FF2B5EF4-FFF2-40B4-BE49-F238E27FC236}">
                  <a16:creationId xmlns:a16="http://schemas.microsoft.com/office/drawing/2014/main" id="{5219CA20-F4FB-4FC3-9C9C-7F177EBAD7BD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4516474-91BB-465F-8AA8-A2ED8867787B}"/>
              </a:ext>
            </a:extLst>
          </p:cNvPr>
          <p:cNvGrpSpPr/>
          <p:nvPr/>
        </p:nvGrpSpPr>
        <p:grpSpPr>
          <a:xfrm>
            <a:off x="-6624" y="1021329"/>
            <a:ext cx="517204" cy="262045"/>
            <a:chOff x="0" y="378663"/>
            <a:chExt cx="517204" cy="262045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B8F77524-9B7E-4942-BB26-7433417160A7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C311CA20-65A5-49F9-84B0-F6E416D50A06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6307A43C-5B31-4284-8433-AB600F382AE7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2" name="직각 삼각형 31">
              <a:extLst>
                <a:ext uri="{FF2B5EF4-FFF2-40B4-BE49-F238E27FC236}">
                  <a16:creationId xmlns:a16="http://schemas.microsoft.com/office/drawing/2014/main" id="{6266EE75-3816-41DB-B798-0E597FF0AECD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29CD0D88-CBAD-4151-A836-5BCFA454084E}"/>
              </a:ext>
            </a:extLst>
          </p:cNvPr>
          <p:cNvGrpSpPr/>
          <p:nvPr/>
        </p:nvGrpSpPr>
        <p:grpSpPr>
          <a:xfrm>
            <a:off x="698709" y="584525"/>
            <a:ext cx="10744358" cy="4918628"/>
            <a:chOff x="5859349" y="441415"/>
            <a:chExt cx="5362511" cy="4654922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6B0A1D95-9572-4256-B538-00B601001610}"/>
                </a:ext>
              </a:extLst>
            </p:cNvPr>
            <p:cNvGrpSpPr/>
            <p:nvPr/>
          </p:nvGrpSpPr>
          <p:grpSpPr>
            <a:xfrm>
              <a:off x="5859349" y="441415"/>
              <a:ext cx="5362511" cy="4654922"/>
              <a:chOff x="888999" y="449862"/>
              <a:chExt cx="5362511" cy="4654922"/>
            </a:xfrm>
          </p:grpSpPr>
          <p:sp>
            <p:nvSpPr>
              <p:cNvPr id="50" name="사각형: 둥근 위쪽 모서리 49">
                <a:extLst>
                  <a:ext uri="{FF2B5EF4-FFF2-40B4-BE49-F238E27FC236}">
                    <a16:creationId xmlns:a16="http://schemas.microsoft.com/office/drawing/2014/main" id="{0A4AF2D6-C632-4916-AC69-9A830F4F57F5}"/>
                  </a:ext>
                </a:extLst>
              </p:cNvPr>
              <p:cNvSpPr/>
              <p:nvPr/>
            </p:nvSpPr>
            <p:spPr>
              <a:xfrm rot="10800000" flipV="1">
                <a:off x="888999" y="449862"/>
                <a:ext cx="5362511" cy="452548"/>
              </a:xfrm>
              <a:prstGeom prst="round2SameRect">
                <a:avLst>
                  <a:gd name="adj1" fmla="val 35593"/>
                  <a:gd name="adj2" fmla="val 0"/>
                </a:avLst>
              </a:prstGeom>
              <a:solidFill>
                <a:srgbClr val="C2E1F3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사각형: 둥근 위쪽 모서리 50">
                <a:extLst>
                  <a:ext uri="{FF2B5EF4-FFF2-40B4-BE49-F238E27FC236}">
                    <a16:creationId xmlns:a16="http://schemas.microsoft.com/office/drawing/2014/main" id="{5D1836AA-ED37-40BB-9A8F-91970A49DD2F}"/>
                  </a:ext>
                </a:extLst>
              </p:cNvPr>
              <p:cNvSpPr/>
              <p:nvPr/>
            </p:nvSpPr>
            <p:spPr>
              <a:xfrm rot="10800000" flipV="1">
                <a:off x="888999" y="884755"/>
                <a:ext cx="5362511" cy="4220029"/>
              </a:xfrm>
              <a:prstGeom prst="round2SameRect">
                <a:avLst>
                  <a:gd name="adj1" fmla="val 0"/>
                  <a:gd name="adj2" fmla="val 5602"/>
                </a:avLst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16FD6FC2-7FA6-4277-B69C-6C31909C25D7}"/>
                </a:ext>
              </a:extLst>
            </p:cNvPr>
            <p:cNvGrpSpPr/>
            <p:nvPr/>
          </p:nvGrpSpPr>
          <p:grpSpPr>
            <a:xfrm>
              <a:off x="10007503" y="505367"/>
              <a:ext cx="1007161" cy="211520"/>
              <a:chOff x="1863401" y="281565"/>
              <a:chExt cx="1007161" cy="211520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C62A3A69-04C1-432C-9D3D-4EF3B95E3B38}"/>
                  </a:ext>
                </a:extLst>
              </p:cNvPr>
              <p:cNvSpPr/>
              <p:nvPr/>
            </p:nvSpPr>
            <p:spPr>
              <a:xfrm rot="10800000" flipV="1">
                <a:off x="1863401" y="281565"/>
                <a:ext cx="255939" cy="21151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ECEA8A27-8209-4B8F-9984-86888B3EEF5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991002" y="342661"/>
                <a:ext cx="0" cy="89255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9BE82C31-32C6-4296-8DE6-05DB03AADCFD}"/>
                  </a:ext>
                </a:extLst>
              </p:cNvPr>
              <p:cNvSpPr/>
              <p:nvPr/>
            </p:nvSpPr>
            <p:spPr>
              <a:xfrm rot="10800000" flipV="1">
                <a:off x="2239012" y="281566"/>
                <a:ext cx="255939" cy="21151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5105BC86-9C68-44E4-B6D3-BAA45423BE51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366980" y="297689"/>
                <a:ext cx="0" cy="191664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F92E7202-E344-4F87-BCD4-B5565A249A74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2366979" y="326178"/>
                <a:ext cx="0" cy="108189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CC80FF26-19B9-43D7-A3A7-174176C95E7B}"/>
                  </a:ext>
                </a:extLst>
              </p:cNvPr>
              <p:cNvSpPr/>
              <p:nvPr/>
            </p:nvSpPr>
            <p:spPr>
              <a:xfrm rot="10800000" flipV="1">
                <a:off x="2614623" y="281565"/>
                <a:ext cx="255939" cy="21151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C517638C-81C6-4636-9859-DA416FE5384B}"/>
                  </a:ext>
                </a:extLst>
              </p:cNvPr>
              <p:cNvSpPr/>
              <p:nvPr/>
            </p:nvSpPr>
            <p:spPr>
              <a:xfrm rot="10800000" flipV="1">
                <a:off x="2690822" y="351590"/>
                <a:ext cx="103539" cy="8557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C450332B-2293-4039-A515-C7BB9A560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4" y="1169499"/>
            <a:ext cx="10243991" cy="41833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0E219D-C08B-46E8-B41A-8BAC5237095C}"/>
              </a:ext>
            </a:extLst>
          </p:cNvPr>
          <p:cNvSpPr txBox="1"/>
          <p:nvPr/>
        </p:nvSpPr>
        <p:spPr>
          <a:xfrm>
            <a:off x="1014955" y="615376"/>
            <a:ext cx="2046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IMDs </a:t>
            </a:r>
            <a:r>
              <a:rPr lang="ko-KR" altLang="en-US" sz="2000" b="1" dirty="0" err="1"/>
              <a:t>별점</a:t>
            </a:r>
            <a:r>
              <a:rPr lang="ko-KR" altLang="en-US" sz="2000" b="1" dirty="0"/>
              <a:t> 분석</a:t>
            </a:r>
          </a:p>
        </p:txBody>
      </p:sp>
    </p:spTree>
    <p:extLst>
      <p:ext uri="{BB962C8B-B14F-4D97-AF65-F5344CB8AC3E}">
        <p14:creationId xmlns:p14="http://schemas.microsoft.com/office/powerpoint/2010/main" val="792687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5503359" y="6017277"/>
            <a:ext cx="1185281" cy="833173"/>
          </a:xfrm>
          <a:prstGeom prst="trapezoid">
            <a:avLst>
              <a:gd name="adj" fmla="val 14330"/>
            </a:avLst>
          </a:prstGeom>
          <a:gradFill>
            <a:gsLst>
              <a:gs pos="54000">
                <a:schemeClr val="bg1"/>
              </a:gs>
              <a:gs pos="55000">
                <a:schemeClr val="bg1">
                  <a:lumMod val="85000"/>
                </a:schemeClr>
              </a:gs>
            </a:gsLst>
            <a:lin ang="16200000" scaled="0"/>
          </a:gra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B050EEF9-5216-4B66-AA52-4A03D1C13335}"/>
              </a:ext>
            </a:extLst>
          </p:cNvPr>
          <p:cNvSpPr/>
          <p:nvPr/>
        </p:nvSpPr>
        <p:spPr>
          <a:xfrm rot="10800000" flipV="1">
            <a:off x="377372" y="0"/>
            <a:ext cx="11437256" cy="5651759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DADCE8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377372" y="5651760"/>
            <a:ext cx="11437256" cy="603897"/>
          </a:xfrm>
          <a:prstGeom prst="round2SameRect">
            <a:avLst>
              <a:gd name="adj1" fmla="val 0"/>
              <a:gd name="adj2" fmla="val 27614"/>
            </a:avLst>
          </a:prstGeom>
          <a:solidFill>
            <a:schemeClr val="bg1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800" b="1" kern="0" dirty="0">
                <a:solidFill>
                  <a:srgbClr val="747A9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83FE43C-CBC9-445F-9404-90153F15D7D1}"/>
              </a:ext>
            </a:extLst>
          </p:cNvPr>
          <p:cNvGrpSpPr/>
          <p:nvPr/>
        </p:nvGrpSpPr>
        <p:grpSpPr>
          <a:xfrm>
            <a:off x="11306815" y="5830761"/>
            <a:ext cx="272505" cy="272505"/>
            <a:chOff x="11205557" y="5766827"/>
            <a:chExt cx="373763" cy="373763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C4396D67-8C85-4DEF-9FEC-05513D8861F9}"/>
                </a:ext>
              </a:extLst>
            </p:cNvPr>
            <p:cNvSpPr/>
            <p:nvPr/>
          </p:nvSpPr>
          <p:spPr>
            <a:xfrm rot="10800000" flipV="1">
              <a:off x="11205557" y="5766827"/>
              <a:ext cx="373763" cy="3737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4" name="원호 43">
              <a:extLst>
                <a:ext uri="{FF2B5EF4-FFF2-40B4-BE49-F238E27FC236}">
                  <a16:creationId xmlns:a16="http://schemas.microsoft.com/office/drawing/2014/main" id="{704DEE50-2A87-48F0-8EEA-200A18C6A684}"/>
                </a:ext>
              </a:extLst>
            </p:cNvPr>
            <p:cNvSpPr/>
            <p:nvPr/>
          </p:nvSpPr>
          <p:spPr>
            <a:xfrm rot="10800000" flipV="1">
              <a:off x="11302663" y="5886905"/>
              <a:ext cx="179550" cy="179550"/>
            </a:xfrm>
            <a:prstGeom prst="arc">
              <a:avLst>
                <a:gd name="adj1" fmla="val 17958770"/>
                <a:gd name="adj2" fmla="val 14529894"/>
              </a:avLst>
            </a:prstGeom>
            <a:noFill/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14E1BBD4-C946-4784-B22A-6A0AB4EC4B4A}"/>
                </a:ext>
              </a:extLst>
            </p:cNvPr>
            <p:cNvCxnSpPr>
              <a:cxnSpLocks/>
            </p:cNvCxnSpPr>
            <p:nvPr/>
          </p:nvCxnSpPr>
          <p:spPr>
            <a:xfrm>
              <a:off x="11392438" y="5835670"/>
              <a:ext cx="0" cy="144000"/>
            </a:xfrm>
            <a:prstGeom prst="line">
              <a:avLst/>
            </a:prstGeom>
            <a:ln w="25400" cap="rnd">
              <a:solidFill>
                <a:srgbClr val="747A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/>
          <p:cNvGrpSpPr/>
          <p:nvPr/>
        </p:nvGrpSpPr>
        <p:grpSpPr>
          <a:xfrm>
            <a:off x="0" y="378663"/>
            <a:ext cx="517204" cy="262045"/>
            <a:chOff x="0" y="378663"/>
            <a:chExt cx="517204" cy="262045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2DAC26EB-17DE-411B-98FC-186B57022FA4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2482E8BD-341B-4D21-9716-7A73C9E9E825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1BA244FF-1820-4626-BB6A-816E558AB30A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0" name="직각 삼각형 59">
              <a:extLst>
                <a:ext uri="{FF2B5EF4-FFF2-40B4-BE49-F238E27FC236}">
                  <a16:creationId xmlns:a16="http://schemas.microsoft.com/office/drawing/2014/main" id="{1BA244FF-1820-4626-BB6A-816E558AB30A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E8D19DDC-5C08-4439-B41A-1151BD0A864B}"/>
              </a:ext>
            </a:extLst>
          </p:cNvPr>
          <p:cNvGrpSpPr/>
          <p:nvPr/>
        </p:nvGrpSpPr>
        <p:grpSpPr>
          <a:xfrm>
            <a:off x="752473" y="5868086"/>
            <a:ext cx="605548" cy="822427"/>
            <a:chOff x="752474" y="5868085"/>
            <a:chExt cx="871166" cy="985891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275914B2-1473-4743-8528-D4CABEA328C4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자유형: 도형 37">
              <a:extLst>
                <a:ext uri="{FF2B5EF4-FFF2-40B4-BE49-F238E27FC236}">
                  <a16:creationId xmlns:a16="http://schemas.microsoft.com/office/drawing/2014/main" id="{4B26AE9A-8948-404D-ADCE-DD3A57AC960E}"/>
                </a:ext>
              </a:extLst>
            </p:cNvPr>
            <p:cNvSpPr/>
            <p:nvPr/>
          </p:nvSpPr>
          <p:spPr>
            <a:xfrm>
              <a:off x="876780" y="6006339"/>
              <a:ext cx="659920" cy="60116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자유형: 도형 38">
              <a:extLst>
                <a:ext uri="{FF2B5EF4-FFF2-40B4-BE49-F238E27FC236}">
                  <a16:creationId xmlns:a16="http://schemas.microsoft.com/office/drawing/2014/main" id="{38DA9072-DEA8-4F5C-BE73-1E862E96682D}"/>
                </a:ext>
              </a:extLst>
            </p:cNvPr>
            <p:cNvSpPr/>
            <p:nvPr/>
          </p:nvSpPr>
          <p:spPr>
            <a:xfrm>
              <a:off x="857250" y="6196712"/>
              <a:ext cx="330200" cy="46226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자유형: 도형 39">
              <a:extLst>
                <a:ext uri="{FF2B5EF4-FFF2-40B4-BE49-F238E27FC236}">
                  <a16:creationId xmlns:a16="http://schemas.microsoft.com/office/drawing/2014/main" id="{1802C693-A5C0-45DC-B02A-2C0EF891F71A}"/>
                </a:ext>
              </a:extLst>
            </p:cNvPr>
            <p:cNvSpPr/>
            <p:nvPr/>
          </p:nvSpPr>
          <p:spPr>
            <a:xfrm>
              <a:off x="889000" y="6350000"/>
              <a:ext cx="508000" cy="69850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B160E23E-5756-43DC-AA82-46EC67DBC66C}"/>
              </a:ext>
            </a:extLst>
          </p:cNvPr>
          <p:cNvGrpSpPr/>
          <p:nvPr/>
        </p:nvGrpSpPr>
        <p:grpSpPr>
          <a:xfrm>
            <a:off x="1494272" y="5868087"/>
            <a:ext cx="605548" cy="822425"/>
            <a:chOff x="752474" y="5868085"/>
            <a:chExt cx="871166" cy="985891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07C43F64-2F4E-4A7A-8CBD-0055F5746513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자유형: 도형 43">
              <a:extLst>
                <a:ext uri="{FF2B5EF4-FFF2-40B4-BE49-F238E27FC236}">
                  <a16:creationId xmlns:a16="http://schemas.microsoft.com/office/drawing/2014/main" id="{714BC1A6-F9DF-44BF-AFBC-E866CA575987}"/>
                </a:ext>
              </a:extLst>
            </p:cNvPr>
            <p:cNvSpPr/>
            <p:nvPr/>
          </p:nvSpPr>
          <p:spPr>
            <a:xfrm flipV="1">
              <a:off x="876780" y="6018827"/>
              <a:ext cx="659920" cy="45719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자유형: 도형 44">
              <a:extLst>
                <a:ext uri="{FF2B5EF4-FFF2-40B4-BE49-F238E27FC236}">
                  <a16:creationId xmlns:a16="http://schemas.microsoft.com/office/drawing/2014/main" id="{9F08E35D-11D9-492E-A9BF-07850D6990EB}"/>
                </a:ext>
              </a:extLst>
            </p:cNvPr>
            <p:cNvSpPr/>
            <p:nvPr/>
          </p:nvSpPr>
          <p:spPr>
            <a:xfrm>
              <a:off x="857249" y="6196712"/>
              <a:ext cx="481563" cy="45719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자유형: 도형 45">
              <a:extLst>
                <a:ext uri="{FF2B5EF4-FFF2-40B4-BE49-F238E27FC236}">
                  <a16:creationId xmlns:a16="http://schemas.microsoft.com/office/drawing/2014/main" id="{21B4A5AF-A419-4D36-B2EF-54539A811B74}"/>
                </a:ext>
              </a:extLst>
            </p:cNvPr>
            <p:cNvSpPr/>
            <p:nvPr/>
          </p:nvSpPr>
          <p:spPr>
            <a:xfrm flipV="1">
              <a:off x="889000" y="6364273"/>
              <a:ext cx="272940" cy="45719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F607FE8-012E-4F87-B2CE-A5F0E97BDAC1}"/>
              </a:ext>
            </a:extLst>
          </p:cNvPr>
          <p:cNvSpPr txBox="1"/>
          <p:nvPr/>
        </p:nvSpPr>
        <p:spPr>
          <a:xfrm>
            <a:off x="717824" y="147817"/>
            <a:ext cx="72266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STEP2. </a:t>
            </a:r>
            <a:r>
              <a:rPr lang="ko-KR" altLang="en-US" sz="2000" b="1" dirty="0"/>
              <a:t>탐색 및 시각화</a:t>
            </a:r>
            <a:endParaRPr lang="en-US" altLang="ko-KR" sz="20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F0CB37D-7908-4E4B-95A8-34153B106CFC}"/>
              </a:ext>
            </a:extLst>
          </p:cNvPr>
          <p:cNvGrpSpPr/>
          <p:nvPr/>
        </p:nvGrpSpPr>
        <p:grpSpPr>
          <a:xfrm>
            <a:off x="0" y="696653"/>
            <a:ext cx="517204" cy="262045"/>
            <a:chOff x="0" y="378663"/>
            <a:chExt cx="517204" cy="262045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15BDBED2-277F-4A83-983C-C45ED00D35E0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D9366354-4A18-475A-A439-6CBE44F7C1E9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4D36B4C-0C85-40BE-A458-0554F522B392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7" name="직각 삼각형 26">
              <a:extLst>
                <a:ext uri="{FF2B5EF4-FFF2-40B4-BE49-F238E27FC236}">
                  <a16:creationId xmlns:a16="http://schemas.microsoft.com/office/drawing/2014/main" id="{5219CA20-F4FB-4FC3-9C9C-7F177EBAD7BD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4516474-91BB-465F-8AA8-A2ED8867787B}"/>
              </a:ext>
            </a:extLst>
          </p:cNvPr>
          <p:cNvGrpSpPr/>
          <p:nvPr/>
        </p:nvGrpSpPr>
        <p:grpSpPr>
          <a:xfrm>
            <a:off x="-6624" y="1021329"/>
            <a:ext cx="517204" cy="262045"/>
            <a:chOff x="0" y="378663"/>
            <a:chExt cx="517204" cy="262045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B8F77524-9B7E-4942-BB26-7433417160A7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C311CA20-65A5-49F9-84B0-F6E416D50A06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6307A43C-5B31-4284-8433-AB600F382AE7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2" name="직각 삼각형 31">
              <a:extLst>
                <a:ext uri="{FF2B5EF4-FFF2-40B4-BE49-F238E27FC236}">
                  <a16:creationId xmlns:a16="http://schemas.microsoft.com/office/drawing/2014/main" id="{6266EE75-3816-41DB-B798-0E597FF0AECD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29CD0D88-CBAD-4151-A836-5BCFA454084E}"/>
              </a:ext>
            </a:extLst>
          </p:cNvPr>
          <p:cNvGrpSpPr/>
          <p:nvPr/>
        </p:nvGrpSpPr>
        <p:grpSpPr>
          <a:xfrm>
            <a:off x="1054825" y="677211"/>
            <a:ext cx="10620339" cy="4820681"/>
            <a:chOff x="5859348" y="406247"/>
            <a:chExt cx="5362512" cy="4822372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6B0A1D95-9572-4256-B538-00B601001610}"/>
                </a:ext>
              </a:extLst>
            </p:cNvPr>
            <p:cNvGrpSpPr/>
            <p:nvPr/>
          </p:nvGrpSpPr>
          <p:grpSpPr>
            <a:xfrm>
              <a:off x="5859348" y="406247"/>
              <a:ext cx="5362512" cy="4822372"/>
              <a:chOff x="888998" y="414694"/>
              <a:chExt cx="5362512" cy="4822372"/>
            </a:xfrm>
          </p:grpSpPr>
          <p:sp>
            <p:nvSpPr>
              <p:cNvPr id="50" name="사각형: 둥근 위쪽 모서리 49">
                <a:extLst>
                  <a:ext uri="{FF2B5EF4-FFF2-40B4-BE49-F238E27FC236}">
                    <a16:creationId xmlns:a16="http://schemas.microsoft.com/office/drawing/2014/main" id="{0A4AF2D6-C632-4916-AC69-9A830F4F57F5}"/>
                  </a:ext>
                </a:extLst>
              </p:cNvPr>
              <p:cNvSpPr/>
              <p:nvPr/>
            </p:nvSpPr>
            <p:spPr>
              <a:xfrm rot="10800000" flipV="1">
                <a:off x="888999" y="414694"/>
                <a:ext cx="5362511" cy="602342"/>
              </a:xfrm>
              <a:prstGeom prst="round2SameRect">
                <a:avLst>
                  <a:gd name="adj1" fmla="val 35593"/>
                  <a:gd name="adj2" fmla="val 0"/>
                </a:avLst>
              </a:prstGeom>
              <a:solidFill>
                <a:srgbClr val="C2E1F3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사각형: 둥근 위쪽 모서리 50">
                <a:extLst>
                  <a:ext uri="{FF2B5EF4-FFF2-40B4-BE49-F238E27FC236}">
                    <a16:creationId xmlns:a16="http://schemas.microsoft.com/office/drawing/2014/main" id="{5D1836AA-ED37-40BB-9A8F-91970A49DD2F}"/>
                  </a:ext>
                </a:extLst>
              </p:cNvPr>
              <p:cNvSpPr/>
              <p:nvPr/>
            </p:nvSpPr>
            <p:spPr>
              <a:xfrm rot="10800000" flipV="1">
                <a:off x="888998" y="1017037"/>
                <a:ext cx="5362511" cy="4220029"/>
              </a:xfrm>
              <a:prstGeom prst="round2SameRect">
                <a:avLst>
                  <a:gd name="adj1" fmla="val 0"/>
                  <a:gd name="adj2" fmla="val 5602"/>
                </a:avLst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16FD6FC2-7FA6-4277-B69C-6C31909C25D7}"/>
                </a:ext>
              </a:extLst>
            </p:cNvPr>
            <p:cNvGrpSpPr/>
            <p:nvPr/>
          </p:nvGrpSpPr>
          <p:grpSpPr>
            <a:xfrm>
              <a:off x="10007503" y="602342"/>
              <a:ext cx="1007161" cy="255941"/>
              <a:chOff x="1863401" y="378540"/>
              <a:chExt cx="1007161" cy="255941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C62A3A69-04C1-432C-9D3D-4EF3B95E3B38}"/>
                  </a:ext>
                </a:extLst>
              </p:cNvPr>
              <p:cNvSpPr/>
              <p:nvPr/>
            </p:nvSpPr>
            <p:spPr>
              <a:xfrm rot="10800000" flipV="1">
                <a:off x="1863401" y="378542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ECEA8A27-8209-4B8F-9984-86888B3EEF5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991002" y="505446"/>
                <a:ext cx="0" cy="108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9BE82C31-32C6-4296-8DE6-05DB03AADCFD}"/>
                  </a:ext>
                </a:extLst>
              </p:cNvPr>
              <p:cNvSpPr/>
              <p:nvPr/>
            </p:nvSpPr>
            <p:spPr>
              <a:xfrm rot="10800000" flipV="1">
                <a:off x="2239012" y="378541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5105BC86-9C68-44E4-B6D3-BAA45423BE51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366980" y="440705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F92E7202-E344-4F87-BCD4-B5565A249A74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2366979" y="440703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CC80FF26-19B9-43D7-A3A7-174176C95E7B}"/>
                  </a:ext>
                </a:extLst>
              </p:cNvPr>
              <p:cNvSpPr/>
              <p:nvPr/>
            </p:nvSpPr>
            <p:spPr>
              <a:xfrm rot="10800000" flipV="1">
                <a:off x="2614623" y="378540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C517638C-81C6-4636-9859-DA416FE5384B}"/>
                  </a:ext>
                </a:extLst>
              </p:cNvPr>
              <p:cNvSpPr/>
              <p:nvPr/>
            </p:nvSpPr>
            <p:spPr>
              <a:xfrm rot="10800000" flipV="1">
                <a:off x="2690822" y="461791"/>
                <a:ext cx="103539" cy="1035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D8C4DE14-DBA3-4FF2-8027-6A63CE08F7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56" b="8018"/>
          <a:stretch/>
        </p:blipFill>
        <p:spPr>
          <a:xfrm>
            <a:off x="2035479" y="1577682"/>
            <a:ext cx="8245983" cy="37026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E4EDC6-B7E5-43FF-9541-5AF252B64922}"/>
              </a:ext>
            </a:extLst>
          </p:cNvPr>
          <p:cNvSpPr txBox="1"/>
          <p:nvPr/>
        </p:nvSpPr>
        <p:spPr>
          <a:xfrm>
            <a:off x="1206378" y="759964"/>
            <a:ext cx="429698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/>
              <a:t>상위 </a:t>
            </a:r>
            <a:r>
              <a:rPr lang="en-US" altLang="ko-KR" sz="2300" b="1" dirty="0"/>
              <a:t>10</a:t>
            </a:r>
            <a:r>
              <a:rPr lang="ko-KR" altLang="en-US" sz="2300" b="1" dirty="0"/>
              <a:t>개 컨텐츠 그래프</a:t>
            </a:r>
          </a:p>
        </p:txBody>
      </p:sp>
    </p:spTree>
    <p:extLst>
      <p:ext uri="{BB962C8B-B14F-4D97-AF65-F5344CB8AC3E}">
        <p14:creationId xmlns:p14="http://schemas.microsoft.com/office/powerpoint/2010/main" val="373560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5503359" y="6017277"/>
            <a:ext cx="1185281" cy="833173"/>
          </a:xfrm>
          <a:prstGeom prst="trapezoid">
            <a:avLst>
              <a:gd name="adj" fmla="val 14330"/>
            </a:avLst>
          </a:prstGeom>
          <a:gradFill>
            <a:gsLst>
              <a:gs pos="54000">
                <a:schemeClr val="bg1"/>
              </a:gs>
              <a:gs pos="55000">
                <a:schemeClr val="bg1">
                  <a:lumMod val="85000"/>
                </a:schemeClr>
              </a:gs>
            </a:gsLst>
            <a:lin ang="16200000" scaled="0"/>
          </a:gra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B050EEF9-5216-4B66-AA52-4A03D1C13335}"/>
              </a:ext>
            </a:extLst>
          </p:cNvPr>
          <p:cNvSpPr/>
          <p:nvPr/>
        </p:nvSpPr>
        <p:spPr>
          <a:xfrm rot="10800000" flipV="1">
            <a:off x="377372" y="7549"/>
            <a:ext cx="11437256" cy="5651759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DADCE8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377372" y="5651760"/>
            <a:ext cx="11437256" cy="603897"/>
          </a:xfrm>
          <a:prstGeom prst="round2SameRect">
            <a:avLst>
              <a:gd name="adj1" fmla="val 0"/>
              <a:gd name="adj2" fmla="val 27614"/>
            </a:avLst>
          </a:prstGeom>
          <a:solidFill>
            <a:schemeClr val="bg1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800" b="1" kern="0" dirty="0">
                <a:solidFill>
                  <a:srgbClr val="747A9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83FE43C-CBC9-445F-9404-90153F15D7D1}"/>
              </a:ext>
            </a:extLst>
          </p:cNvPr>
          <p:cNvGrpSpPr/>
          <p:nvPr/>
        </p:nvGrpSpPr>
        <p:grpSpPr>
          <a:xfrm>
            <a:off x="11306815" y="5830761"/>
            <a:ext cx="272505" cy="272505"/>
            <a:chOff x="11205557" y="5766827"/>
            <a:chExt cx="373763" cy="373763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C4396D67-8C85-4DEF-9FEC-05513D8861F9}"/>
                </a:ext>
              </a:extLst>
            </p:cNvPr>
            <p:cNvSpPr/>
            <p:nvPr/>
          </p:nvSpPr>
          <p:spPr>
            <a:xfrm rot="10800000" flipV="1">
              <a:off x="11205557" y="5766827"/>
              <a:ext cx="373763" cy="3737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4" name="원호 43">
              <a:extLst>
                <a:ext uri="{FF2B5EF4-FFF2-40B4-BE49-F238E27FC236}">
                  <a16:creationId xmlns:a16="http://schemas.microsoft.com/office/drawing/2014/main" id="{704DEE50-2A87-48F0-8EEA-200A18C6A684}"/>
                </a:ext>
              </a:extLst>
            </p:cNvPr>
            <p:cNvSpPr/>
            <p:nvPr/>
          </p:nvSpPr>
          <p:spPr>
            <a:xfrm rot="10800000" flipV="1">
              <a:off x="11302663" y="5886905"/>
              <a:ext cx="179550" cy="179550"/>
            </a:xfrm>
            <a:prstGeom prst="arc">
              <a:avLst>
                <a:gd name="adj1" fmla="val 17958770"/>
                <a:gd name="adj2" fmla="val 14529894"/>
              </a:avLst>
            </a:prstGeom>
            <a:noFill/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14E1BBD4-C946-4784-B22A-6A0AB4EC4B4A}"/>
                </a:ext>
              </a:extLst>
            </p:cNvPr>
            <p:cNvCxnSpPr>
              <a:cxnSpLocks/>
            </p:cNvCxnSpPr>
            <p:nvPr/>
          </p:nvCxnSpPr>
          <p:spPr>
            <a:xfrm>
              <a:off x="11392438" y="5835670"/>
              <a:ext cx="0" cy="144000"/>
            </a:xfrm>
            <a:prstGeom prst="line">
              <a:avLst/>
            </a:prstGeom>
            <a:ln w="25400" cap="rnd">
              <a:solidFill>
                <a:srgbClr val="747A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/>
          <p:cNvGrpSpPr/>
          <p:nvPr/>
        </p:nvGrpSpPr>
        <p:grpSpPr>
          <a:xfrm>
            <a:off x="0" y="378663"/>
            <a:ext cx="517204" cy="262045"/>
            <a:chOff x="0" y="378663"/>
            <a:chExt cx="517204" cy="262045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2DAC26EB-17DE-411B-98FC-186B57022FA4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2482E8BD-341B-4D21-9716-7A73C9E9E825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1BA244FF-1820-4626-BB6A-816E558AB30A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0" name="직각 삼각형 59">
              <a:extLst>
                <a:ext uri="{FF2B5EF4-FFF2-40B4-BE49-F238E27FC236}">
                  <a16:creationId xmlns:a16="http://schemas.microsoft.com/office/drawing/2014/main" id="{1BA244FF-1820-4626-BB6A-816E558AB30A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E8D19DDC-5C08-4439-B41A-1151BD0A864B}"/>
              </a:ext>
            </a:extLst>
          </p:cNvPr>
          <p:cNvGrpSpPr/>
          <p:nvPr/>
        </p:nvGrpSpPr>
        <p:grpSpPr>
          <a:xfrm>
            <a:off x="752473" y="5868086"/>
            <a:ext cx="605548" cy="822427"/>
            <a:chOff x="752474" y="5868085"/>
            <a:chExt cx="871166" cy="985891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275914B2-1473-4743-8528-D4CABEA328C4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자유형: 도형 37">
              <a:extLst>
                <a:ext uri="{FF2B5EF4-FFF2-40B4-BE49-F238E27FC236}">
                  <a16:creationId xmlns:a16="http://schemas.microsoft.com/office/drawing/2014/main" id="{4B26AE9A-8948-404D-ADCE-DD3A57AC960E}"/>
                </a:ext>
              </a:extLst>
            </p:cNvPr>
            <p:cNvSpPr/>
            <p:nvPr/>
          </p:nvSpPr>
          <p:spPr>
            <a:xfrm>
              <a:off x="876780" y="6006339"/>
              <a:ext cx="659920" cy="60116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자유형: 도형 38">
              <a:extLst>
                <a:ext uri="{FF2B5EF4-FFF2-40B4-BE49-F238E27FC236}">
                  <a16:creationId xmlns:a16="http://schemas.microsoft.com/office/drawing/2014/main" id="{38DA9072-DEA8-4F5C-BE73-1E862E96682D}"/>
                </a:ext>
              </a:extLst>
            </p:cNvPr>
            <p:cNvSpPr/>
            <p:nvPr/>
          </p:nvSpPr>
          <p:spPr>
            <a:xfrm>
              <a:off x="857250" y="6196712"/>
              <a:ext cx="330200" cy="46226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자유형: 도형 39">
              <a:extLst>
                <a:ext uri="{FF2B5EF4-FFF2-40B4-BE49-F238E27FC236}">
                  <a16:creationId xmlns:a16="http://schemas.microsoft.com/office/drawing/2014/main" id="{1802C693-A5C0-45DC-B02A-2C0EF891F71A}"/>
                </a:ext>
              </a:extLst>
            </p:cNvPr>
            <p:cNvSpPr/>
            <p:nvPr/>
          </p:nvSpPr>
          <p:spPr>
            <a:xfrm>
              <a:off x="889000" y="6350000"/>
              <a:ext cx="508000" cy="69850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B160E23E-5756-43DC-AA82-46EC67DBC66C}"/>
              </a:ext>
            </a:extLst>
          </p:cNvPr>
          <p:cNvGrpSpPr/>
          <p:nvPr/>
        </p:nvGrpSpPr>
        <p:grpSpPr>
          <a:xfrm>
            <a:off x="1494272" y="5868087"/>
            <a:ext cx="605548" cy="822425"/>
            <a:chOff x="752474" y="5868085"/>
            <a:chExt cx="871166" cy="985891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07C43F64-2F4E-4A7A-8CBD-0055F5746513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자유형: 도형 43">
              <a:extLst>
                <a:ext uri="{FF2B5EF4-FFF2-40B4-BE49-F238E27FC236}">
                  <a16:creationId xmlns:a16="http://schemas.microsoft.com/office/drawing/2014/main" id="{714BC1A6-F9DF-44BF-AFBC-E866CA575987}"/>
                </a:ext>
              </a:extLst>
            </p:cNvPr>
            <p:cNvSpPr/>
            <p:nvPr/>
          </p:nvSpPr>
          <p:spPr>
            <a:xfrm flipV="1">
              <a:off x="876780" y="6018827"/>
              <a:ext cx="659920" cy="45719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자유형: 도형 44">
              <a:extLst>
                <a:ext uri="{FF2B5EF4-FFF2-40B4-BE49-F238E27FC236}">
                  <a16:creationId xmlns:a16="http://schemas.microsoft.com/office/drawing/2014/main" id="{9F08E35D-11D9-492E-A9BF-07850D6990EB}"/>
                </a:ext>
              </a:extLst>
            </p:cNvPr>
            <p:cNvSpPr/>
            <p:nvPr/>
          </p:nvSpPr>
          <p:spPr>
            <a:xfrm>
              <a:off x="857249" y="6196712"/>
              <a:ext cx="481563" cy="45719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자유형: 도형 45">
              <a:extLst>
                <a:ext uri="{FF2B5EF4-FFF2-40B4-BE49-F238E27FC236}">
                  <a16:creationId xmlns:a16="http://schemas.microsoft.com/office/drawing/2014/main" id="{21B4A5AF-A419-4D36-B2EF-54539A811B74}"/>
                </a:ext>
              </a:extLst>
            </p:cNvPr>
            <p:cNvSpPr/>
            <p:nvPr/>
          </p:nvSpPr>
          <p:spPr>
            <a:xfrm flipV="1">
              <a:off x="889000" y="6364273"/>
              <a:ext cx="272940" cy="45719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F607FE8-012E-4F87-B2CE-A5F0E97BDAC1}"/>
              </a:ext>
            </a:extLst>
          </p:cNvPr>
          <p:cNvSpPr txBox="1"/>
          <p:nvPr/>
        </p:nvSpPr>
        <p:spPr>
          <a:xfrm>
            <a:off x="717824" y="147817"/>
            <a:ext cx="3422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STEP2. </a:t>
            </a:r>
            <a:r>
              <a:rPr lang="ko-KR" altLang="en-US" sz="2000" b="1" dirty="0"/>
              <a:t>탐색 및 시각화</a:t>
            </a:r>
            <a:endParaRPr lang="en-US" altLang="ko-KR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F0CB37D-7908-4E4B-95A8-34153B106CFC}"/>
              </a:ext>
            </a:extLst>
          </p:cNvPr>
          <p:cNvGrpSpPr/>
          <p:nvPr/>
        </p:nvGrpSpPr>
        <p:grpSpPr>
          <a:xfrm>
            <a:off x="0" y="696653"/>
            <a:ext cx="517204" cy="262045"/>
            <a:chOff x="0" y="378663"/>
            <a:chExt cx="517204" cy="262045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15BDBED2-277F-4A83-983C-C45ED00D35E0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D9366354-4A18-475A-A439-6CBE44F7C1E9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4D36B4C-0C85-40BE-A458-0554F522B392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7" name="직각 삼각형 26">
              <a:extLst>
                <a:ext uri="{FF2B5EF4-FFF2-40B4-BE49-F238E27FC236}">
                  <a16:creationId xmlns:a16="http://schemas.microsoft.com/office/drawing/2014/main" id="{5219CA20-F4FB-4FC3-9C9C-7F177EBAD7BD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4516474-91BB-465F-8AA8-A2ED8867787B}"/>
              </a:ext>
            </a:extLst>
          </p:cNvPr>
          <p:cNvGrpSpPr/>
          <p:nvPr/>
        </p:nvGrpSpPr>
        <p:grpSpPr>
          <a:xfrm>
            <a:off x="-6624" y="1021329"/>
            <a:ext cx="517204" cy="262045"/>
            <a:chOff x="0" y="378663"/>
            <a:chExt cx="517204" cy="262045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B8F77524-9B7E-4942-BB26-7433417160A7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C311CA20-65A5-49F9-84B0-F6E416D50A06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6307A43C-5B31-4284-8433-AB600F382AE7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2" name="직각 삼각형 31">
              <a:extLst>
                <a:ext uri="{FF2B5EF4-FFF2-40B4-BE49-F238E27FC236}">
                  <a16:creationId xmlns:a16="http://schemas.microsoft.com/office/drawing/2014/main" id="{6266EE75-3816-41DB-B798-0E597FF0AECD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556BE3A4-BFC9-44EF-89EE-7ED91CC1452D}"/>
              </a:ext>
            </a:extLst>
          </p:cNvPr>
          <p:cNvGrpSpPr/>
          <p:nvPr/>
        </p:nvGrpSpPr>
        <p:grpSpPr>
          <a:xfrm>
            <a:off x="-6624" y="1339385"/>
            <a:ext cx="517204" cy="262045"/>
            <a:chOff x="0" y="378663"/>
            <a:chExt cx="517204" cy="262045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696778C4-4471-45B9-AE28-04AFD4FF7EB2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D53F8705-BB76-4791-B91C-8252E2FDDC71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8665CC0A-A7B3-4494-9F28-3E446DE82CD3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7" name="직각 삼각형 36">
              <a:extLst>
                <a:ext uri="{FF2B5EF4-FFF2-40B4-BE49-F238E27FC236}">
                  <a16:creationId xmlns:a16="http://schemas.microsoft.com/office/drawing/2014/main" id="{5C97F3EF-4184-4298-9E6B-E676CD8183A8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A3A5EAF1-1D2E-4B17-ADDD-1DB5158CBAED}"/>
              </a:ext>
            </a:extLst>
          </p:cNvPr>
          <p:cNvGrpSpPr/>
          <p:nvPr/>
        </p:nvGrpSpPr>
        <p:grpSpPr>
          <a:xfrm>
            <a:off x="3871408" y="341336"/>
            <a:ext cx="4058561" cy="5101646"/>
            <a:chOff x="5859348" y="406247"/>
            <a:chExt cx="5362512" cy="4822372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BA4F5C52-4593-454F-9CCE-F18E5A6217DF}"/>
                </a:ext>
              </a:extLst>
            </p:cNvPr>
            <p:cNvGrpSpPr/>
            <p:nvPr/>
          </p:nvGrpSpPr>
          <p:grpSpPr>
            <a:xfrm>
              <a:off x="5859348" y="406247"/>
              <a:ext cx="5362512" cy="4822372"/>
              <a:chOff x="888998" y="414694"/>
              <a:chExt cx="5362512" cy="4822372"/>
            </a:xfrm>
          </p:grpSpPr>
          <p:sp>
            <p:nvSpPr>
              <p:cNvPr id="81" name="사각형: 둥근 위쪽 모서리 80">
                <a:extLst>
                  <a:ext uri="{FF2B5EF4-FFF2-40B4-BE49-F238E27FC236}">
                    <a16:creationId xmlns:a16="http://schemas.microsoft.com/office/drawing/2014/main" id="{A754B20A-3245-4A3C-A29C-7DA4A32AFEAB}"/>
                  </a:ext>
                </a:extLst>
              </p:cNvPr>
              <p:cNvSpPr/>
              <p:nvPr/>
            </p:nvSpPr>
            <p:spPr>
              <a:xfrm rot="10800000" flipV="1">
                <a:off x="888999" y="414694"/>
                <a:ext cx="5362511" cy="602342"/>
              </a:xfrm>
              <a:prstGeom prst="round2SameRect">
                <a:avLst>
                  <a:gd name="adj1" fmla="val 35593"/>
                  <a:gd name="adj2" fmla="val 0"/>
                </a:avLst>
              </a:prstGeom>
              <a:solidFill>
                <a:srgbClr val="C2E1F3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2" name="사각형: 둥근 위쪽 모서리 81">
                <a:extLst>
                  <a:ext uri="{FF2B5EF4-FFF2-40B4-BE49-F238E27FC236}">
                    <a16:creationId xmlns:a16="http://schemas.microsoft.com/office/drawing/2014/main" id="{638440DB-1930-4445-9D95-BD77858988F1}"/>
                  </a:ext>
                </a:extLst>
              </p:cNvPr>
              <p:cNvSpPr/>
              <p:nvPr/>
            </p:nvSpPr>
            <p:spPr>
              <a:xfrm rot="10800000" flipV="1">
                <a:off x="888998" y="1017037"/>
                <a:ext cx="5362511" cy="4220029"/>
              </a:xfrm>
              <a:prstGeom prst="round2SameRect">
                <a:avLst>
                  <a:gd name="adj1" fmla="val 0"/>
                  <a:gd name="adj2" fmla="val 5602"/>
                </a:avLst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56571328-E1F7-4997-916D-ABE49AAF368E}"/>
                </a:ext>
              </a:extLst>
            </p:cNvPr>
            <p:cNvGrpSpPr/>
            <p:nvPr/>
          </p:nvGrpSpPr>
          <p:grpSpPr>
            <a:xfrm>
              <a:off x="10007503" y="602342"/>
              <a:ext cx="1007161" cy="255941"/>
              <a:chOff x="1863401" y="378540"/>
              <a:chExt cx="1007161" cy="255941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D7DC5D7F-067C-4CED-BE9E-C3E925F41525}"/>
                  </a:ext>
                </a:extLst>
              </p:cNvPr>
              <p:cNvSpPr/>
              <p:nvPr/>
            </p:nvSpPr>
            <p:spPr>
              <a:xfrm rot="10800000" flipV="1">
                <a:off x="1863401" y="378542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F55B462D-D6F3-4B2C-A27F-2A12EAA4DF2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991002" y="505446"/>
                <a:ext cx="0" cy="108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53A3AFC3-9BA8-4481-A3BA-F3DFCF56CC5F}"/>
                  </a:ext>
                </a:extLst>
              </p:cNvPr>
              <p:cNvSpPr/>
              <p:nvPr/>
            </p:nvSpPr>
            <p:spPr>
              <a:xfrm rot="10800000" flipV="1">
                <a:off x="2239012" y="378541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67" name="직선 연결선 66">
                <a:extLst>
                  <a:ext uri="{FF2B5EF4-FFF2-40B4-BE49-F238E27FC236}">
                    <a16:creationId xmlns:a16="http://schemas.microsoft.com/office/drawing/2014/main" id="{5E864686-D25E-461E-9754-76DB208E537B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366980" y="440705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EA2C1430-B83A-4FCE-8CD5-E00817835E61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2366979" y="440703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032362F7-2817-4991-B2C7-DBB3861CCCCC}"/>
                  </a:ext>
                </a:extLst>
              </p:cNvPr>
              <p:cNvSpPr/>
              <p:nvPr/>
            </p:nvSpPr>
            <p:spPr>
              <a:xfrm rot="10800000" flipV="1">
                <a:off x="2614623" y="378540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78FD508F-4443-423C-B678-9F955CB8BF86}"/>
                  </a:ext>
                </a:extLst>
              </p:cNvPr>
              <p:cNvSpPr/>
              <p:nvPr/>
            </p:nvSpPr>
            <p:spPr>
              <a:xfrm rot="10800000" flipV="1">
                <a:off x="2690822" y="461791"/>
                <a:ext cx="103539" cy="1035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A703CD0F-D8DC-426A-A72C-0E4705E0ED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879" y="1011439"/>
            <a:ext cx="3735276" cy="42676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9C3A7D5-6B1F-442D-9346-1FCA72E7EEB5}"/>
              </a:ext>
            </a:extLst>
          </p:cNvPr>
          <p:cNvSpPr txBox="1"/>
          <p:nvPr/>
        </p:nvSpPr>
        <p:spPr>
          <a:xfrm>
            <a:off x="4030838" y="529723"/>
            <a:ext cx="28468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 err="1"/>
              <a:t>국가별콘텐츠</a:t>
            </a:r>
            <a:r>
              <a:rPr lang="ko-KR" altLang="en-US" sz="1700" b="1" dirty="0"/>
              <a:t> 업로드 수</a:t>
            </a:r>
          </a:p>
        </p:txBody>
      </p:sp>
    </p:spTree>
    <p:extLst>
      <p:ext uri="{BB962C8B-B14F-4D97-AF65-F5344CB8AC3E}">
        <p14:creationId xmlns:p14="http://schemas.microsoft.com/office/powerpoint/2010/main" val="2577977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5503359" y="6017277"/>
            <a:ext cx="1185281" cy="833173"/>
          </a:xfrm>
          <a:prstGeom prst="trapezoid">
            <a:avLst>
              <a:gd name="adj" fmla="val 14330"/>
            </a:avLst>
          </a:prstGeom>
          <a:gradFill>
            <a:gsLst>
              <a:gs pos="54000">
                <a:schemeClr val="bg1"/>
              </a:gs>
              <a:gs pos="55000">
                <a:schemeClr val="bg1">
                  <a:lumMod val="85000"/>
                </a:schemeClr>
              </a:gs>
            </a:gsLst>
            <a:lin ang="16200000" scaled="0"/>
          </a:gra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B050EEF9-5216-4B66-AA52-4A03D1C13335}"/>
              </a:ext>
            </a:extLst>
          </p:cNvPr>
          <p:cNvSpPr/>
          <p:nvPr/>
        </p:nvSpPr>
        <p:spPr>
          <a:xfrm rot="10800000" flipV="1">
            <a:off x="385743" y="26609"/>
            <a:ext cx="11437256" cy="5651759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DADCE8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377372" y="5651760"/>
            <a:ext cx="11437256" cy="603897"/>
          </a:xfrm>
          <a:prstGeom prst="round2SameRect">
            <a:avLst>
              <a:gd name="adj1" fmla="val 0"/>
              <a:gd name="adj2" fmla="val 27614"/>
            </a:avLst>
          </a:prstGeom>
          <a:solidFill>
            <a:schemeClr val="bg1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800" b="1" kern="0" dirty="0">
                <a:solidFill>
                  <a:srgbClr val="747A9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83FE43C-CBC9-445F-9404-90153F15D7D1}"/>
              </a:ext>
            </a:extLst>
          </p:cNvPr>
          <p:cNvGrpSpPr/>
          <p:nvPr/>
        </p:nvGrpSpPr>
        <p:grpSpPr>
          <a:xfrm>
            <a:off x="11306815" y="5830761"/>
            <a:ext cx="272505" cy="272505"/>
            <a:chOff x="11205557" y="5766827"/>
            <a:chExt cx="373763" cy="373763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C4396D67-8C85-4DEF-9FEC-05513D8861F9}"/>
                </a:ext>
              </a:extLst>
            </p:cNvPr>
            <p:cNvSpPr/>
            <p:nvPr/>
          </p:nvSpPr>
          <p:spPr>
            <a:xfrm rot="10800000" flipV="1">
              <a:off x="11205557" y="5766827"/>
              <a:ext cx="373763" cy="3737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4" name="원호 43">
              <a:extLst>
                <a:ext uri="{FF2B5EF4-FFF2-40B4-BE49-F238E27FC236}">
                  <a16:creationId xmlns:a16="http://schemas.microsoft.com/office/drawing/2014/main" id="{704DEE50-2A87-48F0-8EEA-200A18C6A684}"/>
                </a:ext>
              </a:extLst>
            </p:cNvPr>
            <p:cNvSpPr/>
            <p:nvPr/>
          </p:nvSpPr>
          <p:spPr>
            <a:xfrm rot="10800000" flipV="1">
              <a:off x="11302663" y="5886905"/>
              <a:ext cx="179550" cy="179550"/>
            </a:xfrm>
            <a:prstGeom prst="arc">
              <a:avLst>
                <a:gd name="adj1" fmla="val 17958770"/>
                <a:gd name="adj2" fmla="val 14529894"/>
              </a:avLst>
            </a:prstGeom>
            <a:noFill/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14E1BBD4-C946-4784-B22A-6A0AB4EC4B4A}"/>
                </a:ext>
              </a:extLst>
            </p:cNvPr>
            <p:cNvCxnSpPr>
              <a:cxnSpLocks/>
            </p:cNvCxnSpPr>
            <p:nvPr/>
          </p:nvCxnSpPr>
          <p:spPr>
            <a:xfrm>
              <a:off x="11392438" y="5835670"/>
              <a:ext cx="0" cy="144000"/>
            </a:xfrm>
            <a:prstGeom prst="line">
              <a:avLst/>
            </a:prstGeom>
            <a:ln w="25400" cap="rnd">
              <a:solidFill>
                <a:srgbClr val="747A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/>
          <p:cNvGrpSpPr/>
          <p:nvPr/>
        </p:nvGrpSpPr>
        <p:grpSpPr>
          <a:xfrm>
            <a:off x="0" y="378663"/>
            <a:ext cx="517204" cy="262045"/>
            <a:chOff x="0" y="378663"/>
            <a:chExt cx="517204" cy="262045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2DAC26EB-17DE-411B-98FC-186B57022FA4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2482E8BD-341B-4D21-9716-7A73C9E9E825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1BA244FF-1820-4626-BB6A-816E558AB30A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0" name="직각 삼각형 59">
              <a:extLst>
                <a:ext uri="{FF2B5EF4-FFF2-40B4-BE49-F238E27FC236}">
                  <a16:creationId xmlns:a16="http://schemas.microsoft.com/office/drawing/2014/main" id="{1BA244FF-1820-4626-BB6A-816E558AB30A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E8D19DDC-5C08-4439-B41A-1151BD0A864B}"/>
              </a:ext>
            </a:extLst>
          </p:cNvPr>
          <p:cNvGrpSpPr/>
          <p:nvPr/>
        </p:nvGrpSpPr>
        <p:grpSpPr>
          <a:xfrm>
            <a:off x="752473" y="5868086"/>
            <a:ext cx="605548" cy="822427"/>
            <a:chOff x="752474" y="5868085"/>
            <a:chExt cx="871166" cy="985891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275914B2-1473-4743-8528-D4CABEA328C4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자유형: 도형 37">
              <a:extLst>
                <a:ext uri="{FF2B5EF4-FFF2-40B4-BE49-F238E27FC236}">
                  <a16:creationId xmlns:a16="http://schemas.microsoft.com/office/drawing/2014/main" id="{4B26AE9A-8948-404D-ADCE-DD3A57AC960E}"/>
                </a:ext>
              </a:extLst>
            </p:cNvPr>
            <p:cNvSpPr/>
            <p:nvPr/>
          </p:nvSpPr>
          <p:spPr>
            <a:xfrm>
              <a:off x="876780" y="6006339"/>
              <a:ext cx="659920" cy="60116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자유형: 도형 38">
              <a:extLst>
                <a:ext uri="{FF2B5EF4-FFF2-40B4-BE49-F238E27FC236}">
                  <a16:creationId xmlns:a16="http://schemas.microsoft.com/office/drawing/2014/main" id="{38DA9072-DEA8-4F5C-BE73-1E862E96682D}"/>
                </a:ext>
              </a:extLst>
            </p:cNvPr>
            <p:cNvSpPr/>
            <p:nvPr/>
          </p:nvSpPr>
          <p:spPr>
            <a:xfrm>
              <a:off x="857250" y="6196712"/>
              <a:ext cx="330200" cy="46226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자유형: 도형 39">
              <a:extLst>
                <a:ext uri="{FF2B5EF4-FFF2-40B4-BE49-F238E27FC236}">
                  <a16:creationId xmlns:a16="http://schemas.microsoft.com/office/drawing/2014/main" id="{1802C693-A5C0-45DC-B02A-2C0EF891F71A}"/>
                </a:ext>
              </a:extLst>
            </p:cNvPr>
            <p:cNvSpPr/>
            <p:nvPr/>
          </p:nvSpPr>
          <p:spPr>
            <a:xfrm>
              <a:off x="889000" y="6350000"/>
              <a:ext cx="508000" cy="69850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B160E23E-5756-43DC-AA82-46EC67DBC66C}"/>
              </a:ext>
            </a:extLst>
          </p:cNvPr>
          <p:cNvGrpSpPr/>
          <p:nvPr/>
        </p:nvGrpSpPr>
        <p:grpSpPr>
          <a:xfrm>
            <a:off x="1494272" y="5868087"/>
            <a:ext cx="605548" cy="822425"/>
            <a:chOff x="752474" y="5868085"/>
            <a:chExt cx="871166" cy="985891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07C43F64-2F4E-4A7A-8CBD-0055F5746513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자유형: 도형 43">
              <a:extLst>
                <a:ext uri="{FF2B5EF4-FFF2-40B4-BE49-F238E27FC236}">
                  <a16:creationId xmlns:a16="http://schemas.microsoft.com/office/drawing/2014/main" id="{714BC1A6-F9DF-44BF-AFBC-E866CA575987}"/>
                </a:ext>
              </a:extLst>
            </p:cNvPr>
            <p:cNvSpPr/>
            <p:nvPr/>
          </p:nvSpPr>
          <p:spPr>
            <a:xfrm flipV="1">
              <a:off x="876780" y="6018827"/>
              <a:ext cx="659920" cy="45719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자유형: 도형 44">
              <a:extLst>
                <a:ext uri="{FF2B5EF4-FFF2-40B4-BE49-F238E27FC236}">
                  <a16:creationId xmlns:a16="http://schemas.microsoft.com/office/drawing/2014/main" id="{9F08E35D-11D9-492E-A9BF-07850D6990EB}"/>
                </a:ext>
              </a:extLst>
            </p:cNvPr>
            <p:cNvSpPr/>
            <p:nvPr/>
          </p:nvSpPr>
          <p:spPr>
            <a:xfrm>
              <a:off x="857249" y="6196712"/>
              <a:ext cx="481563" cy="45719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자유형: 도형 45">
              <a:extLst>
                <a:ext uri="{FF2B5EF4-FFF2-40B4-BE49-F238E27FC236}">
                  <a16:creationId xmlns:a16="http://schemas.microsoft.com/office/drawing/2014/main" id="{21B4A5AF-A419-4D36-B2EF-54539A811B74}"/>
                </a:ext>
              </a:extLst>
            </p:cNvPr>
            <p:cNvSpPr/>
            <p:nvPr/>
          </p:nvSpPr>
          <p:spPr>
            <a:xfrm flipV="1">
              <a:off x="889000" y="6364273"/>
              <a:ext cx="272940" cy="45719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F607FE8-012E-4F87-B2CE-A5F0E97BDAC1}"/>
              </a:ext>
            </a:extLst>
          </p:cNvPr>
          <p:cNvSpPr txBox="1"/>
          <p:nvPr/>
        </p:nvSpPr>
        <p:spPr>
          <a:xfrm>
            <a:off x="717824" y="147817"/>
            <a:ext cx="72266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STEP2. </a:t>
            </a:r>
            <a:r>
              <a:rPr lang="ko-KR" altLang="en-US" sz="2000" b="1" dirty="0"/>
              <a:t>탐색 및 시각화</a:t>
            </a:r>
            <a:endParaRPr lang="en-US" altLang="ko-KR" sz="20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F0CB37D-7908-4E4B-95A8-34153B106CFC}"/>
              </a:ext>
            </a:extLst>
          </p:cNvPr>
          <p:cNvGrpSpPr/>
          <p:nvPr/>
        </p:nvGrpSpPr>
        <p:grpSpPr>
          <a:xfrm>
            <a:off x="0" y="696653"/>
            <a:ext cx="517204" cy="262045"/>
            <a:chOff x="0" y="378663"/>
            <a:chExt cx="517204" cy="262045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15BDBED2-277F-4A83-983C-C45ED00D35E0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D9366354-4A18-475A-A439-6CBE44F7C1E9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4D36B4C-0C85-40BE-A458-0554F522B392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7" name="직각 삼각형 26">
              <a:extLst>
                <a:ext uri="{FF2B5EF4-FFF2-40B4-BE49-F238E27FC236}">
                  <a16:creationId xmlns:a16="http://schemas.microsoft.com/office/drawing/2014/main" id="{5219CA20-F4FB-4FC3-9C9C-7F177EBAD7BD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4516474-91BB-465F-8AA8-A2ED8867787B}"/>
              </a:ext>
            </a:extLst>
          </p:cNvPr>
          <p:cNvGrpSpPr/>
          <p:nvPr/>
        </p:nvGrpSpPr>
        <p:grpSpPr>
          <a:xfrm>
            <a:off x="-6624" y="1021329"/>
            <a:ext cx="517204" cy="262045"/>
            <a:chOff x="0" y="378663"/>
            <a:chExt cx="517204" cy="262045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B8F77524-9B7E-4942-BB26-7433417160A7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C311CA20-65A5-49F9-84B0-F6E416D50A06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6307A43C-5B31-4284-8433-AB600F382AE7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2" name="직각 삼각형 31">
              <a:extLst>
                <a:ext uri="{FF2B5EF4-FFF2-40B4-BE49-F238E27FC236}">
                  <a16:creationId xmlns:a16="http://schemas.microsoft.com/office/drawing/2014/main" id="{6266EE75-3816-41DB-B798-0E597FF0AECD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29CD0D88-CBAD-4151-A836-5BCFA454084E}"/>
              </a:ext>
            </a:extLst>
          </p:cNvPr>
          <p:cNvGrpSpPr/>
          <p:nvPr/>
        </p:nvGrpSpPr>
        <p:grpSpPr>
          <a:xfrm>
            <a:off x="861946" y="696652"/>
            <a:ext cx="10515668" cy="4773657"/>
            <a:chOff x="5859348" y="406247"/>
            <a:chExt cx="5362512" cy="4822372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6B0A1D95-9572-4256-B538-00B601001610}"/>
                </a:ext>
              </a:extLst>
            </p:cNvPr>
            <p:cNvGrpSpPr/>
            <p:nvPr/>
          </p:nvGrpSpPr>
          <p:grpSpPr>
            <a:xfrm>
              <a:off x="5859348" y="406247"/>
              <a:ext cx="5362512" cy="4822372"/>
              <a:chOff x="888998" y="414694"/>
              <a:chExt cx="5362512" cy="4822372"/>
            </a:xfrm>
          </p:grpSpPr>
          <p:sp>
            <p:nvSpPr>
              <p:cNvPr id="50" name="사각형: 둥근 위쪽 모서리 49">
                <a:extLst>
                  <a:ext uri="{FF2B5EF4-FFF2-40B4-BE49-F238E27FC236}">
                    <a16:creationId xmlns:a16="http://schemas.microsoft.com/office/drawing/2014/main" id="{0A4AF2D6-C632-4916-AC69-9A830F4F57F5}"/>
                  </a:ext>
                </a:extLst>
              </p:cNvPr>
              <p:cNvSpPr/>
              <p:nvPr/>
            </p:nvSpPr>
            <p:spPr>
              <a:xfrm rot="10800000" flipV="1">
                <a:off x="888999" y="414694"/>
                <a:ext cx="5362511" cy="602342"/>
              </a:xfrm>
              <a:prstGeom prst="round2SameRect">
                <a:avLst>
                  <a:gd name="adj1" fmla="val 35593"/>
                  <a:gd name="adj2" fmla="val 0"/>
                </a:avLst>
              </a:prstGeom>
              <a:solidFill>
                <a:srgbClr val="C2E1F3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사각형: 둥근 위쪽 모서리 50">
                <a:extLst>
                  <a:ext uri="{FF2B5EF4-FFF2-40B4-BE49-F238E27FC236}">
                    <a16:creationId xmlns:a16="http://schemas.microsoft.com/office/drawing/2014/main" id="{5D1836AA-ED37-40BB-9A8F-91970A49DD2F}"/>
                  </a:ext>
                </a:extLst>
              </p:cNvPr>
              <p:cNvSpPr/>
              <p:nvPr/>
            </p:nvSpPr>
            <p:spPr>
              <a:xfrm rot="10800000" flipV="1">
                <a:off x="888998" y="1017037"/>
                <a:ext cx="5362511" cy="4220029"/>
              </a:xfrm>
              <a:prstGeom prst="round2SameRect">
                <a:avLst>
                  <a:gd name="adj1" fmla="val 0"/>
                  <a:gd name="adj2" fmla="val 5602"/>
                </a:avLst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16FD6FC2-7FA6-4277-B69C-6C31909C25D7}"/>
                </a:ext>
              </a:extLst>
            </p:cNvPr>
            <p:cNvGrpSpPr/>
            <p:nvPr/>
          </p:nvGrpSpPr>
          <p:grpSpPr>
            <a:xfrm>
              <a:off x="10007503" y="602342"/>
              <a:ext cx="1007161" cy="255941"/>
              <a:chOff x="1863401" y="378540"/>
              <a:chExt cx="1007161" cy="255941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C62A3A69-04C1-432C-9D3D-4EF3B95E3B38}"/>
                  </a:ext>
                </a:extLst>
              </p:cNvPr>
              <p:cNvSpPr/>
              <p:nvPr/>
            </p:nvSpPr>
            <p:spPr>
              <a:xfrm rot="10800000" flipV="1">
                <a:off x="1863401" y="378542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ECEA8A27-8209-4B8F-9984-86888B3EEF5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991002" y="505446"/>
                <a:ext cx="0" cy="108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9BE82C31-32C6-4296-8DE6-05DB03AADCFD}"/>
                  </a:ext>
                </a:extLst>
              </p:cNvPr>
              <p:cNvSpPr/>
              <p:nvPr/>
            </p:nvSpPr>
            <p:spPr>
              <a:xfrm rot="10800000" flipV="1">
                <a:off x="2239012" y="378541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5105BC86-9C68-44E4-B6D3-BAA45423BE51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366980" y="440705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F92E7202-E344-4F87-BCD4-B5565A249A74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2366979" y="440703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CC80FF26-19B9-43D7-A3A7-174176C95E7B}"/>
                  </a:ext>
                </a:extLst>
              </p:cNvPr>
              <p:cNvSpPr/>
              <p:nvPr/>
            </p:nvSpPr>
            <p:spPr>
              <a:xfrm rot="10800000" flipV="1">
                <a:off x="2614623" y="378540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C517638C-81C6-4636-9859-DA416FE5384B}"/>
                  </a:ext>
                </a:extLst>
              </p:cNvPr>
              <p:cNvSpPr/>
              <p:nvPr/>
            </p:nvSpPr>
            <p:spPr>
              <a:xfrm rot="10800000" flipV="1">
                <a:off x="2690822" y="461791"/>
                <a:ext cx="103539" cy="1035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4E747885-82C3-4738-AA56-207B4F7BDE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4" b="12766"/>
          <a:stretch/>
        </p:blipFill>
        <p:spPr>
          <a:xfrm>
            <a:off x="1905413" y="1471987"/>
            <a:ext cx="8381173" cy="3749386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B73549B4-17BC-486B-97DC-E608E739B0B5}"/>
              </a:ext>
            </a:extLst>
          </p:cNvPr>
          <p:cNvSpPr txBox="1"/>
          <p:nvPr/>
        </p:nvSpPr>
        <p:spPr>
          <a:xfrm>
            <a:off x="1054825" y="788194"/>
            <a:ext cx="48061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/>
              <a:t>최고평점 상위 </a:t>
            </a:r>
            <a:r>
              <a:rPr lang="en-US" altLang="ko-KR" sz="2200" b="1" dirty="0"/>
              <a:t>10</a:t>
            </a:r>
            <a:r>
              <a:rPr lang="ko-KR" altLang="en-US" sz="2200" b="1" dirty="0"/>
              <a:t>개의 컨텐츠</a:t>
            </a:r>
          </a:p>
        </p:txBody>
      </p:sp>
    </p:spTree>
    <p:extLst>
      <p:ext uri="{BB962C8B-B14F-4D97-AF65-F5344CB8AC3E}">
        <p14:creationId xmlns:p14="http://schemas.microsoft.com/office/powerpoint/2010/main" val="3763215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5503359" y="6017277"/>
            <a:ext cx="1185281" cy="833173"/>
          </a:xfrm>
          <a:prstGeom prst="trapezoid">
            <a:avLst>
              <a:gd name="adj" fmla="val 14330"/>
            </a:avLst>
          </a:prstGeom>
          <a:gradFill>
            <a:gsLst>
              <a:gs pos="54000">
                <a:schemeClr val="bg1"/>
              </a:gs>
              <a:gs pos="55000">
                <a:schemeClr val="bg1">
                  <a:lumMod val="85000"/>
                </a:schemeClr>
              </a:gs>
            </a:gsLst>
            <a:lin ang="16200000" scaled="0"/>
          </a:gra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B050EEF9-5216-4B66-AA52-4A03D1C13335}"/>
              </a:ext>
            </a:extLst>
          </p:cNvPr>
          <p:cNvSpPr/>
          <p:nvPr/>
        </p:nvSpPr>
        <p:spPr>
          <a:xfrm rot="10800000" flipV="1">
            <a:off x="380678" y="6748"/>
            <a:ext cx="11437256" cy="5651759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DADCE8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377372" y="5651760"/>
            <a:ext cx="11437256" cy="603897"/>
          </a:xfrm>
          <a:prstGeom prst="round2SameRect">
            <a:avLst>
              <a:gd name="adj1" fmla="val 0"/>
              <a:gd name="adj2" fmla="val 27614"/>
            </a:avLst>
          </a:prstGeom>
          <a:solidFill>
            <a:schemeClr val="bg1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800" b="1" kern="0" dirty="0">
                <a:solidFill>
                  <a:srgbClr val="747A9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83FE43C-CBC9-445F-9404-90153F15D7D1}"/>
              </a:ext>
            </a:extLst>
          </p:cNvPr>
          <p:cNvGrpSpPr/>
          <p:nvPr/>
        </p:nvGrpSpPr>
        <p:grpSpPr>
          <a:xfrm>
            <a:off x="11306815" y="5830761"/>
            <a:ext cx="272505" cy="272505"/>
            <a:chOff x="11205557" y="5766827"/>
            <a:chExt cx="373763" cy="373763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C4396D67-8C85-4DEF-9FEC-05513D8861F9}"/>
                </a:ext>
              </a:extLst>
            </p:cNvPr>
            <p:cNvSpPr/>
            <p:nvPr/>
          </p:nvSpPr>
          <p:spPr>
            <a:xfrm rot="10800000" flipV="1">
              <a:off x="11205557" y="5766827"/>
              <a:ext cx="373763" cy="3737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4" name="원호 43">
              <a:extLst>
                <a:ext uri="{FF2B5EF4-FFF2-40B4-BE49-F238E27FC236}">
                  <a16:creationId xmlns:a16="http://schemas.microsoft.com/office/drawing/2014/main" id="{704DEE50-2A87-48F0-8EEA-200A18C6A684}"/>
                </a:ext>
              </a:extLst>
            </p:cNvPr>
            <p:cNvSpPr/>
            <p:nvPr/>
          </p:nvSpPr>
          <p:spPr>
            <a:xfrm rot="10800000" flipV="1">
              <a:off x="11302663" y="5886905"/>
              <a:ext cx="179550" cy="179550"/>
            </a:xfrm>
            <a:prstGeom prst="arc">
              <a:avLst>
                <a:gd name="adj1" fmla="val 17958770"/>
                <a:gd name="adj2" fmla="val 14529894"/>
              </a:avLst>
            </a:prstGeom>
            <a:noFill/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14E1BBD4-C946-4784-B22A-6A0AB4EC4B4A}"/>
                </a:ext>
              </a:extLst>
            </p:cNvPr>
            <p:cNvCxnSpPr>
              <a:cxnSpLocks/>
            </p:cNvCxnSpPr>
            <p:nvPr/>
          </p:nvCxnSpPr>
          <p:spPr>
            <a:xfrm>
              <a:off x="11392438" y="5835670"/>
              <a:ext cx="0" cy="144000"/>
            </a:xfrm>
            <a:prstGeom prst="line">
              <a:avLst/>
            </a:prstGeom>
            <a:ln w="25400" cap="rnd">
              <a:solidFill>
                <a:srgbClr val="747A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/>
          <p:cNvGrpSpPr/>
          <p:nvPr/>
        </p:nvGrpSpPr>
        <p:grpSpPr>
          <a:xfrm>
            <a:off x="0" y="378663"/>
            <a:ext cx="517204" cy="262045"/>
            <a:chOff x="0" y="378663"/>
            <a:chExt cx="517204" cy="262045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2DAC26EB-17DE-411B-98FC-186B57022FA4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2482E8BD-341B-4D21-9716-7A73C9E9E825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1BA244FF-1820-4626-BB6A-816E558AB30A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0" name="직각 삼각형 59">
              <a:extLst>
                <a:ext uri="{FF2B5EF4-FFF2-40B4-BE49-F238E27FC236}">
                  <a16:creationId xmlns:a16="http://schemas.microsoft.com/office/drawing/2014/main" id="{1BA244FF-1820-4626-BB6A-816E558AB30A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E8D19DDC-5C08-4439-B41A-1151BD0A864B}"/>
              </a:ext>
            </a:extLst>
          </p:cNvPr>
          <p:cNvGrpSpPr/>
          <p:nvPr/>
        </p:nvGrpSpPr>
        <p:grpSpPr>
          <a:xfrm>
            <a:off x="752473" y="5868086"/>
            <a:ext cx="605548" cy="822427"/>
            <a:chOff x="752474" y="5868085"/>
            <a:chExt cx="871166" cy="985891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275914B2-1473-4743-8528-D4CABEA328C4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자유형: 도형 37">
              <a:extLst>
                <a:ext uri="{FF2B5EF4-FFF2-40B4-BE49-F238E27FC236}">
                  <a16:creationId xmlns:a16="http://schemas.microsoft.com/office/drawing/2014/main" id="{4B26AE9A-8948-404D-ADCE-DD3A57AC960E}"/>
                </a:ext>
              </a:extLst>
            </p:cNvPr>
            <p:cNvSpPr/>
            <p:nvPr/>
          </p:nvSpPr>
          <p:spPr>
            <a:xfrm>
              <a:off x="876780" y="6006339"/>
              <a:ext cx="659920" cy="60116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자유형: 도형 38">
              <a:extLst>
                <a:ext uri="{FF2B5EF4-FFF2-40B4-BE49-F238E27FC236}">
                  <a16:creationId xmlns:a16="http://schemas.microsoft.com/office/drawing/2014/main" id="{38DA9072-DEA8-4F5C-BE73-1E862E96682D}"/>
                </a:ext>
              </a:extLst>
            </p:cNvPr>
            <p:cNvSpPr/>
            <p:nvPr/>
          </p:nvSpPr>
          <p:spPr>
            <a:xfrm>
              <a:off x="857250" y="6196712"/>
              <a:ext cx="330200" cy="46226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자유형: 도형 39">
              <a:extLst>
                <a:ext uri="{FF2B5EF4-FFF2-40B4-BE49-F238E27FC236}">
                  <a16:creationId xmlns:a16="http://schemas.microsoft.com/office/drawing/2014/main" id="{1802C693-A5C0-45DC-B02A-2C0EF891F71A}"/>
                </a:ext>
              </a:extLst>
            </p:cNvPr>
            <p:cNvSpPr/>
            <p:nvPr/>
          </p:nvSpPr>
          <p:spPr>
            <a:xfrm>
              <a:off x="889000" y="6350000"/>
              <a:ext cx="508000" cy="69850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B160E23E-5756-43DC-AA82-46EC67DBC66C}"/>
              </a:ext>
            </a:extLst>
          </p:cNvPr>
          <p:cNvGrpSpPr/>
          <p:nvPr/>
        </p:nvGrpSpPr>
        <p:grpSpPr>
          <a:xfrm>
            <a:off x="1494272" y="5868087"/>
            <a:ext cx="605548" cy="822425"/>
            <a:chOff x="752474" y="5868085"/>
            <a:chExt cx="871166" cy="985891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07C43F64-2F4E-4A7A-8CBD-0055F5746513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자유형: 도형 43">
              <a:extLst>
                <a:ext uri="{FF2B5EF4-FFF2-40B4-BE49-F238E27FC236}">
                  <a16:creationId xmlns:a16="http://schemas.microsoft.com/office/drawing/2014/main" id="{714BC1A6-F9DF-44BF-AFBC-E866CA575987}"/>
                </a:ext>
              </a:extLst>
            </p:cNvPr>
            <p:cNvSpPr/>
            <p:nvPr/>
          </p:nvSpPr>
          <p:spPr>
            <a:xfrm flipV="1">
              <a:off x="876780" y="6018827"/>
              <a:ext cx="659920" cy="45719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자유형: 도형 44">
              <a:extLst>
                <a:ext uri="{FF2B5EF4-FFF2-40B4-BE49-F238E27FC236}">
                  <a16:creationId xmlns:a16="http://schemas.microsoft.com/office/drawing/2014/main" id="{9F08E35D-11D9-492E-A9BF-07850D6990EB}"/>
                </a:ext>
              </a:extLst>
            </p:cNvPr>
            <p:cNvSpPr/>
            <p:nvPr/>
          </p:nvSpPr>
          <p:spPr>
            <a:xfrm>
              <a:off x="857249" y="6196712"/>
              <a:ext cx="481563" cy="45719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자유형: 도형 45">
              <a:extLst>
                <a:ext uri="{FF2B5EF4-FFF2-40B4-BE49-F238E27FC236}">
                  <a16:creationId xmlns:a16="http://schemas.microsoft.com/office/drawing/2014/main" id="{21B4A5AF-A419-4D36-B2EF-54539A811B74}"/>
                </a:ext>
              </a:extLst>
            </p:cNvPr>
            <p:cNvSpPr/>
            <p:nvPr/>
          </p:nvSpPr>
          <p:spPr>
            <a:xfrm flipV="1">
              <a:off x="889000" y="6364273"/>
              <a:ext cx="272940" cy="45719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F607FE8-012E-4F87-B2CE-A5F0E97BDAC1}"/>
              </a:ext>
            </a:extLst>
          </p:cNvPr>
          <p:cNvSpPr txBox="1"/>
          <p:nvPr/>
        </p:nvSpPr>
        <p:spPr>
          <a:xfrm>
            <a:off x="717824" y="147817"/>
            <a:ext cx="72266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STEP2. </a:t>
            </a:r>
            <a:r>
              <a:rPr lang="ko-KR" altLang="en-US" sz="2000" b="1" dirty="0"/>
              <a:t>탐색 및 시각화</a:t>
            </a:r>
            <a:endParaRPr lang="en-US" altLang="ko-KR" sz="20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F0CB37D-7908-4E4B-95A8-34153B106CFC}"/>
              </a:ext>
            </a:extLst>
          </p:cNvPr>
          <p:cNvGrpSpPr/>
          <p:nvPr/>
        </p:nvGrpSpPr>
        <p:grpSpPr>
          <a:xfrm>
            <a:off x="0" y="696653"/>
            <a:ext cx="517204" cy="262045"/>
            <a:chOff x="0" y="378663"/>
            <a:chExt cx="517204" cy="262045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15BDBED2-277F-4A83-983C-C45ED00D35E0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D9366354-4A18-475A-A439-6CBE44F7C1E9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4D36B4C-0C85-40BE-A458-0554F522B392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7" name="직각 삼각형 26">
              <a:extLst>
                <a:ext uri="{FF2B5EF4-FFF2-40B4-BE49-F238E27FC236}">
                  <a16:creationId xmlns:a16="http://schemas.microsoft.com/office/drawing/2014/main" id="{5219CA20-F4FB-4FC3-9C9C-7F177EBAD7BD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4516474-91BB-465F-8AA8-A2ED8867787B}"/>
              </a:ext>
            </a:extLst>
          </p:cNvPr>
          <p:cNvGrpSpPr/>
          <p:nvPr/>
        </p:nvGrpSpPr>
        <p:grpSpPr>
          <a:xfrm>
            <a:off x="-6624" y="1021329"/>
            <a:ext cx="517204" cy="262045"/>
            <a:chOff x="0" y="378663"/>
            <a:chExt cx="517204" cy="262045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B8F77524-9B7E-4942-BB26-7433417160A7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C311CA20-65A5-49F9-84B0-F6E416D50A06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6307A43C-5B31-4284-8433-AB600F382AE7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2" name="직각 삼각형 31">
              <a:extLst>
                <a:ext uri="{FF2B5EF4-FFF2-40B4-BE49-F238E27FC236}">
                  <a16:creationId xmlns:a16="http://schemas.microsoft.com/office/drawing/2014/main" id="{6266EE75-3816-41DB-B798-0E597FF0AECD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29CD0D88-CBAD-4151-A836-5BCFA454084E}"/>
              </a:ext>
            </a:extLst>
          </p:cNvPr>
          <p:cNvGrpSpPr/>
          <p:nvPr/>
        </p:nvGrpSpPr>
        <p:grpSpPr>
          <a:xfrm>
            <a:off x="962845" y="602341"/>
            <a:ext cx="10616476" cy="4833661"/>
            <a:chOff x="5859348" y="406247"/>
            <a:chExt cx="5362512" cy="4822372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6B0A1D95-9572-4256-B538-00B601001610}"/>
                </a:ext>
              </a:extLst>
            </p:cNvPr>
            <p:cNvGrpSpPr/>
            <p:nvPr/>
          </p:nvGrpSpPr>
          <p:grpSpPr>
            <a:xfrm>
              <a:off x="5859348" y="406247"/>
              <a:ext cx="5362512" cy="4822372"/>
              <a:chOff x="888998" y="414694"/>
              <a:chExt cx="5362512" cy="4822372"/>
            </a:xfrm>
          </p:grpSpPr>
          <p:sp>
            <p:nvSpPr>
              <p:cNvPr id="50" name="사각형: 둥근 위쪽 모서리 49">
                <a:extLst>
                  <a:ext uri="{FF2B5EF4-FFF2-40B4-BE49-F238E27FC236}">
                    <a16:creationId xmlns:a16="http://schemas.microsoft.com/office/drawing/2014/main" id="{0A4AF2D6-C632-4916-AC69-9A830F4F57F5}"/>
                  </a:ext>
                </a:extLst>
              </p:cNvPr>
              <p:cNvSpPr/>
              <p:nvPr/>
            </p:nvSpPr>
            <p:spPr>
              <a:xfrm rot="10800000" flipV="1">
                <a:off x="888999" y="414694"/>
                <a:ext cx="5362511" cy="602342"/>
              </a:xfrm>
              <a:prstGeom prst="round2SameRect">
                <a:avLst>
                  <a:gd name="adj1" fmla="val 35593"/>
                  <a:gd name="adj2" fmla="val 0"/>
                </a:avLst>
              </a:prstGeom>
              <a:solidFill>
                <a:srgbClr val="C2E1F3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사각형: 둥근 위쪽 모서리 50">
                <a:extLst>
                  <a:ext uri="{FF2B5EF4-FFF2-40B4-BE49-F238E27FC236}">
                    <a16:creationId xmlns:a16="http://schemas.microsoft.com/office/drawing/2014/main" id="{5D1836AA-ED37-40BB-9A8F-91970A49DD2F}"/>
                  </a:ext>
                </a:extLst>
              </p:cNvPr>
              <p:cNvSpPr/>
              <p:nvPr/>
            </p:nvSpPr>
            <p:spPr>
              <a:xfrm rot="10800000" flipV="1">
                <a:off x="888998" y="1017037"/>
                <a:ext cx="5362511" cy="4220029"/>
              </a:xfrm>
              <a:prstGeom prst="round2SameRect">
                <a:avLst>
                  <a:gd name="adj1" fmla="val 0"/>
                  <a:gd name="adj2" fmla="val 5602"/>
                </a:avLst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16FD6FC2-7FA6-4277-B69C-6C31909C25D7}"/>
                </a:ext>
              </a:extLst>
            </p:cNvPr>
            <p:cNvGrpSpPr/>
            <p:nvPr/>
          </p:nvGrpSpPr>
          <p:grpSpPr>
            <a:xfrm>
              <a:off x="10007503" y="602342"/>
              <a:ext cx="1007161" cy="255941"/>
              <a:chOff x="1863401" y="378540"/>
              <a:chExt cx="1007161" cy="255941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C62A3A69-04C1-432C-9D3D-4EF3B95E3B38}"/>
                  </a:ext>
                </a:extLst>
              </p:cNvPr>
              <p:cNvSpPr/>
              <p:nvPr/>
            </p:nvSpPr>
            <p:spPr>
              <a:xfrm rot="10800000" flipV="1">
                <a:off x="1863401" y="378542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ECEA8A27-8209-4B8F-9984-86888B3EEF5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991002" y="505446"/>
                <a:ext cx="0" cy="108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9BE82C31-32C6-4296-8DE6-05DB03AADCFD}"/>
                  </a:ext>
                </a:extLst>
              </p:cNvPr>
              <p:cNvSpPr/>
              <p:nvPr/>
            </p:nvSpPr>
            <p:spPr>
              <a:xfrm rot="10800000" flipV="1">
                <a:off x="2239012" y="378541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5105BC86-9C68-44E4-B6D3-BAA45423BE51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366980" y="440705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F92E7202-E344-4F87-BCD4-B5565A249A74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2366979" y="440703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CC80FF26-19B9-43D7-A3A7-174176C95E7B}"/>
                  </a:ext>
                </a:extLst>
              </p:cNvPr>
              <p:cNvSpPr/>
              <p:nvPr/>
            </p:nvSpPr>
            <p:spPr>
              <a:xfrm rot="10800000" flipV="1">
                <a:off x="2614623" y="378540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C517638C-81C6-4636-9859-DA416FE5384B}"/>
                  </a:ext>
                </a:extLst>
              </p:cNvPr>
              <p:cNvSpPr/>
              <p:nvPr/>
            </p:nvSpPr>
            <p:spPr>
              <a:xfrm rot="10800000" flipV="1">
                <a:off x="2690822" y="461791"/>
                <a:ext cx="103539" cy="1035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4E747885-82C3-4738-AA56-207B4F7BD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55423" y="1251992"/>
            <a:ext cx="6682756" cy="4134986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6A619D29-DCF5-4FCC-BA55-7EC813B8D3CF}"/>
              </a:ext>
            </a:extLst>
          </p:cNvPr>
          <p:cNvSpPr txBox="1"/>
          <p:nvPr/>
        </p:nvSpPr>
        <p:spPr>
          <a:xfrm>
            <a:off x="1116646" y="699228"/>
            <a:ext cx="4126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가장 많은 영화가 개봉된 연도순</a:t>
            </a:r>
          </a:p>
        </p:txBody>
      </p:sp>
    </p:spTree>
    <p:extLst>
      <p:ext uri="{BB962C8B-B14F-4D97-AF65-F5344CB8AC3E}">
        <p14:creationId xmlns:p14="http://schemas.microsoft.com/office/powerpoint/2010/main" val="3519832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0"/>
            <a:ext cx="11814628" cy="6850450"/>
            <a:chOff x="0" y="0"/>
            <a:chExt cx="11814628" cy="6850450"/>
          </a:xfrm>
        </p:grpSpPr>
        <p:sp>
          <p:nvSpPr>
            <p:cNvPr id="98" name="사각형: 둥근 위쪽 모서리 5">
              <a:extLst>
                <a:ext uri="{FF2B5EF4-FFF2-40B4-BE49-F238E27FC236}">
                  <a16:creationId xmlns:a16="http://schemas.microsoft.com/office/drawing/2014/main" id="{427DAA19-1C4D-499A-93E1-73BB0FC75E23}"/>
                </a:ext>
              </a:extLst>
            </p:cNvPr>
            <p:cNvSpPr/>
            <p:nvPr/>
          </p:nvSpPr>
          <p:spPr>
            <a:xfrm rot="10800000" flipV="1">
              <a:off x="5503359" y="6017277"/>
              <a:ext cx="1185281" cy="833173"/>
            </a:xfrm>
            <a:prstGeom prst="trapezoid">
              <a:avLst>
                <a:gd name="adj" fmla="val 14330"/>
              </a:avLst>
            </a:prstGeom>
            <a:gradFill>
              <a:gsLst>
                <a:gs pos="54000">
                  <a:schemeClr val="bg1"/>
                </a:gs>
                <a:gs pos="55000">
                  <a:schemeClr val="bg1">
                    <a:lumMod val="85000"/>
                  </a:schemeClr>
                </a:gs>
              </a:gsLst>
              <a:lin ang="16200000" scaled="0"/>
            </a:gra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0" y="0"/>
              <a:ext cx="11814628" cy="6690513"/>
              <a:chOff x="0" y="0"/>
              <a:chExt cx="11814628" cy="6690513"/>
            </a:xfrm>
          </p:grpSpPr>
          <p:sp>
            <p:nvSpPr>
              <p:cNvPr id="4" name="사각형: 둥근 위쪽 모서리 3">
                <a:extLst>
                  <a:ext uri="{FF2B5EF4-FFF2-40B4-BE49-F238E27FC236}">
                    <a16:creationId xmlns:a16="http://schemas.microsoft.com/office/drawing/2014/main" id="{B050EEF9-5216-4B66-AA52-4A03D1C13335}"/>
                  </a:ext>
                </a:extLst>
              </p:cNvPr>
              <p:cNvSpPr/>
              <p:nvPr/>
            </p:nvSpPr>
            <p:spPr>
              <a:xfrm rot="10800000" flipV="1">
                <a:off x="377372" y="0"/>
                <a:ext cx="11437256" cy="5651759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rgbClr val="DADCE8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사각형: 둥근 위쪽 모서리 5">
                <a:extLst>
                  <a:ext uri="{FF2B5EF4-FFF2-40B4-BE49-F238E27FC236}">
                    <a16:creationId xmlns:a16="http://schemas.microsoft.com/office/drawing/2014/main" id="{427DAA19-1C4D-499A-93E1-73BB0FC75E23}"/>
                  </a:ext>
                </a:extLst>
              </p:cNvPr>
              <p:cNvSpPr/>
              <p:nvPr/>
            </p:nvSpPr>
            <p:spPr>
              <a:xfrm rot="10800000" flipV="1">
                <a:off x="377372" y="5651760"/>
                <a:ext cx="11437256" cy="603897"/>
              </a:xfrm>
              <a:prstGeom prst="round2SameRect">
                <a:avLst>
                  <a:gd name="adj1" fmla="val 0"/>
                  <a:gd name="adj2" fmla="val 27614"/>
                </a:avLst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483FE43C-CBC9-445F-9404-90153F15D7D1}"/>
                  </a:ext>
                </a:extLst>
              </p:cNvPr>
              <p:cNvGrpSpPr/>
              <p:nvPr/>
            </p:nvGrpSpPr>
            <p:grpSpPr>
              <a:xfrm>
                <a:off x="11306815" y="5830761"/>
                <a:ext cx="272505" cy="272505"/>
                <a:chOff x="11205557" y="5766827"/>
                <a:chExt cx="373763" cy="373763"/>
              </a:xfrm>
            </p:grpSpPr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C4396D67-8C85-4DEF-9FEC-05513D8861F9}"/>
                    </a:ext>
                  </a:extLst>
                </p:cNvPr>
                <p:cNvSpPr/>
                <p:nvPr/>
              </p:nvSpPr>
              <p:spPr>
                <a:xfrm rot="10800000" flipV="1">
                  <a:off x="11205557" y="5766827"/>
                  <a:ext cx="373763" cy="373763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44" name="원호 43">
                  <a:extLst>
                    <a:ext uri="{FF2B5EF4-FFF2-40B4-BE49-F238E27FC236}">
                      <a16:creationId xmlns:a16="http://schemas.microsoft.com/office/drawing/2014/main" id="{704DEE50-2A87-48F0-8EEA-200A18C6A684}"/>
                    </a:ext>
                  </a:extLst>
                </p:cNvPr>
                <p:cNvSpPr/>
                <p:nvPr/>
              </p:nvSpPr>
              <p:spPr>
                <a:xfrm rot="10800000" flipV="1">
                  <a:off x="11302663" y="5886905"/>
                  <a:ext cx="179550" cy="179550"/>
                </a:xfrm>
                <a:prstGeom prst="arc">
                  <a:avLst>
                    <a:gd name="adj1" fmla="val 17958770"/>
                    <a:gd name="adj2" fmla="val 14529894"/>
                  </a:avLst>
                </a:prstGeom>
                <a:noFill/>
                <a:ln w="254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cxnSp>
              <p:nvCxnSpPr>
                <p:cNvPr id="45" name="직선 연결선 44">
                  <a:extLst>
                    <a:ext uri="{FF2B5EF4-FFF2-40B4-BE49-F238E27FC236}">
                      <a16:creationId xmlns:a16="http://schemas.microsoft.com/office/drawing/2014/main" id="{14E1BBD4-C946-4784-B22A-6A0AB4EC4B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392438" y="5835670"/>
                  <a:ext cx="0" cy="144000"/>
                </a:xfrm>
                <a:prstGeom prst="line">
                  <a:avLst/>
                </a:prstGeom>
                <a:ln w="25400" cap="rnd">
                  <a:solidFill>
                    <a:srgbClr val="747A9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그룹 66">
                <a:extLst>
                  <a:ext uri="{FF2B5EF4-FFF2-40B4-BE49-F238E27FC236}">
                    <a16:creationId xmlns:a16="http://schemas.microsoft.com/office/drawing/2014/main" id="{E8D19DDC-5C08-4439-B41A-1151BD0A864B}"/>
                  </a:ext>
                </a:extLst>
              </p:cNvPr>
              <p:cNvGrpSpPr/>
              <p:nvPr/>
            </p:nvGrpSpPr>
            <p:grpSpPr>
              <a:xfrm>
                <a:off x="752473" y="5868086"/>
                <a:ext cx="605548" cy="822427"/>
                <a:chOff x="752474" y="5868085"/>
                <a:chExt cx="871166" cy="985891"/>
              </a:xfrm>
            </p:grpSpPr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275914B2-1473-4743-8528-D4CABEA328C4}"/>
                    </a:ext>
                  </a:extLst>
                </p:cNvPr>
                <p:cNvSpPr/>
                <p:nvPr/>
              </p:nvSpPr>
              <p:spPr>
                <a:xfrm rot="10800000" flipV="1">
                  <a:off x="752474" y="5868085"/>
                  <a:ext cx="871166" cy="98589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9" name="자유형: 도형 37">
                  <a:extLst>
                    <a:ext uri="{FF2B5EF4-FFF2-40B4-BE49-F238E27FC236}">
                      <a16:creationId xmlns:a16="http://schemas.microsoft.com/office/drawing/2014/main" id="{4B26AE9A-8948-404D-ADCE-DD3A57AC960E}"/>
                    </a:ext>
                  </a:extLst>
                </p:cNvPr>
                <p:cNvSpPr/>
                <p:nvPr/>
              </p:nvSpPr>
              <p:spPr>
                <a:xfrm>
                  <a:off x="876780" y="6006339"/>
                  <a:ext cx="659920" cy="60116"/>
                </a:xfrm>
                <a:custGeom>
                  <a:avLst/>
                  <a:gdLst>
                    <a:gd name="connsiteX0" fmla="*/ 12220 w 659920"/>
                    <a:gd name="connsiteY0" fmla="*/ 83312 h 108849"/>
                    <a:gd name="connsiteX1" fmla="*/ 12220 w 659920"/>
                    <a:gd name="connsiteY1" fmla="*/ 762 h 108849"/>
                    <a:gd name="connsiteX2" fmla="*/ 139220 w 659920"/>
                    <a:gd name="connsiteY2" fmla="*/ 45212 h 108849"/>
                    <a:gd name="connsiteX3" fmla="*/ 234470 w 659920"/>
                    <a:gd name="connsiteY3" fmla="*/ 96012 h 108849"/>
                    <a:gd name="connsiteX4" fmla="*/ 266220 w 659920"/>
                    <a:gd name="connsiteY4" fmla="*/ 83312 h 108849"/>
                    <a:gd name="connsiteX5" fmla="*/ 355120 w 659920"/>
                    <a:gd name="connsiteY5" fmla="*/ 32512 h 108849"/>
                    <a:gd name="connsiteX6" fmla="*/ 412270 w 659920"/>
                    <a:gd name="connsiteY6" fmla="*/ 108712 h 108849"/>
                    <a:gd name="connsiteX7" fmla="*/ 507520 w 659920"/>
                    <a:gd name="connsiteY7" fmla="*/ 51562 h 108849"/>
                    <a:gd name="connsiteX8" fmla="*/ 577370 w 659920"/>
                    <a:gd name="connsiteY8" fmla="*/ 64262 h 108849"/>
                    <a:gd name="connsiteX9" fmla="*/ 659920 w 659920"/>
                    <a:gd name="connsiteY9" fmla="*/ 76962 h 1088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59920" h="108849">
                      <a:moveTo>
                        <a:pt x="12220" y="83312"/>
                      </a:moveTo>
                      <a:cubicBezTo>
                        <a:pt x="1636" y="45212"/>
                        <a:pt x="-8947" y="7112"/>
                        <a:pt x="12220" y="762"/>
                      </a:cubicBezTo>
                      <a:cubicBezTo>
                        <a:pt x="33387" y="-5588"/>
                        <a:pt x="102178" y="29337"/>
                        <a:pt x="139220" y="45212"/>
                      </a:cubicBezTo>
                      <a:cubicBezTo>
                        <a:pt x="176262" y="61087"/>
                        <a:pt x="213303" y="89662"/>
                        <a:pt x="234470" y="96012"/>
                      </a:cubicBezTo>
                      <a:cubicBezTo>
                        <a:pt x="255637" y="102362"/>
                        <a:pt x="246112" y="93895"/>
                        <a:pt x="266220" y="83312"/>
                      </a:cubicBezTo>
                      <a:cubicBezTo>
                        <a:pt x="286328" y="72729"/>
                        <a:pt x="330778" y="28279"/>
                        <a:pt x="355120" y="32512"/>
                      </a:cubicBezTo>
                      <a:cubicBezTo>
                        <a:pt x="379462" y="36745"/>
                        <a:pt x="386870" y="105537"/>
                        <a:pt x="412270" y="108712"/>
                      </a:cubicBezTo>
                      <a:cubicBezTo>
                        <a:pt x="437670" y="111887"/>
                        <a:pt x="480003" y="58970"/>
                        <a:pt x="507520" y="51562"/>
                      </a:cubicBezTo>
                      <a:cubicBezTo>
                        <a:pt x="535037" y="44154"/>
                        <a:pt x="551970" y="60029"/>
                        <a:pt x="577370" y="64262"/>
                      </a:cubicBezTo>
                      <a:cubicBezTo>
                        <a:pt x="602770" y="68495"/>
                        <a:pt x="631345" y="72728"/>
                        <a:pt x="659920" y="76962"/>
                      </a:cubicBezTo>
                    </a:path>
                  </a:pathLst>
                </a:custGeom>
                <a:noFill/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0" name="자유형: 도형 38">
                  <a:extLst>
                    <a:ext uri="{FF2B5EF4-FFF2-40B4-BE49-F238E27FC236}">
                      <a16:creationId xmlns:a16="http://schemas.microsoft.com/office/drawing/2014/main" id="{38DA9072-DEA8-4F5C-BE73-1E862E96682D}"/>
                    </a:ext>
                  </a:extLst>
                </p:cNvPr>
                <p:cNvSpPr/>
                <p:nvPr/>
              </p:nvSpPr>
              <p:spPr>
                <a:xfrm>
                  <a:off x="857250" y="6196712"/>
                  <a:ext cx="330200" cy="46226"/>
                </a:xfrm>
                <a:custGeom>
                  <a:avLst/>
                  <a:gdLst>
                    <a:gd name="connsiteX0" fmla="*/ 0 w 330200"/>
                    <a:gd name="connsiteY0" fmla="*/ 19938 h 46226"/>
                    <a:gd name="connsiteX1" fmla="*/ 139700 w 330200"/>
                    <a:gd name="connsiteY1" fmla="*/ 888 h 46226"/>
                    <a:gd name="connsiteX2" fmla="*/ 215900 w 330200"/>
                    <a:gd name="connsiteY2" fmla="*/ 45338 h 46226"/>
                    <a:gd name="connsiteX3" fmla="*/ 330200 w 330200"/>
                    <a:gd name="connsiteY3" fmla="*/ 26288 h 462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0200" h="46226">
                      <a:moveTo>
                        <a:pt x="0" y="19938"/>
                      </a:moveTo>
                      <a:cubicBezTo>
                        <a:pt x="51858" y="8296"/>
                        <a:pt x="103717" y="-3345"/>
                        <a:pt x="139700" y="888"/>
                      </a:cubicBezTo>
                      <a:cubicBezTo>
                        <a:pt x="175683" y="5121"/>
                        <a:pt x="184150" y="41105"/>
                        <a:pt x="215900" y="45338"/>
                      </a:cubicBezTo>
                      <a:cubicBezTo>
                        <a:pt x="247650" y="49571"/>
                        <a:pt x="288925" y="37929"/>
                        <a:pt x="330200" y="26288"/>
                      </a:cubicBezTo>
                    </a:path>
                  </a:pathLst>
                </a:custGeom>
                <a:noFill/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1" name="자유형: 도형 39">
                  <a:extLst>
                    <a:ext uri="{FF2B5EF4-FFF2-40B4-BE49-F238E27FC236}">
                      <a16:creationId xmlns:a16="http://schemas.microsoft.com/office/drawing/2014/main" id="{1802C693-A5C0-45DC-B02A-2C0EF891F71A}"/>
                    </a:ext>
                  </a:extLst>
                </p:cNvPr>
                <p:cNvSpPr/>
                <p:nvPr/>
              </p:nvSpPr>
              <p:spPr>
                <a:xfrm>
                  <a:off x="889000" y="6350000"/>
                  <a:ext cx="508000" cy="69850"/>
                </a:xfrm>
                <a:custGeom>
                  <a:avLst/>
                  <a:gdLst>
                    <a:gd name="connsiteX0" fmla="*/ 0 w 508000"/>
                    <a:gd name="connsiteY0" fmla="*/ 31750 h 69850"/>
                    <a:gd name="connsiteX1" fmla="*/ 63500 w 508000"/>
                    <a:gd name="connsiteY1" fmla="*/ 69850 h 69850"/>
                    <a:gd name="connsiteX2" fmla="*/ 101600 w 508000"/>
                    <a:gd name="connsiteY2" fmla="*/ 19050 h 69850"/>
                    <a:gd name="connsiteX3" fmla="*/ 184150 w 508000"/>
                    <a:gd name="connsiteY3" fmla="*/ 50800 h 69850"/>
                    <a:gd name="connsiteX4" fmla="*/ 234950 w 508000"/>
                    <a:gd name="connsiteY4" fmla="*/ 0 h 69850"/>
                    <a:gd name="connsiteX5" fmla="*/ 285750 w 508000"/>
                    <a:gd name="connsiteY5" fmla="*/ 31750 h 69850"/>
                    <a:gd name="connsiteX6" fmla="*/ 374650 w 508000"/>
                    <a:gd name="connsiteY6" fmla="*/ 38100 h 69850"/>
                    <a:gd name="connsiteX7" fmla="*/ 419100 w 508000"/>
                    <a:gd name="connsiteY7" fmla="*/ 12700 h 69850"/>
                    <a:gd name="connsiteX8" fmla="*/ 476250 w 508000"/>
                    <a:gd name="connsiteY8" fmla="*/ 25400 h 69850"/>
                    <a:gd name="connsiteX9" fmla="*/ 508000 w 508000"/>
                    <a:gd name="connsiteY9" fmla="*/ 25400 h 69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08000" h="69850">
                      <a:moveTo>
                        <a:pt x="0" y="31750"/>
                      </a:moveTo>
                      <a:lnTo>
                        <a:pt x="63500" y="69850"/>
                      </a:lnTo>
                      <a:lnTo>
                        <a:pt x="101600" y="19050"/>
                      </a:lnTo>
                      <a:lnTo>
                        <a:pt x="184150" y="50800"/>
                      </a:lnTo>
                      <a:lnTo>
                        <a:pt x="234950" y="0"/>
                      </a:lnTo>
                      <a:lnTo>
                        <a:pt x="285750" y="31750"/>
                      </a:lnTo>
                      <a:lnTo>
                        <a:pt x="374650" y="38100"/>
                      </a:lnTo>
                      <a:lnTo>
                        <a:pt x="419100" y="12700"/>
                      </a:lnTo>
                      <a:lnTo>
                        <a:pt x="476250" y="25400"/>
                      </a:lnTo>
                      <a:lnTo>
                        <a:pt x="508000" y="25400"/>
                      </a:lnTo>
                    </a:path>
                  </a:pathLst>
                </a:custGeom>
                <a:noFill/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B160E23E-5756-43DC-AA82-46EC67DBC66C}"/>
                  </a:ext>
                </a:extLst>
              </p:cNvPr>
              <p:cNvGrpSpPr/>
              <p:nvPr/>
            </p:nvGrpSpPr>
            <p:grpSpPr>
              <a:xfrm>
                <a:off x="1494272" y="5868087"/>
                <a:ext cx="605548" cy="822425"/>
                <a:chOff x="752474" y="5868085"/>
                <a:chExt cx="871166" cy="985891"/>
              </a:xfrm>
            </p:grpSpPr>
            <p:sp>
              <p:nvSpPr>
                <p:cNvPr id="73" name="직사각형 72">
                  <a:extLst>
                    <a:ext uri="{FF2B5EF4-FFF2-40B4-BE49-F238E27FC236}">
                      <a16:creationId xmlns:a16="http://schemas.microsoft.com/office/drawing/2014/main" id="{07C43F64-2F4E-4A7A-8CBD-0055F5746513}"/>
                    </a:ext>
                  </a:extLst>
                </p:cNvPr>
                <p:cNvSpPr/>
                <p:nvPr/>
              </p:nvSpPr>
              <p:spPr>
                <a:xfrm rot="10800000" flipV="1">
                  <a:off x="752474" y="5868085"/>
                  <a:ext cx="871166" cy="98589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4" name="자유형: 도형 43">
                  <a:extLst>
                    <a:ext uri="{FF2B5EF4-FFF2-40B4-BE49-F238E27FC236}">
                      <a16:creationId xmlns:a16="http://schemas.microsoft.com/office/drawing/2014/main" id="{714BC1A6-F9DF-44BF-AFBC-E866CA575987}"/>
                    </a:ext>
                  </a:extLst>
                </p:cNvPr>
                <p:cNvSpPr/>
                <p:nvPr/>
              </p:nvSpPr>
              <p:spPr>
                <a:xfrm flipV="1">
                  <a:off x="876780" y="6018827"/>
                  <a:ext cx="659920" cy="45719"/>
                </a:xfrm>
                <a:custGeom>
                  <a:avLst/>
                  <a:gdLst>
                    <a:gd name="connsiteX0" fmla="*/ 12220 w 659920"/>
                    <a:gd name="connsiteY0" fmla="*/ 83312 h 108849"/>
                    <a:gd name="connsiteX1" fmla="*/ 12220 w 659920"/>
                    <a:gd name="connsiteY1" fmla="*/ 762 h 108849"/>
                    <a:gd name="connsiteX2" fmla="*/ 139220 w 659920"/>
                    <a:gd name="connsiteY2" fmla="*/ 45212 h 108849"/>
                    <a:gd name="connsiteX3" fmla="*/ 234470 w 659920"/>
                    <a:gd name="connsiteY3" fmla="*/ 96012 h 108849"/>
                    <a:gd name="connsiteX4" fmla="*/ 266220 w 659920"/>
                    <a:gd name="connsiteY4" fmla="*/ 83312 h 108849"/>
                    <a:gd name="connsiteX5" fmla="*/ 355120 w 659920"/>
                    <a:gd name="connsiteY5" fmla="*/ 32512 h 108849"/>
                    <a:gd name="connsiteX6" fmla="*/ 412270 w 659920"/>
                    <a:gd name="connsiteY6" fmla="*/ 108712 h 108849"/>
                    <a:gd name="connsiteX7" fmla="*/ 507520 w 659920"/>
                    <a:gd name="connsiteY7" fmla="*/ 51562 h 108849"/>
                    <a:gd name="connsiteX8" fmla="*/ 577370 w 659920"/>
                    <a:gd name="connsiteY8" fmla="*/ 64262 h 108849"/>
                    <a:gd name="connsiteX9" fmla="*/ 659920 w 659920"/>
                    <a:gd name="connsiteY9" fmla="*/ 76962 h 1088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59920" h="108849">
                      <a:moveTo>
                        <a:pt x="12220" y="83312"/>
                      </a:moveTo>
                      <a:cubicBezTo>
                        <a:pt x="1636" y="45212"/>
                        <a:pt x="-8947" y="7112"/>
                        <a:pt x="12220" y="762"/>
                      </a:cubicBezTo>
                      <a:cubicBezTo>
                        <a:pt x="33387" y="-5588"/>
                        <a:pt x="102178" y="29337"/>
                        <a:pt x="139220" y="45212"/>
                      </a:cubicBezTo>
                      <a:cubicBezTo>
                        <a:pt x="176262" y="61087"/>
                        <a:pt x="213303" y="89662"/>
                        <a:pt x="234470" y="96012"/>
                      </a:cubicBezTo>
                      <a:cubicBezTo>
                        <a:pt x="255637" y="102362"/>
                        <a:pt x="246112" y="93895"/>
                        <a:pt x="266220" y="83312"/>
                      </a:cubicBezTo>
                      <a:cubicBezTo>
                        <a:pt x="286328" y="72729"/>
                        <a:pt x="330778" y="28279"/>
                        <a:pt x="355120" y="32512"/>
                      </a:cubicBezTo>
                      <a:cubicBezTo>
                        <a:pt x="379462" y="36745"/>
                        <a:pt x="386870" y="105537"/>
                        <a:pt x="412270" y="108712"/>
                      </a:cubicBezTo>
                      <a:cubicBezTo>
                        <a:pt x="437670" y="111887"/>
                        <a:pt x="480003" y="58970"/>
                        <a:pt x="507520" y="51562"/>
                      </a:cubicBezTo>
                      <a:cubicBezTo>
                        <a:pt x="535037" y="44154"/>
                        <a:pt x="551970" y="60029"/>
                        <a:pt x="577370" y="64262"/>
                      </a:cubicBezTo>
                      <a:cubicBezTo>
                        <a:pt x="602770" y="68495"/>
                        <a:pt x="631345" y="72728"/>
                        <a:pt x="659920" y="76962"/>
                      </a:cubicBezTo>
                    </a:path>
                  </a:pathLst>
                </a:custGeom>
                <a:noFill/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5" name="자유형: 도형 44">
                  <a:extLst>
                    <a:ext uri="{FF2B5EF4-FFF2-40B4-BE49-F238E27FC236}">
                      <a16:creationId xmlns:a16="http://schemas.microsoft.com/office/drawing/2014/main" id="{9F08E35D-11D9-492E-A9BF-07850D6990EB}"/>
                    </a:ext>
                  </a:extLst>
                </p:cNvPr>
                <p:cNvSpPr/>
                <p:nvPr/>
              </p:nvSpPr>
              <p:spPr>
                <a:xfrm>
                  <a:off x="857249" y="6196712"/>
                  <a:ext cx="481563" cy="45719"/>
                </a:xfrm>
                <a:custGeom>
                  <a:avLst/>
                  <a:gdLst>
                    <a:gd name="connsiteX0" fmla="*/ 0 w 330200"/>
                    <a:gd name="connsiteY0" fmla="*/ 19938 h 46226"/>
                    <a:gd name="connsiteX1" fmla="*/ 139700 w 330200"/>
                    <a:gd name="connsiteY1" fmla="*/ 888 h 46226"/>
                    <a:gd name="connsiteX2" fmla="*/ 215900 w 330200"/>
                    <a:gd name="connsiteY2" fmla="*/ 45338 h 46226"/>
                    <a:gd name="connsiteX3" fmla="*/ 330200 w 330200"/>
                    <a:gd name="connsiteY3" fmla="*/ 26288 h 462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0200" h="46226">
                      <a:moveTo>
                        <a:pt x="0" y="19938"/>
                      </a:moveTo>
                      <a:cubicBezTo>
                        <a:pt x="51858" y="8296"/>
                        <a:pt x="103717" y="-3345"/>
                        <a:pt x="139700" y="888"/>
                      </a:cubicBezTo>
                      <a:cubicBezTo>
                        <a:pt x="175683" y="5121"/>
                        <a:pt x="184150" y="41105"/>
                        <a:pt x="215900" y="45338"/>
                      </a:cubicBezTo>
                      <a:cubicBezTo>
                        <a:pt x="247650" y="49571"/>
                        <a:pt x="288925" y="37929"/>
                        <a:pt x="330200" y="26288"/>
                      </a:cubicBezTo>
                    </a:path>
                  </a:pathLst>
                </a:custGeom>
                <a:noFill/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6" name="자유형: 도형 45">
                  <a:extLst>
                    <a:ext uri="{FF2B5EF4-FFF2-40B4-BE49-F238E27FC236}">
                      <a16:creationId xmlns:a16="http://schemas.microsoft.com/office/drawing/2014/main" id="{21B4A5AF-A419-4D36-B2EF-54539A811B74}"/>
                    </a:ext>
                  </a:extLst>
                </p:cNvPr>
                <p:cNvSpPr/>
                <p:nvPr/>
              </p:nvSpPr>
              <p:spPr>
                <a:xfrm flipV="1">
                  <a:off x="889000" y="6364273"/>
                  <a:ext cx="272940" cy="45719"/>
                </a:xfrm>
                <a:custGeom>
                  <a:avLst/>
                  <a:gdLst>
                    <a:gd name="connsiteX0" fmla="*/ 0 w 508000"/>
                    <a:gd name="connsiteY0" fmla="*/ 31750 h 69850"/>
                    <a:gd name="connsiteX1" fmla="*/ 63500 w 508000"/>
                    <a:gd name="connsiteY1" fmla="*/ 69850 h 69850"/>
                    <a:gd name="connsiteX2" fmla="*/ 101600 w 508000"/>
                    <a:gd name="connsiteY2" fmla="*/ 19050 h 69850"/>
                    <a:gd name="connsiteX3" fmla="*/ 184150 w 508000"/>
                    <a:gd name="connsiteY3" fmla="*/ 50800 h 69850"/>
                    <a:gd name="connsiteX4" fmla="*/ 234950 w 508000"/>
                    <a:gd name="connsiteY4" fmla="*/ 0 h 69850"/>
                    <a:gd name="connsiteX5" fmla="*/ 285750 w 508000"/>
                    <a:gd name="connsiteY5" fmla="*/ 31750 h 69850"/>
                    <a:gd name="connsiteX6" fmla="*/ 374650 w 508000"/>
                    <a:gd name="connsiteY6" fmla="*/ 38100 h 69850"/>
                    <a:gd name="connsiteX7" fmla="*/ 419100 w 508000"/>
                    <a:gd name="connsiteY7" fmla="*/ 12700 h 69850"/>
                    <a:gd name="connsiteX8" fmla="*/ 476250 w 508000"/>
                    <a:gd name="connsiteY8" fmla="*/ 25400 h 69850"/>
                    <a:gd name="connsiteX9" fmla="*/ 508000 w 508000"/>
                    <a:gd name="connsiteY9" fmla="*/ 25400 h 69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08000" h="69850">
                      <a:moveTo>
                        <a:pt x="0" y="31750"/>
                      </a:moveTo>
                      <a:lnTo>
                        <a:pt x="63500" y="69850"/>
                      </a:lnTo>
                      <a:lnTo>
                        <a:pt x="101600" y="19050"/>
                      </a:lnTo>
                      <a:lnTo>
                        <a:pt x="184150" y="50800"/>
                      </a:lnTo>
                      <a:lnTo>
                        <a:pt x="234950" y="0"/>
                      </a:lnTo>
                      <a:lnTo>
                        <a:pt x="285750" y="31750"/>
                      </a:lnTo>
                      <a:lnTo>
                        <a:pt x="374650" y="38100"/>
                      </a:lnTo>
                      <a:lnTo>
                        <a:pt x="419100" y="12700"/>
                      </a:lnTo>
                      <a:lnTo>
                        <a:pt x="476250" y="25400"/>
                      </a:lnTo>
                      <a:lnTo>
                        <a:pt x="508000" y="25400"/>
                      </a:lnTo>
                    </a:path>
                  </a:pathLst>
                </a:custGeom>
                <a:noFill/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93" name="그룹 92"/>
              <p:cNvGrpSpPr/>
              <p:nvPr/>
            </p:nvGrpSpPr>
            <p:grpSpPr>
              <a:xfrm>
                <a:off x="0" y="378663"/>
                <a:ext cx="517204" cy="262045"/>
                <a:chOff x="0" y="378663"/>
                <a:chExt cx="517204" cy="262045"/>
              </a:xfrm>
            </p:grpSpPr>
            <p:grpSp>
              <p:nvGrpSpPr>
                <p:cNvPr id="94" name="그룹 93">
                  <a:extLst>
                    <a:ext uri="{FF2B5EF4-FFF2-40B4-BE49-F238E27FC236}">
                      <a16:creationId xmlns:a16="http://schemas.microsoft.com/office/drawing/2014/main" id="{2DAC26EB-17DE-411B-98FC-186B57022FA4}"/>
                    </a:ext>
                  </a:extLst>
                </p:cNvPr>
                <p:cNvGrpSpPr/>
                <p:nvPr/>
              </p:nvGrpSpPr>
              <p:grpSpPr>
                <a:xfrm>
                  <a:off x="0" y="378663"/>
                  <a:ext cx="517204" cy="223678"/>
                  <a:chOff x="-10532" y="378663"/>
                  <a:chExt cx="517204" cy="223678"/>
                </a:xfrm>
              </p:grpSpPr>
              <p:sp>
                <p:nvSpPr>
                  <p:cNvPr id="96" name="직사각형 95">
                    <a:extLst>
                      <a:ext uri="{FF2B5EF4-FFF2-40B4-BE49-F238E27FC236}">
                        <a16:creationId xmlns:a16="http://schemas.microsoft.com/office/drawing/2014/main" id="{2482E8BD-341B-4D21-9716-7A73C9E9E825}"/>
                      </a:ext>
                    </a:extLst>
                  </p:cNvPr>
                  <p:cNvSpPr/>
                  <p:nvPr/>
                </p:nvSpPr>
                <p:spPr>
                  <a:xfrm rot="10800000" flipV="1">
                    <a:off x="248071" y="378663"/>
                    <a:ext cx="258601" cy="223678"/>
                  </a:xfrm>
                  <a:prstGeom prst="rect">
                    <a:avLst/>
                  </a:prstGeom>
                  <a:solidFill>
                    <a:srgbClr val="FF7C80"/>
                  </a:solidFill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7" name="직사각형 96">
                    <a:extLst>
                      <a:ext uri="{FF2B5EF4-FFF2-40B4-BE49-F238E27FC236}">
                        <a16:creationId xmlns:a16="http://schemas.microsoft.com/office/drawing/2014/main" id="{1BA244FF-1820-4626-BB6A-816E558AB30A}"/>
                      </a:ext>
                    </a:extLst>
                  </p:cNvPr>
                  <p:cNvSpPr/>
                  <p:nvPr/>
                </p:nvSpPr>
                <p:spPr>
                  <a:xfrm rot="10800000" flipV="1">
                    <a:off x="-10532" y="378663"/>
                    <a:ext cx="258601" cy="223678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95" name="직각 삼각형 94">
                  <a:extLst>
                    <a:ext uri="{FF2B5EF4-FFF2-40B4-BE49-F238E27FC236}">
                      <a16:creationId xmlns:a16="http://schemas.microsoft.com/office/drawing/2014/main" id="{1BA244FF-1820-4626-BB6A-816E558AB30A}"/>
                    </a:ext>
                  </a:extLst>
                </p:cNvPr>
                <p:cNvSpPr/>
                <p:nvPr/>
              </p:nvSpPr>
              <p:spPr>
                <a:xfrm rot="10800000" flipH="1">
                  <a:off x="47625" y="604708"/>
                  <a:ext cx="460384" cy="36000"/>
                </a:xfrm>
                <a:prstGeom prst="rtTriangle">
                  <a:avLst/>
                </a:prstGeom>
                <a:solidFill>
                  <a:schemeClr val="tx1">
                    <a:alpha val="37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grpSp>
        <p:nvGrpSpPr>
          <p:cNvPr id="2" name="그룹 1"/>
          <p:cNvGrpSpPr/>
          <p:nvPr/>
        </p:nvGrpSpPr>
        <p:grpSpPr>
          <a:xfrm>
            <a:off x="847372" y="378663"/>
            <a:ext cx="10414000" cy="4822372"/>
            <a:chOff x="888999" y="414694"/>
            <a:chExt cx="10414000" cy="4822372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C5763CEB-E767-4926-A129-098FBA5380DF}"/>
                </a:ext>
              </a:extLst>
            </p:cNvPr>
            <p:cNvSpPr/>
            <p:nvPr/>
          </p:nvSpPr>
          <p:spPr>
            <a:xfrm rot="10800000" flipV="1">
              <a:off x="889000" y="414694"/>
              <a:ext cx="10413999" cy="602342"/>
            </a:xfrm>
            <a:prstGeom prst="round2SameRect">
              <a:avLst>
                <a:gd name="adj1" fmla="val 35593"/>
                <a:gd name="adj2" fmla="val 0"/>
              </a:avLst>
            </a:prstGeom>
            <a:solidFill>
              <a:srgbClr val="C2E1F3"/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위쪽 모서리 8">
              <a:extLst>
                <a:ext uri="{FF2B5EF4-FFF2-40B4-BE49-F238E27FC236}">
                  <a16:creationId xmlns:a16="http://schemas.microsoft.com/office/drawing/2014/main" id="{2B80D832-C406-4061-839A-C74EFFEEBD00}"/>
                </a:ext>
              </a:extLst>
            </p:cNvPr>
            <p:cNvSpPr/>
            <p:nvPr/>
          </p:nvSpPr>
          <p:spPr>
            <a:xfrm rot="10800000" flipV="1">
              <a:off x="888999" y="1017037"/>
              <a:ext cx="10413999" cy="4220029"/>
            </a:xfrm>
            <a:prstGeom prst="round2SameRect">
              <a:avLst>
                <a:gd name="adj1" fmla="val 0"/>
                <a:gd name="adj2" fmla="val 5602"/>
              </a:avLst>
            </a:prstGeom>
            <a:solidFill>
              <a:schemeClr val="bg1"/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8A14259A-8C5B-4410-B479-F86A657E07B5}"/>
                </a:ext>
              </a:extLst>
            </p:cNvPr>
            <p:cNvGrpSpPr/>
            <p:nvPr/>
          </p:nvGrpSpPr>
          <p:grpSpPr>
            <a:xfrm>
              <a:off x="9890945" y="619236"/>
              <a:ext cx="1007161" cy="255941"/>
              <a:chOff x="1863401" y="378540"/>
              <a:chExt cx="1007161" cy="255941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DF98AAEC-D02C-4783-9100-04C0CC31992C}"/>
                  </a:ext>
                </a:extLst>
              </p:cNvPr>
              <p:cNvSpPr/>
              <p:nvPr/>
            </p:nvSpPr>
            <p:spPr>
              <a:xfrm rot="10800000" flipV="1">
                <a:off x="1863401" y="378542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619E48A8-58C0-480A-B548-8144D6DE39C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991002" y="505446"/>
                <a:ext cx="0" cy="108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6B9FD52D-C411-47B9-99EF-B7A82CD67F7D}"/>
                  </a:ext>
                </a:extLst>
              </p:cNvPr>
              <p:cNvSpPr/>
              <p:nvPr/>
            </p:nvSpPr>
            <p:spPr>
              <a:xfrm rot="10800000" flipV="1">
                <a:off x="2239012" y="378541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E51E934D-5406-4D1C-8013-D0C501F30FCD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366980" y="440705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D952641B-D615-4818-9855-5BFDAA46AF99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2366979" y="440703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03799565-BF67-4F51-838E-1E175AA23471}"/>
                  </a:ext>
                </a:extLst>
              </p:cNvPr>
              <p:cNvSpPr/>
              <p:nvPr/>
            </p:nvSpPr>
            <p:spPr>
              <a:xfrm rot="10800000" flipV="1">
                <a:off x="2614623" y="378540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AC286C7B-2742-4A81-AEEF-5338BFF3DB39}"/>
                  </a:ext>
                </a:extLst>
              </p:cNvPr>
              <p:cNvSpPr/>
              <p:nvPr/>
            </p:nvSpPr>
            <p:spPr>
              <a:xfrm rot="10800000" flipV="1">
                <a:off x="2690822" y="461791"/>
                <a:ext cx="103539" cy="1035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33B189E-B060-4814-A261-7C3B7E592AC9}"/>
              </a:ext>
            </a:extLst>
          </p:cNvPr>
          <p:cNvGrpSpPr/>
          <p:nvPr/>
        </p:nvGrpSpPr>
        <p:grpSpPr>
          <a:xfrm>
            <a:off x="2595390" y="1206240"/>
            <a:ext cx="6789910" cy="5647735"/>
            <a:chOff x="2595390" y="1206240"/>
            <a:chExt cx="6789910" cy="5647735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696B32D9-00F3-44B8-8EC5-E7AD1822C2B2}"/>
                </a:ext>
              </a:extLst>
            </p:cNvPr>
            <p:cNvGrpSpPr/>
            <p:nvPr/>
          </p:nvGrpSpPr>
          <p:grpSpPr>
            <a:xfrm>
              <a:off x="3995446" y="1206240"/>
              <a:ext cx="4150452" cy="4087449"/>
              <a:chOff x="3995446" y="1206240"/>
              <a:chExt cx="4150452" cy="4087449"/>
            </a:xfrm>
          </p:grpSpPr>
          <p:sp>
            <p:nvSpPr>
              <p:cNvPr id="15" name="사각형: 둥근 위쪽 모서리 9">
                <a:extLst>
                  <a:ext uri="{FF2B5EF4-FFF2-40B4-BE49-F238E27FC236}">
                    <a16:creationId xmlns:a16="http://schemas.microsoft.com/office/drawing/2014/main" id="{9E704EF7-B6D7-4E8A-869A-678BEA165A4D}"/>
                  </a:ext>
                </a:extLst>
              </p:cNvPr>
              <p:cNvSpPr/>
              <p:nvPr/>
            </p:nvSpPr>
            <p:spPr>
              <a:xfrm rot="10800000" flipV="1">
                <a:off x="3995446" y="3372281"/>
                <a:ext cx="495591" cy="68840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사각형: 둥근 위쪽 모서리 9">
                <a:extLst>
                  <a:ext uri="{FF2B5EF4-FFF2-40B4-BE49-F238E27FC236}">
                    <a16:creationId xmlns:a16="http://schemas.microsoft.com/office/drawing/2014/main" id="{18E05AE6-64E5-4070-AB26-84578946C316}"/>
                  </a:ext>
                </a:extLst>
              </p:cNvPr>
              <p:cNvSpPr/>
              <p:nvPr/>
            </p:nvSpPr>
            <p:spPr>
              <a:xfrm rot="10800000" flipV="1">
                <a:off x="7501648" y="3344622"/>
                <a:ext cx="495591" cy="68840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F2982961-E81F-4A34-8475-531D75DCA14D}"/>
                  </a:ext>
                </a:extLst>
              </p:cNvPr>
              <p:cNvGrpSpPr/>
              <p:nvPr/>
            </p:nvGrpSpPr>
            <p:grpSpPr>
              <a:xfrm>
                <a:off x="4106233" y="1206240"/>
                <a:ext cx="4039665" cy="4087449"/>
                <a:chOff x="4106233" y="1206240"/>
                <a:chExt cx="4039665" cy="4087449"/>
              </a:xfrm>
            </p:grpSpPr>
            <p:sp>
              <p:nvSpPr>
                <p:cNvPr id="12" name="Freeform 5">
                  <a:extLst>
                    <a:ext uri="{FF2B5EF4-FFF2-40B4-BE49-F238E27FC236}">
                      <a16:creationId xmlns:a16="http://schemas.microsoft.com/office/drawing/2014/main" id="{378A03DB-0B23-4A3C-ACC6-B595299514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06233" y="1206240"/>
                  <a:ext cx="4039665" cy="3373924"/>
                </a:xfrm>
                <a:custGeom>
                  <a:avLst/>
                  <a:gdLst>
                    <a:gd name="T0" fmla="*/ 231 w 3216"/>
                    <a:gd name="T1" fmla="*/ 2581 h 2686"/>
                    <a:gd name="T2" fmla="*/ 100 w 3216"/>
                    <a:gd name="T3" fmla="*/ 2024 h 2686"/>
                    <a:gd name="T4" fmla="*/ 38 w 3216"/>
                    <a:gd name="T5" fmla="*/ 1625 h 2686"/>
                    <a:gd name="T6" fmla="*/ 15 w 3216"/>
                    <a:gd name="T7" fmla="*/ 1121 h 2686"/>
                    <a:gd name="T8" fmla="*/ 239 w 3216"/>
                    <a:gd name="T9" fmla="*/ 880 h 2686"/>
                    <a:gd name="T10" fmla="*/ 269 w 3216"/>
                    <a:gd name="T11" fmla="*/ 790 h 2686"/>
                    <a:gd name="T12" fmla="*/ 423 w 3216"/>
                    <a:gd name="T13" fmla="*/ 587 h 2686"/>
                    <a:gd name="T14" fmla="*/ 500 w 3216"/>
                    <a:gd name="T15" fmla="*/ 542 h 2686"/>
                    <a:gd name="T16" fmla="*/ 1177 w 3216"/>
                    <a:gd name="T17" fmla="*/ 241 h 2686"/>
                    <a:gd name="T18" fmla="*/ 1431 w 3216"/>
                    <a:gd name="T19" fmla="*/ 173 h 2686"/>
                    <a:gd name="T20" fmla="*/ 1193 w 3216"/>
                    <a:gd name="T21" fmla="*/ 106 h 2686"/>
                    <a:gd name="T22" fmla="*/ 1316 w 3216"/>
                    <a:gd name="T23" fmla="*/ 83 h 2686"/>
                    <a:gd name="T24" fmla="*/ 1524 w 3216"/>
                    <a:gd name="T25" fmla="*/ 166 h 2686"/>
                    <a:gd name="T26" fmla="*/ 1277 w 3216"/>
                    <a:gd name="T27" fmla="*/ 8 h 2686"/>
                    <a:gd name="T28" fmla="*/ 1547 w 3216"/>
                    <a:gd name="T29" fmla="*/ 91 h 2686"/>
                    <a:gd name="T30" fmla="*/ 1954 w 3216"/>
                    <a:gd name="T31" fmla="*/ 233 h 2686"/>
                    <a:gd name="T32" fmla="*/ 2439 w 3216"/>
                    <a:gd name="T33" fmla="*/ 369 h 2686"/>
                    <a:gd name="T34" fmla="*/ 2508 w 3216"/>
                    <a:gd name="T35" fmla="*/ 474 h 2686"/>
                    <a:gd name="T36" fmla="*/ 2562 w 3216"/>
                    <a:gd name="T37" fmla="*/ 595 h 2686"/>
                    <a:gd name="T38" fmla="*/ 2970 w 3216"/>
                    <a:gd name="T39" fmla="*/ 783 h 2686"/>
                    <a:gd name="T40" fmla="*/ 3216 w 3216"/>
                    <a:gd name="T41" fmla="*/ 1144 h 2686"/>
                    <a:gd name="T42" fmla="*/ 2955 w 3216"/>
                    <a:gd name="T43" fmla="*/ 971 h 2686"/>
                    <a:gd name="T44" fmla="*/ 2970 w 3216"/>
                    <a:gd name="T45" fmla="*/ 1008 h 2686"/>
                    <a:gd name="T46" fmla="*/ 3186 w 3216"/>
                    <a:gd name="T47" fmla="*/ 1377 h 2686"/>
                    <a:gd name="T48" fmla="*/ 3147 w 3216"/>
                    <a:gd name="T49" fmla="*/ 1573 h 2686"/>
                    <a:gd name="T50" fmla="*/ 2885 w 3216"/>
                    <a:gd name="T51" fmla="*/ 2009 h 2686"/>
                    <a:gd name="T52" fmla="*/ 2793 w 3216"/>
                    <a:gd name="T53" fmla="*/ 2370 h 2686"/>
                    <a:gd name="T54" fmla="*/ 2701 w 3216"/>
                    <a:gd name="T55" fmla="*/ 2671 h 2686"/>
                    <a:gd name="T56" fmla="*/ 2655 w 3216"/>
                    <a:gd name="T57" fmla="*/ 2656 h 2686"/>
                    <a:gd name="T58" fmla="*/ 2624 w 3216"/>
                    <a:gd name="T59" fmla="*/ 1716 h 2686"/>
                    <a:gd name="T60" fmla="*/ 2624 w 3216"/>
                    <a:gd name="T61" fmla="*/ 1497 h 2686"/>
                    <a:gd name="T62" fmla="*/ 2247 w 3216"/>
                    <a:gd name="T63" fmla="*/ 1332 h 2686"/>
                    <a:gd name="T64" fmla="*/ 2231 w 3216"/>
                    <a:gd name="T65" fmla="*/ 1347 h 2686"/>
                    <a:gd name="T66" fmla="*/ 2462 w 3216"/>
                    <a:gd name="T67" fmla="*/ 1663 h 2686"/>
                    <a:gd name="T68" fmla="*/ 2370 w 3216"/>
                    <a:gd name="T69" fmla="*/ 1588 h 2686"/>
                    <a:gd name="T70" fmla="*/ 2231 w 3216"/>
                    <a:gd name="T71" fmla="*/ 1497 h 2686"/>
                    <a:gd name="T72" fmla="*/ 2370 w 3216"/>
                    <a:gd name="T73" fmla="*/ 1866 h 2686"/>
                    <a:gd name="T74" fmla="*/ 2362 w 3216"/>
                    <a:gd name="T75" fmla="*/ 2069 h 2686"/>
                    <a:gd name="T76" fmla="*/ 2301 w 3216"/>
                    <a:gd name="T77" fmla="*/ 1896 h 2686"/>
                    <a:gd name="T78" fmla="*/ 2047 w 3216"/>
                    <a:gd name="T79" fmla="*/ 1460 h 2686"/>
                    <a:gd name="T80" fmla="*/ 1831 w 3216"/>
                    <a:gd name="T81" fmla="*/ 1332 h 2686"/>
                    <a:gd name="T82" fmla="*/ 1547 w 3216"/>
                    <a:gd name="T83" fmla="*/ 1287 h 2686"/>
                    <a:gd name="T84" fmla="*/ 1000 w 3216"/>
                    <a:gd name="T85" fmla="*/ 1370 h 2686"/>
                    <a:gd name="T86" fmla="*/ 554 w 3216"/>
                    <a:gd name="T87" fmla="*/ 1400 h 2686"/>
                    <a:gd name="T88" fmla="*/ 562 w 3216"/>
                    <a:gd name="T89" fmla="*/ 1603 h 2686"/>
                    <a:gd name="T90" fmla="*/ 423 w 3216"/>
                    <a:gd name="T91" fmla="*/ 1648 h 2686"/>
                    <a:gd name="T92" fmla="*/ 492 w 3216"/>
                    <a:gd name="T93" fmla="*/ 1851 h 2686"/>
                    <a:gd name="T94" fmla="*/ 385 w 3216"/>
                    <a:gd name="T95" fmla="*/ 1761 h 2686"/>
                    <a:gd name="T96" fmla="*/ 416 w 3216"/>
                    <a:gd name="T97" fmla="*/ 1911 h 2686"/>
                    <a:gd name="T98" fmla="*/ 331 w 3216"/>
                    <a:gd name="T99" fmla="*/ 1866 h 2686"/>
                    <a:gd name="T100" fmla="*/ 323 w 3216"/>
                    <a:gd name="T101" fmla="*/ 1964 h 2686"/>
                    <a:gd name="T102" fmla="*/ 300 w 3216"/>
                    <a:gd name="T103" fmla="*/ 2603 h 26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3216" h="2686">
                      <a:moveTo>
                        <a:pt x="269" y="2633"/>
                      </a:moveTo>
                      <a:lnTo>
                        <a:pt x="231" y="2581"/>
                      </a:lnTo>
                      <a:lnTo>
                        <a:pt x="162" y="2378"/>
                      </a:lnTo>
                      <a:lnTo>
                        <a:pt x="100" y="2024"/>
                      </a:lnTo>
                      <a:lnTo>
                        <a:pt x="92" y="1949"/>
                      </a:lnTo>
                      <a:lnTo>
                        <a:pt x="38" y="1625"/>
                      </a:lnTo>
                      <a:lnTo>
                        <a:pt x="0" y="1166"/>
                      </a:lnTo>
                      <a:lnTo>
                        <a:pt x="15" y="1121"/>
                      </a:lnTo>
                      <a:lnTo>
                        <a:pt x="85" y="1008"/>
                      </a:lnTo>
                      <a:lnTo>
                        <a:pt x="239" y="880"/>
                      </a:lnTo>
                      <a:lnTo>
                        <a:pt x="308" y="865"/>
                      </a:lnTo>
                      <a:lnTo>
                        <a:pt x="269" y="790"/>
                      </a:lnTo>
                      <a:lnTo>
                        <a:pt x="292" y="677"/>
                      </a:lnTo>
                      <a:lnTo>
                        <a:pt x="423" y="587"/>
                      </a:lnTo>
                      <a:lnTo>
                        <a:pt x="462" y="572"/>
                      </a:lnTo>
                      <a:lnTo>
                        <a:pt x="500" y="542"/>
                      </a:lnTo>
                      <a:lnTo>
                        <a:pt x="816" y="369"/>
                      </a:lnTo>
                      <a:lnTo>
                        <a:pt x="1177" y="241"/>
                      </a:lnTo>
                      <a:lnTo>
                        <a:pt x="1416" y="181"/>
                      </a:lnTo>
                      <a:lnTo>
                        <a:pt x="1431" y="173"/>
                      </a:lnTo>
                      <a:lnTo>
                        <a:pt x="1293" y="121"/>
                      </a:lnTo>
                      <a:lnTo>
                        <a:pt x="1193" y="106"/>
                      </a:lnTo>
                      <a:lnTo>
                        <a:pt x="1216" y="75"/>
                      </a:lnTo>
                      <a:lnTo>
                        <a:pt x="1316" y="83"/>
                      </a:lnTo>
                      <a:lnTo>
                        <a:pt x="1493" y="143"/>
                      </a:lnTo>
                      <a:lnTo>
                        <a:pt x="1524" y="166"/>
                      </a:lnTo>
                      <a:lnTo>
                        <a:pt x="1470" y="106"/>
                      </a:lnTo>
                      <a:lnTo>
                        <a:pt x="1277" y="8"/>
                      </a:lnTo>
                      <a:lnTo>
                        <a:pt x="1323" y="0"/>
                      </a:lnTo>
                      <a:lnTo>
                        <a:pt x="1547" y="91"/>
                      </a:lnTo>
                      <a:lnTo>
                        <a:pt x="1693" y="151"/>
                      </a:lnTo>
                      <a:lnTo>
                        <a:pt x="1954" y="233"/>
                      </a:lnTo>
                      <a:lnTo>
                        <a:pt x="2285" y="309"/>
                      </a:lnTo>
                      <a:lnTo>
                        <a:pt x="2439" y="369"/>
                      </a:lnTo>
                      <a:lnTo>
                        <a:pt x="2485" y="422"/>
                      </a:lnTo>
                      <a:lnTo>
                        <a:pt x="2508" y="474"/>
                      </a:lnTo>
                      <a:lnTo>
                        <a:pt x="2524" y="580"/>
                      </a:lnTo>
                      <a:lnTo>
                        <a:pt x="2562" y="595"/>
                      </a:lnTo>
                      <a:lnTo>
                        <a:pt x="2670" y="617"/>
                      </a:lnTo>
                      <a:lnTo>
                        <a:pt x="2970" y="783"/>
                      </a:lnTo>
                      <a:lnTo>
                        <a:pt x="3155" y="1001"/>
                      </a:lnTo>
                      <a:lnTo>
                        <a:pt x="3216" y="1144"/>
                      </a:lnTo>
                      <a:lnTo>
                        <a:pt x="3101" y="1031"/>
                      </a:lnTo>
                      <a:lnTo>
                        <a:pt x="2955" y="971"/>
                      </a:lnTo>
                      <a:lnTo>
                        <a:pt x="2939" y="971"/>
                      </a:lnTo>
                      <a:lnTo>
                        <a:pt x="2970" y="1008"/>
                      </a:lnTo>
                      <a:lnTo>
                        <a:pt x="3116" y="1212"/>
                      </a:lnTo>
                      <a:lnTo>
                        <a:pt x="3186" y="1377"/>
                      </a:lnTo>
                      <a:lnTo>
                        <a:pt x="3186" y="1460"/>
                      </a:lnTo>
                      <a:lnTo>
                        <a:pt x="3147" y="1573"/>
                      </a:lnTo>
                      <a:lnTo>
                        <a:pt x="3039" y="1716"/>
                      </a:lnTo>
                      <a:lnTo>
                        <a:pt x="2885" y="2009"/>
                      </a:lnTo>
                      <a:lnTo>
                        <a:pt x="2816" y="2235"/>
                      </a:lnTo>
                      <a:lnTo>
                        <a:pt x="2793" y="2370"/>
                      </a:lnTo>
                      <a:lnTo>
                        <a:pt x="2747" y="2581"/>
                      </a:lnTo>
                      <a:lnTo>
                        <a:pt x="2701" y="2671"/>
                      </a:lnTo>
                      <a:lnTo>
                        <a:pt x="2678" y="2686"/>
                      </a:lnTo>
                      <a:lnTo>
                        <a:pt x="2655" y="2656"/>
                      </a:lnTo>
                      <a:lnTo>
                        <a:pt x="2624" y="2348"/>
                      </a:lnTo>
                      <a:lnTo>
                        <a:pt x="2624" y="1716"/>
                      </a:lnTo>
                      <a:lnTo>
                        <a:pt x="2632" y="1535"/>
                      </a:lnTo>
                      <a:lnTo>
                        <a:pt x="2624" y="1497"/>
                      </a:lnTo>
                      <a:lnTo>
                        <a:pt x="2501" y="1422"/>
                      </a:lnTo>
                      <a:lnTo>
                        <a:pt x="2247" y="1332"/>
                      </a:lnTo>
                      <a:lnTo>
                        <a:pt x="2185" y="1317"/>
                      </a:lnTo>
                      <a:lnTo>
                        <a:pt x="2231" y="1347"/>
                      </a:lnTo>
                      <a:lnTo>
                        <a:pt x="2401" y="1512"/>
                      </a:lnTo>
                      <a:lnTo>
                        <a:pt x="2462" y="1663"/>
                      </a:lnTo>
                      <a:lnTo>
                        <a:pt x="2447" y="1738"/>
                      </a:lnTo>
                      <a:lnTo>
                        <a:pt x="2370" y="1588"/>
                      </a:lnTo>
                      <a:lnTo>
                        <a:pt x="2247" y="1497"/>
                      </a:lnTo>
                      <a:lnTo>
                        <a:pt x="2231" y="1497"/>
                      </a:lnTo>
                      <a:lnTo>
                        <a:pt x="2262" y="1558"/>
                      </a:lnTo>
                      <a:lnTo>
                        <a:pt x="2370" y="1866"/>
                      </a:lnTo>
                      <a:lnTo>
                        <a:pt x="2385" y="2002"/>
                      </a:lnTo>
                      <a:lnTo>
                        <a:pt x="2362" y="2069"/>
                      </a:lnTo>
                      <a:lnTo>
                        <a:pt x="2339" y="2092"/>
                      </a:lnTo>
                      <a:lnTo>
                        <a:pt x="2301" y="1896"/>
                      </a:lnTo>
                      <a:lnTo>
                        <a:pt x="2185" y="1625"/>
                      </a:lnTo>
                      <a:lnTo>
                        <a:pt x="2047" y="1460"/>
                      </a:lnTo>
                      <a:lnTo>
                        <a:pt x="1901" y="1370"/>
                      </a:lnTo>
                      <a:lnTo>
                        <a:pt x="1831" y="1332"/>
                      </a:lnTo>
                      <a:lnTo>
                        <a:pt x="1754" y="1309"/>
                      </a:lnTo>
                      <a:lnTo>
                        <a:pt x="1547" y="1287"/>
                      </a:lnTo>
                      <a:lnTo>
                        <a:pt x="1200" y="1317"/>
                      </a:lnTo>
                      <a:lnTo>
                        <a:pt x="1000" y="1370"/>
                      </a:lnTo>
                      <a:lnTo>
                        <a:pt x="823" y="1415"/>
                      </a:lnTo>
                      <a:lnTo>
                        <a:pt x="554" y="1400"/>
                      </a:lnTo>
                      <a:lnTo>
                        <a:pt x="523" y="1392"/>
                      </a:lnTo>
                      <a:lnTo>
                        <a:pt x="562" y="1603"/>
                      </a:lnTo>
                      <a:lnTo>
                        <a:pt x="446" y="1512"/>
                      </a:lnTo>
                      <a:lnTo>
                        <a:pt x="423" y="1648"/>
                      </a:lnTo>
                      <a:lnTo>
                        <a:pt x="462" y="1708"/>
                      </a:lnTo>
                      <a:lnTo>
                        <a:pt x="492" y="1851"/>
                      </a:lnTo>
                      <a:lnTo>
                        <a:pt x="400" y="1761"/>
                      </a:lnTo>
                      <a:lnTo>
                        <a:pt x="385" y="1761"/>
                      </a:lnTo>
                      <a:lnTo>
                        <a:pt x="416" y="1813"/>
                      </a:lnTo>
                      <a:lnTo>
                        <a:pt x="416" y="1911"/>
                      </a:lnTo>
                      <a:lnTo>
                        <a:pt x="392" y="1874"/>
                      </a:lnTo>
                      <a:lnTo>
                        <a:pt x="331" y="1866"/>
                      </a:lnTo>
                      <a:lnTo>
                        <a:pt x="323" y="1866"/>
                      </a:lnTo>
                      <a:lnTo>
                        <a:pt x="323" y="1964"/>
                      </a:lnTo>
                      <a:lnTo>
                        <a:pt x="323" y="2393"/>
                      </a:lnTo>
                      <a:lnTo>
                        <a:pt x="300" y="2603"/>
                      </a:lnTo>
                      <a:lnTo>
                        <a:pt x="269" y="2633"/>
                      </a:lnTo>
                      <a:close/>
                    </a:path>
                  </a:pathLst>
                </a:custGeom>
                <a:solidFill>
                  <a:srgbClr val="747A9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" name="자유형: 도형 12">
                  <a:extLst>
                    <a:ext uri="{FF2B5EF4-FFF2-40B4-BE49-F238E27FC236}">
                      <a16:creationId xmlns:a16="http://schemas.microsoft.com/office/drawing/2014/main" id="{C00B411E-B077-402F-A836-B22036C822EC}"/>
                    </a:ext>
                  </a:extLst>
                </p:cNvPr>
                <p:cNvSpPr/>
                <p:nvPr/>
              </p:nvSpPr>
              <p:spPr>
                <a:xfrm>
                  <a:off x="4200807" y="2295957"/>
                  <a:ext cx="3555079" cy="2997732"/>
                </a:xfrm>
                <a:custGeom>
                  <a:avLst/>
                  <a:gdLst>
                    <a:gd name="connsiteX0" fmla="*/ 15593 w 3555079"/>
                    <a:gd name="connsiteY0" fmla="*/ 1209243 h 2997732"/>
                    <a:gd name="connsiteX1" fmla="*/ 307693 w 3555079"/>
                    <a:gd name="connsiteY1" fmla="*/ 2803093 h 2997732"/>
                    <a:gd name="connsiteX2" fmla="*/ 802993 w 3555079"/>
                    <a:gd name="connsiteY2" fmla="*/ 2980893 h 2997732"/>
                    <a:gd name="connsiteX3" fmla="*/ 2123793 w 3555079"/>
                    <a:gd name="connsiteY3" fmla="*/ 2974543 h 2997732"/>
                    <a:gd name="connsiteX4" fmla="*/ 3222343 w 3555079"/>
                    <a:gd name="connsiteY4" fmla="*/ 2841193 h 2997732"/>
                    <a:gd name="connsiteX5" fmla="*/ 3425543 w 3555079"/>
                    <a:gd name="connsiteY5" fmla="*/ 1914093 h 2997732"/>
                    <a:gd name="connsiteX6" fmla="*/ 3457293 w 3555079"/>
                    <a:gd name="connsiteY6" fmla="*/ 1501343 h 2997732"/>
                    <a:gd name="connsiteX7" fmla="*/ 3539843 w 3555079"/>
                    <a:gd name="connsiteY7" fmla="*/ 1215593 h 2997732"/>
                    <a:gd name="connsiteX8" fmla="*/ 3114393 w 3555079"/>
                    <a:gd name="connsiteY8" fmla="*/ 434543 h 2997732"/>
                    <a:gd name="connsiteX9" fmla="*/ 2453993 w 3555079"/>
                    <a:gd name="connsiteY9" fmla="*/ 53543 h 2997732"/>
                    <a:gd name="connsiteX10" fmla="*/ 1342743 w 3555079"/>
                    <a:gd name="connsiteY10" fmla="*/ 34493 h 2997732"/>
                    <a:gd name="connsiteX11" fmla="*/ 466443 w 3555079"/>
                    <a:gd name="connsiteY11" fmla="*/ 351993 h 2997732"/>
                    <a:gd name="connsiteX12" fmla="*/ 123543 w 3555079"/>
                    <a:gd name="connsiteY12" fmla="*/ 625043 h 2997732"/>
                    <a:gd name="connsiteX13" fmla="*/ 47343 w 3555079"/>
                    <a:gd name="connsiteY13" fmla="*/ 1253693 h 2997732"/>
                    <a:gd name="connsiteX14" fmla="*/ 15593 w 3555079"/>
                    <a:gd name="connsiteY14" fmla="*/ 1209243 h 29977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555079" h="2997732">
                      <a:moveTo>
                        <a:pt x="15593" y="1209243"/>
                      </a:moveTo>
                      <a:cubicBezTo>
                        <a:pt x="58985" y="1467476"/>
                        <a:pt x="176460" y="2507818"/>
                        <a:pt x="307693" y="2803093"/>
                      </a:cubicBezTo>
                      <a:cubicBezTo>
                        <a:pt x="438926" y="3098368"/>
                        <a:pt x="500310" y="2952318"/>
                        <a:pt x="802993" y="2980893"/>
                      </a:cubicBezTo>
                      <a:cubicBezTo>
                        <a:pt x="1105676" y="3009468"/>
                        <a:pt x="1720568" y="2997826"/>
                        <a:pt x="2123793" y="2974543"/>
                      </a:cubicBezTo>
                      <a:cubicBezTo>
                        <a:pt x="2527018" y="2951260"/>
                        <a:pt x="3005385" y="3017935"/>
                        <a:pt x="3222343" y="2841193"/>
                      </a:cubicBezTo>
                      <a:cubicBezTo>
                        <a:pt x="3439301" y="2664451"/>
                        <a:pt x="3386385" y="2137401"/>
                        <a:pt x="3425543" y="1914093"/>
                      </a:cubicBezTo>
                      <a:cubicBezTo>
                        <a:pt x="3464701" y="1690785"/>
                        <a:pt x="3438243" y="1617760"/>
                        <a:pt x="3457293" y="1501343"/>
                      </a:cubicBezTo>
                      <a:cubicBezTo>
                        <a:pt x="3476343" y="1384926"/>
                        <a:pt x="3596993" y="1393393"/>
                        <a:pt x="3539843" y="1215593"/>
                      </a:cubicBezTo>
                      <a:cubicBezTo>
                        <a:pt x="3482693" y="1037793"/>
                        <a:pt x="3295368" y="628218"/>
                        <a:pt x="3114393" y="434543"/>
                      </a:cubicBezTo>
                      <a:cubicBezTo>
                        <a:pt x="2933418" y="240868"/>
                        <a:pt x="2749268" y="120218"/>
                        <a:pt x="2453993" y="53543"/>
                      </a:cubicBezTo>
                      <a:cubicBezTo>
                        <a:pt x="2158718" y="-13132"/>
                        <a:pt x="1674001" y="-15249"/>
                        <a:pt x="1342743" y="34493"/>
                      </a:cubicBezTo>
                      <a:cubicBezTo>
                        <a:pt x="1011485" y="84235"/>
                        <a:pt x="669643" y="253568"/>
                        <a:pt x="466443" y="351993"/>
                      </a:cubicBezTo>
                      <a:cubicBezTo>
                        <a:pt x="263243" y="450418"/>
                        <a:pt x="193393" y="474760"/>
                        <a:pt x="123543" y="625043"/>
                      </a:cubicBezTo>
                      <a:cubicBezTo>
                        <a:pt x="53693" y="775326"/>
                        <a:pt x="63218" y="1159501"/>
                        <a:pt x="47343" y="1253693"/>
                      </a:cubicBezTo>
                      <a:cubicBezTo>
                        <a:pt x="31468" y="1347885"/>
                        <a:pt x="-27799" y="951010"/>
                        <a:pt x="15593" y="1209243"/>
                      </a:cubicBezTo>
                      <a:close/>
                    </a:path>
                  </a:pathLst>
                </a:custGeom>
                <a:solidFill>
                  <a:srgbClr val="747A9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19" name="직각 삼각형 18">
              <a:extLst>
                <a:ext uri="{FF2B5EF4-FFF2-40B4-BE49-F238E27FC236}">
                  <a16:creationId xmlns:a16="http://schemas.microsoft.com/office/drawing/2014/main" id="{6A42D903-7F76-4B83-955C-C07C5A39D71B}"/>
                </a:ext>
              </a:extLst>
            </p:cNvPr>
            <p:cNvSpPr/>
            <p:nvPr/>
          </p:nvSpPr>
          <p:spPr>
            <a:xfrm>
              <a:off x="8758053" y="5634866"/>
              <a:ext cx="627247" cy="988419"/>
            </a:xfrm>
            <a:prstGeom prst="rtTriangle">
              <a:avLst/>
            </a:prstGeom>
            <a:solidFill>
              <a:srgbClr val="747A90"/>
            </a:solidFill>
            <a:ln w="504825" cap="rnd">
              <a:solidFill>
                <a:srgbClr val="747A9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직각 삼각형 19">
              <a:extLst>
                <a:ext uri="{FF2B5EF4-FFF2-40B4-BE49-F238E27FC236}">
                  <a16:creationId xmlns:a16="http://schemas.microsoft.com/office/drawing/2014/main" id="{10BCCBB7-E798-424C-8A9B-28B2EB8488C4}"/>
                </a:ext>
              </a:extLst>
            </p:cNvPr>
            <p:cNvSpPr/>
            <p:nvPr/>
          </p:nvSpPr>
          <p:spPr>
            <a:xfrm flipH="1">
              <a:off x="2595390" y="5634865"/>
              <a:ext cx="627247" cy="988419"/>
            </a:xfrm>
            <a:prstGeom prst="rtTriangle">
              <a:avLst/>
            </a:prstGeom>
            <a:solidFill>
              <a:srgbClr val="747A90"/>
            </a:solidFill>
            <a:ln w="504825" cap="rnd">
              <a:solidFill>
                <a:srgbClr val="747A9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10F8063B-ACD8-4332-A78C-1443B2075061}"/>
                </a:ext>
              </a:extLst>
            </p:cNvPr>
            <p:cNvSpPr/>
            <p:nvPr/>
          </p:nvSpPr>
          <p:spPr>
            <a:xfrm rot="10800000" flipV="1">
              <a:off x="2832496" y="3688825"/>
              <a:ext cx="6291700" cy="3165150"/>
            </a:xfrm>
            <a:custGeom>
              <a:avLst/>
              <a:gdLst>
                <a:gd name="connsiteX0" fmla="*/ 353988 w 8483600"/>
                <a:gd name="connsiteY0" fmla="*/ 0 h 3155820"/>
                <a:gd name="connsiteX1" fmla="*/ 8129612 w 8483600"/>
                <a:gd name="connsiteY1" fmla="*/ 0 h 3155820"/>
                <a:gd name="connsiteX2" fmla="*/ 8483600 w 8483600"/>
                <a:gd name="connsiteY2" fmla="*/ 353988 h 3155820"/>
                <a:gd name="connsiteX3" fmla="*/ 8483600 w 8483600"/>
                <a:gd name="connsiteY3" fmla="*/ 3155820 h 3155820"/>
                <a:gd name="connsiteX4" fmla="*/ 8483600 w 8483600"/>
                <a:gd name="connsiteY4" fmla="*/ 3155820 h 3155820"/>
                <a:gd name="connsiteX5" fmla="*/ 0 w 8483600"/>
                <a:gd name="connsiteY5" fmla="*/ 3155820 h 3155820"/>
                <a:gd name="connsiteX6" fmla="*/ 0 w 8483600"/>
                <a:gd name="connsiteY6" fmla="*/ 3155820 h 3155820"/>
                <a:gd name="connsiteX7" fmla="*/ 0 w 8483600"/>
                <a:gd name="connsiteY7" fmla="*/ 353988 h 3155820"/>
                <a:gd name="connsiteX8" fmla="*/ 353988 w 8483600"/>
                <a:gd name="connsiteY8" fmla="*/ 0 h 3155820"/>
                <a:gd name="connsiteX0" fmla="*/ 353988 w 8483600"/>
                <a:gd name="connsiteY0" fmla="*/ 0 h 3160582"/>
                <a:gd name="connsiteX1" fmla="*/ 8129612 w 8483600"/>
                <a:gd name="connsiteY1" fmla="*/ 0 h 3160582"/>
                <a:gd name="connsiteX2" fmla="*/ 8483600 w 8483600"/>
                <a:gd name="connsiteY2" fmla="*/ 353988 h 3160582"/>
                <a:gd name="connsiteX3" fmla="*/ 8483600 w 8483600"/>
                <a:gd name="connsiteY3" fmla="*/ 3155820 h 3160582"/>
                <a:gd name="connsiteX4" fmla="*/ 8321675 w 8483600"/>
                <a:gd name="connsiteY4" fmla="*/ 3160582 h 3160582"/>
                <a:gd name="connsiteX5" fmla="*/ 0 w 8483600"/>
                <a:gd name="connsiteY5" fmla="*/ 3155820 h 3160582"/>
                <a:gd name="connsiteX6" fmla="*/ 0 w 8483600"/>
                <a:gd name="connsiteY6" fmla="*/ 3155820 h 3160582"/>
                <a:gd name="connsiteX7" fmla="*/ 0 w 8483600"/>
                <a:gd name="connsiteY7" fmla="*/ 353988 h 3160582"/>
                <a:gd name="connsiteX8" fmla="*/ 353988 w 8483600"/>
                <a:gd name="connsiteY8" fmla="*/ 0 h 3160582"/>
                <a:gd name="connsiteX0" fmla="*/ 353988 w 8483600"/>
                <a:gd name="connsiteY0" fmla="*/ 0 h 3160582"/>
                <a:gd name="connsiteX1" fmla="*/ 8129612 w 8483600"/>
                <a:gd name="connsiteY1" fmla="*/ 0 h 3160582"/>
                <a:gd name="connsiteX2" fmla="*/ 8483600 w 8483600"/>
                <a:gd name="connsiteY2" fmla="*/ 353988 h 3160582"/>
                <a:gd name="connsiteX3" fmla="*/ 8331200 w 8483600"/>
                <a:gd name="connsiteY3" fmla="*/ 3155820 h 3160582"/>
                <a:gd name="connsiteX4" fmla="*/ 8321675 w 8483600"/>
                <a:gd name="connsiteY4" fmla="*/ 3160582 h 3160582"/>
                <a:gd name="connsiteX5" fmla="*/ 0 w 8483600"/>
                <a:gd name="connsiteY5" fmla="*/ 3155820 h 3160582"/>
                <a:gd name="connsiteX6" fmla="*/ 0 w 8483600"/>
                <a:gd name="connsiteY6" fmla="*/ 3155820 h 3160582"/>
                <a:gd name="connsiteX7" fmla="*/ 0 w 8483600"/>
                <a:gd name="connsiteY7" fmla="*/ 353988 h 3160582"/>
                <a:gd name="connsiteX8" fmla="*/ 353988 w 8483600"/>
                <a:gd name="connsiteY8" fmla="*/ 0 h 3160582"/>
                <a:gd name="connsiteX0" fmla="*/ 353988 w 8483600"/>
                <a:gd name="connsiteY0" fmla="*/ 0 h 3160582"/>
                <a:gd name="connsiteX1" fmla="*/ 8129612 w 8483600"/>
                <a:gd name="connsiteY1" fmla="*/ 0 h 3160582"/>
                <a:gd name="connsiteX2" fmla="*/ 8483600 w 8483600"/>
                <a:gd name="connsiteY2" fmla="*/ 353988 h 3160582"/>
                <a:gd name="connsiteX3" fmla="*/ 8331200 w 8483600"/>
                <a:gd name="connsiteY3" fmla="*/ 3155820 h 3160582"/>
                <a:gd name="connsiteX4" fmla="*/ 8321675 w 8483600"/>
                <a:gd name="connsiteY4" fmla="*/ 3160582 h 3160582"/>
                <a:gd name="connsiteX5" fmla="*/ 0 w 8483600"/>
                <a:gd name="connsiteY5" fmla="*/ 3155820 h 3160582"/>
                <a:gd name="connsiteX6" fmla="*/ 149290 w 8483600"/>
                <a:gd name="connsiteY6" fmla="*/ 3155820 h 3160582"/>
                <a:gd name="connsiteX7" fmla="*/ 0 w 8483600"/>
                <a:gd name="connsiteY7" fmla="*/ 353988 h 3160582"/>
                <a:gd name="connsiteX8" fmla="*/ 353988 w 8483600"/>
                <a:gd name="connsiteY8" fmla="*/ 0 h 3160582"/>
                <a:gd name="connsiteX0" fmla="*/ 353988 w 8483600"/>
                <a:gd name="connsiteY0" fmla="*/ 0 h 3165150"/>
                <a:gd name="connsiteX1" fmla="*/ 8129612 w 8483600"/>
                <a:gd name="connsiteY1" fmla="*/ 0 h 3165150"/>
                <a:gd name="connsiteX2" fmla="*/ 8483600 w 8483600"/>
                <a:gd name="connsiteY2" fmla="*/ 353988 h 3165150"/>
                <a:gd name="connsiteX3" fmla="*/ 8331200 w 8483600"/>
                <a:gd name="connsiteY3" fmla="*/ 3155820 h 3165150"/>
                <a:gd name="connsiteX4" fmla="*/ 8321675 w 8483600"/>
                <a:gd name="connsiteY4" fmla="*/ 3160582 h 3165150"/>
                <a:gd name="connsiteX5" fmla="*/ 149289 w 8483600"/>
                <a:gd name="connsiteY5" fmla="*/ 3165150 h 3165150"/>
                <a:gd name="connsiteX6" fmla="*/ 149290 w 8483600"/>
                <a:gd name="connsiteY6" fmla="*/ 3155820 h 3165150"/>
                <a:gd name="connsiteX7" fmla="*/ 0 w 8483600"/>
                <a:gd name="connsiteY7" fmla="*/ 353988 h 3165150"/>
                <a:gd name="connsiteX8" fmla="*/ 353988 w 8483600"/>
                <a:gd name="connsiteY8" fmla="*/ 0 h 316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83600" h="3165150">
                  <a:moveTo>
                    <a:pt x="353988" y="0"/>
                  </a:moveTo>
                  <a:lnTo>
                    <a:pt x="8129612" y="0"/>
                  </a:lnTo>
                  <a:cubicBezTo>
                    <a:pt x="8325114" y="0"/>
                    <a:pt x="8483600" y="158486"/>
                    <a:pt x="8483600" y="353988"/>
                  </a:cubicBezTo>
                  <a:lnTo>
                    <a:pt x="8331200" y="3155820"/>
                  </a:lnTo>
                  <a:lnTo>
                    <a:pt x="8321675" y="3160582"/>
                  </a:lnTo>
                  <a:lnTo>
                    <a:pt x="149289" y="3165150"/>
                  </a:lnTo>
                  <a:cubicBezTo>
                    <a:pt x="149289" y="3162040"/>
                    <a:pt x="149290" y="3158930"/>
                    <a:pt x="149290" y="3155820"/>
                  </a:cubicBezTo>
                  <a:lnTo>
                    <a:pt x="0" y="353988"/>
                  </a:lnTo>
                  <a:cubicBezTo>
                    <a:pt x="0" y="158486"/>
                    <a:pt x="158486" y="0"/>
                    <a:pt x="353988" y="0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3200" b="1" i="1" kern="0" dirty="0">
                  <a:solidFill>
                    <a:srgbClr val="747A90"/>
                  </a:solidFill>
                </a:rPr>
                <a:t>내가 이걸 또</a:t>
              </a:r>
              <a:r>
                <a:rPr lang="en-US" altLang="ko-KR" sz="3200" b="1" i="1" kern="0" dirty="0">
                  <a:solidFill>
                    <a:srgbClr val="747A90"/>
                  </a:solidFill>
                </a:rPr>
                <a:t>.</a:t>
              </a:r>
            </a:p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3200" b="1" i="1" kern="0" dirty="0">
                  <a:solidFill>
                    <a:srgbClr val="747A90"/>
                  </a:solidFill>
                </a:rPr>
                <a:t>PRESENTATION </a:t>
              </a:r>
            </a:p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800" kern="0" dirty="0">
                  <a:solidFill>
                    <a:srgbClr val="747A90"/>
                  </a:solidFill>
                </a:rPr>
                <a:t>Netflix Visualizations, Recommendation, EDAs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DB079C0-A040-4D27-9613-F584CD753CC0}"/>
              </a:ext>
            </a:extLst>
          </p:cNvPr>
          <p:cNvSpPr txBox="1"/>
          <p:nvPr/>
        </p:nvSpPr>
        <p:spPr>
          <a:xfrm>
            <a:off x="1589171" y="1630813"/>
            <a:ext cx="82634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0" b="1" i="1" kern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데이터 </a:t>
            </a:r>
            <a:r>
              <a:rPr lang="ko-KR" altLang="en-US" sz="10000" b="1" i="1" kern="0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전처리</a:t>
            </a:r>
            <a:endParaRPr lang="ko-KR" altLang="en-US" sz="10000" b="1" i="1" kern="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57595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2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5503359" y="6017277"/>
            <a:ext cx="1185281" cy="833173"/>
          </a:xfrm>
          <a:prstGeom prst="trapezoid">
            <a:avLst>
              <a:gd name="adj" fmla="val 14330"/>
            </a:avLst>
          </a:prstGeom>
          <a:gradFill>
            <a:gsLst>
              <a:gs pos="54000">
                <a:schemeClr val="bg1"/>
              </a:gs>
              <a:gs pos="55000">
                <a:schemeClr val="bg1">
                  <a:lumMod val="85000"/>
                </a:schemeClr>
              </a:gs>
            </a:gsLst>
            <a:lin ang="16200000" scaled="0"/>
          </a:gra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B050EEF9-5216-4B66-AA52-4A03D1C13335}"/>
              </a:ext>
            </a:extLst>
          </p:cNvPr>
          <p:cNvSpPr/>
          <p:nvPr/>
        </p:nvSpPr>
        <p:spPr>
          <a:xfrm rot="10800000" flipV="1">
            <a:off x="377372" y="0"/>
            <a:ext cx="11437256" cy="5651759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DADCE8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377372" y="5651760"/>
            <a:ext cx="11437256" cy="603897"/>
          </a:xfrm>
          <a:prstGeom prst="round2SameRect">
            <a:avLst>
              <a:gd name="adj1" fmla="val 0"/>
              <a:gd name="adj2" fmla="val 27614"/>
            </a:avLst>
          </a:prstGeom>
          <a:solidFill>
            <a:schemeClr val="bg1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800" b="1" kern="0" dirty="0">
                <a:solidFill>
                  <a:srgbClr val="747A9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83FE43C-CBC9-445F-9404-90153F15D7D1}"/>
              </a:ext>
            </a:extLst>
          </p:cNvPr>
          <p:cNvGrpSpPr/>
          <p:nvPr/>
        </p:nvGrpSpPr>
        <p:grpSpPr>
          <a:xfrm>
            <a:off x="11306815" y="5830761"/>
            <a:ext cx="272505" cy="272505"/>
            <a:chOff x="11205557" y="5766827"/>
            <a:chExt cx="373763" cy="373763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C4396D67-8C85-4DEF-9FEC-05513D8861F9}"/>
                </a:ext>
              </a:extLst>
            </p:cNvPr>
            <p:cNvSpPr/>
            <p:nvPr/>
          </p:nvSpPr>
          <p:spPr>
            <a:xfrm rot="10800000" flipV="1">
              <a:off x="11205557" y="5766827"/>
              <a:ext cx="373763" cy="3737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4" name="원호 43">
              <a:extLst>
                <a:ext uri="{FF2B5EF4-FFF2-40B4-BE49-F238E27FC236}">
                  <a16:creationId xmlns:a16="http://schemas.microsoft.com/office/drawing/2014/main" id="{704DEE50-2A87-48F0-8EEA-200A18C6A684}"/>
                </a:ext>
              </a:extLst>
            </p:cNvPr>
            <p:cNvSpPr/>
            <p:nvPr/>
          </p:nvSpPr>
          <p:spPr>
            <a:xfrm rot="10800000" flipV="1">
              <a:off x="11302663" y="5886905"/>
              <a:ext cx="179550" cy="179550"/>
            </a:xfrm>
            <a:prstGeom prst="arc">
              <a:avLst>
                <a:gd name="adj1" fmla="val 17958770"/>
                <a:gd name="adj2" fmla="val 14529894"/>
              </a:avLst>
            </a:prstGeom>
            <a:noFill/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14E1BBD4-C946-4784-B22A-6A0AB4EC4B4A}"/>
                </a:ext>
              </a:extLst>
            </p:cNvPr>
            <p:cNvCxnSpPr>
              <a:cxnSpLocks/>
            </p:cNvCxnSpPr>
            <p:nvPr/>
          </p:nvCxnSpPr>
          <p:spPr>
            <a:xfrm>
              <a:off x="11392438" y="5835670"/>
              <a:ext cx="0" cy="144000"/>
            </a:xfrm>
            <a:prstGeom prst="line">
              <a:avLst/>
            </a:prstGeom>
            <a:ln w="25400" cap="rnd">
              <a:solidFill>
                <a:srgbClr val="747A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/>
          <p:cNvGrpSpPr/>
          <p:nvPr/>
        </p:nvGrpSpPr>
        <p:grpSpPr>
          <a:xfrm>
            <a:off x="0" y="378663"/>
            <a:ext cx="517204" cy="262045"/>
            <a:chOff x="0" y="378663"/>
            <a:chExt cx="517204" cy="262045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2DAC26EB-17DE-411B-98FC-186B57022FA4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2482E8BD-341B-4D21-9716-7A73C9E9E825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1BA244FF-1820-4626-BB6A-816E558AB30A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0" name="직각 삼각형 59">
              <a:extLst>
                <a:ext uri="{FF2B5EF4-FFF2-40B4-BE49-F238E27FC236}">
                  <a16:creationId xmlns:a16="http://schemas.microsoft.com/office/drawing/2014/main" id="{1BA244FF-1820-4626-BB6A-816E558AB30A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E8D19DDC-5C08-4439-B41A-1151BD0A864B}"/>
              </a:ext>
            </a:extLst>
          </p:cNvPr>
          <p:cNvGrpSpPr/>
          <p:nvPr/>
        </p:nvGrpSpPr>
        <p:grpSpPr>
          <a:xfrm>
            <a:off x="752473" y="5868086"/>
            <a:ext cx="605548" cy="822427"/>
            <a:chOff x="752474" y="5868085"/>
            <a:chExt cx="871166" cy="985891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275914B2-1473-4743-8528-D4CABEA328C4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자유형: 도형 37">
              <a:extLst>
                <a:ext uri="{FF2B5EF4-FFF2-40B4-BE49-F238E27FC236}">
                  <a16:creationId xmlns:a16="http://schemas.microsoft.com/office/drawing/2014/main" id="{4B26AE9A-8948-404D-ADCE-DD3A57AC960E}"/>
                </a:ext>
              </a:extLst>
            </p:cNvPr>
            <p:cNvSpPr/>
            <p:nvPr/>
          </p:nvSpPr>
          <p:spPr>
            <a:xfrm>
              <a:off x="876780" y="6006339"/>
              <a:ext cx="659920" cy="60116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자유형: 도형 38">
              <a:extLst>
                <a:ext uri="{FF2B5EF4-FFF2-40B4-BE49-F238E27FC236}">
                  <a16:creationId xmlns:a16="http://schemas.microsoft.com/office/drawing/2014/main" id="{38DA9072-DEA8-4F5C-BE73-1E862E96682D}"/>
                </a:ext>
              </a:extLst>
            </p:cNvPr>
            <p:cNvSpPr/>
            <p:nvPr/>
          </p:nvSpPr>
          <p:spPr>
            <a:xfrm>
              <a:off x="857250" y="6196712"/>
              <a:ext cx="330200" cy="46226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자유형: 도형 39">
              <a:extLst>
                <a:ext uri="{FF2B5EF4-FFF2-40B4-BE49-F238E27FC236}">
                  <a16:creationId xmlns:a16="http://schemas.microsoft.com/office/drawing/2014/main" id="{1802C693-A5C0-45DC-B02A-2C0EF891F71A}"/>
                </a:ext>
              </a:extLst>
            </p:cNvPr>
            <p:cNvSpPr/>
            <p:nvPr/>
          </p:nvSpPr>
          <p:spPr>
            <a:xfrm>
              <a:off x="889000" y="6350000"/>
              <a:ext cx="508000" cy="69850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B160E23E-5756-43DC-AA82-46EC67DBC66C}"/>
              </a:ext>
            </a:extLst>
          </p:cNvPr>
          <p:cNvGrpSpPr/>
          <p:nvPr/>
        </p:nvGrpSpPr>
        <p:grpSpPr>
          <a:xfrm>
            <a:off x="1494272" y="5868087"/>
            <a:ext cx="605548" cy="822425"/>
            <a:chOff x="752474" y="5868085"/>
            <a:chExt cx="871166" cy="985891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07C43F64-2F4E-4A7A-8CBD-0055F5746513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자유형: 도형 43">
              <a:extLst>
                <a:ext uri="{FF2B5EF4-FFF2-40B4-BE49-F238E27FC236}">
                  <a16:creationId xmlns:a16="http://schemas.microsoft.com/office/drawing/2014/main" id="{714BC1A6-F9DF-44BF-AFBC-E866CA575987}"/>
                </a:ext>
              </a:extLst>
            </p:cNvPr>
            <p:cNvSpPr/>
            <p:nvPr/>
          </p:nvSpPr>
          <p:spPr>
            <a:xfrm flipV="1">
              <a:off x="876780" y="6018827"/>
              <a:ext cx="659920" cy="45719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자유형: 도형 44">
              <a:extLst>
                <a:ext uri="{FF2B5EF4-FFF2-40B4-BE49-F238E27FC236}">
                  <a16:creationId xmlns:a16="http://schemas.microsoft.com/office/drawing/2014/main" id="{9F08E35D-11D9-492E-A9BF-07850D6990EB}"/>
                </a:ext>
              </a:extLst>
            </p:cNvPr>
            <p:cNvSpPr/>
            <p:nvPr/>
          </p:nvSpPr>
          <p:spPr>
            <a:xfrm>
              <a:off x="857249" y="6196712"/>
              <a:ext cx="481563" cy="45719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자유형: 도형 45">
              <a:extLst>
                <a:ext uri="{FF2B5EF4-FFF2-40B4-BE49-F238E27FC236}">
                  <a16:creationId xmlns:a16="http://schemas.microsoft.com/office/drawing/2014/main" id="{21B4A5AF-A419-4D36-B2EF-54539A811B74}"/>
                </a:ext>
              </a:extLst>
            </p:cNvPr>
            <p:cNvSpPr/>
            <p:nvPr/>
          </p:nvSpPr>
          <p:spPr>
            <a:xfrm flipV="1">
              <a:off x="889000" y="6364273"/>
              <a:ext cx="272940" cy="45719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F607FE8-012E-4F87-B2CE-A5F0E97BDAC1}"/>
              </a:ext>
            </a:extLst>
          </p:cNvPr>
          <p:cNvSpPr txBox="1"/>
          <p:nvPr/>
        </p:nvSpPr>
        <p:spPr>
          <a:xfrm>
            <a:off x="717824" y="147817"/>
            <a:ext cx="7226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STEP3. </a:t>
            </a:r>
            <a:r>
              <a:rPr lang="ko-KR" altLang="en-US" sz="2000" b="1" dirty="0"/>
              <a:t>데이터 </a:t>
            </a:r>
            <a:r>
              <a:rPr lang="ko-KR" altLang="en-US" sz="2000" b="1" dirty="0" err="1"/>
              <a:t>전처리</a:t>
            </a:r>
            <a:endParaRPr lang="en-US" altLang="ko-KR" sz="2000" b="1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A060CE1E-8AF4-4CA5-B1BD-F738CB3EE7F2}"/>
              </a:ext>
            </a:extLst>
          </p:cNvPr>
          <p:cNvGrpSpPr/>
          <p:nvPr/>
        </p:nvGrpSpPr>
        <p:grpSpPr>
          <a:xfrm>
            <a:off x="0" y="696163"/>
            <a:ext cx="517204" cy="262045"/>
            <a:chOff x="0" y="378663"/>
            <a:chExt cx="517204" cy="262045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717FA457-69C3-4F4A-B048-DA234D29755F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6A1CD22C-5FB1-4F58-8250-C93F7A374358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C69FE375-BC3D-43CE-ABFD-86B1CD68E141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4" name="직각 삼각형 33">
              <a:extLst>
                <a:ext uri="{FF2B5EF4-FFF2-40B4-BE49-F238E27FC236}">
                  <a16:creationId xmlns:a16="http://schemas.microsoft.com/office/drawing/2014/main" id="{AB924AC0-BF2F-46A5-B82C-C683AB9CE7E7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0F09FBB7-325D-46B9-A899-CFDE519DBDC4}"/>
              </a:ext>
            </a:extLst>
          </p:cNvPr>
          <p:cNvGrpSpPr/>
          <p:nvPr/>
        </p:nvGrpSpPr>
        <p:grpSpPr>
          <a:xfrm>
            <a:off x="2188394" y="640709"/>
            <a:ext cx="7955044" cy="4787367"/>
            <a:chOff x="888999" y="414694"/>
            <a:chExt cx="10414000" cy="4822372"/>
          </a:xfrm>
        </p:grpSpPr>
        <p:sp>
          <p:nvSpPr>
            <p:cNvPr id="46" name="사각형: 둥근 위쪽 모서리 45">
              <a:extLst>
                <a:ext uri="{FF2B5EF4-FFF2-40B4-BE49-F238E27FC236}">
                  <a16:creationId xmlns:a16="http://schemas.microsoft.com/office/drawing/2014/main" id="{44715484-7149-4046-9E86-739C3E42AB42}"/>
                </a:ext>
              </a:extLst>
            </p:cNvPr>
            <p:cNvSpPr/>
            <p:nvPr/>
          </p:nvSpPr>
          <p:spPr>
            <a:xfrm rot="10800000" flipV="1">
              <a:off x="889000" y="414694"/>
              <a:ext cx="10413999" cy="602342"/>
            </a:xfrm>
            <a:prstGeom prst="round2SameRect">
              <a:avLst>
                <a:gd name="adj1" fmla="val 35593"/>
                <a:gd name="adj2" fmla="val 0"/>
              </a:avLst>
            </a:prstGeom>
            <a:solidFill>
              <a:srgbClr val="C2E1F3"/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사각형: 둥근 위쪽 모서리 47">
              <a:extLst>
                <a:ext uri="{FF2B5EF4-FFF2-40B4-BE49-F238E27FC236}">
                  <a16:creationId xmlns:a16="http://schemas.microsoft.com/office/drawing/2014/main" id="{E751C8AC-D10D-4FB2-BD40-DE4B39C92ECF}"/>
                </a:ext>
              </a:extLst>
            </p:cNvPr>
            <p:cNvSpPr/>
            <p:nvPr/>
          </p:nvSpPr>
          <p:spPr>
            <a:xfrm rot="10800000" flipV="1">
              <a:off x="888999" y="1017037"/>
              <a:ext cx="10413999" cy="4220029"/>
            </a:xfrm>
            <a:prstGeom prst="round2SameRect">
              <a:avLst>
                <a:gd name="adj1" fmla="val 0"/>
                <a:gd name="adj2" fmla="val 5602"/>
              </a:avLst>
            </a:prstGeom>
            <a:solidFill>
              <a:schemeClr val="bg1"/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90999AFA-EBF2-43BF-8E8F-9F272C6418A6}"/>
                </a:ext>
              </a:extLst>
            </p:cNvPr>
            <p:cNvGrpSpPr/>
            <p:nvPr/>
          </p:nvGrpSpPr>
          <p:grpSpPr>
            <a:xfrm>
              <a:off x="9890945" y="619236"/>
              <a:ext cx="1007161" cy="255941"/>
              <a:chOff x="1863401" y="378540"/>
              <a:chExt cx="1007161" cy="255941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B20536CD-7ECD-4258-9B15-3C4305DD3EE0}"/>
                  </a:ext>
                </a:extLst>
              </p:cNvPr>
              <p:cNvSpPr/>
              <p:nvPr/>
            </p:nvSpPr>
            <p:spPr>
              <a:xfrm rot="10800000" flipV="1">
                <a:off x="1863401" y="378542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9A9AF790-3F32-4ADF-B9F0-6C0828E6C76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991002" y="505446"/>
                <a:ext cx="0" cy="108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2D117F3B-E05D-46D2-BDBE-D7983D9FC89E}"/>
                  </a:ext>
                </a:extLst>
              </p:cNvPr>
              <p:cNvSpPr/>
              <p:nvPr/>
            </p:nvSpPr>
            <p:spPr>
              <a:xfrm rot="10800000" flipV="1">
                <a:off x="2239012" y="378541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B33024E4-5992-44C4-8CA7-31C18DC91AB8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366980" y="440705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0F1B46DF-9BC3-49FF-A235-C99E48E374B5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2366979" y="440703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20D61B52-0C6C-4AAD-B45D-B2B402B52988}"/>
                  </a:ext>
                </a:extLst>
              </p:cNvPr>
              <p:cNvSpPr/>
              <p:nvPr/>
            </p:nvSpPr>
            <p:spPr>
              <a:xfrm rot="10800000" flipV="1">
                <a:off x="2614623" y="378540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E40917A3-5728-4877-95CF-AF265E249181}"/>
                  </a:ext>
                </a:extLst>
              </p:cNvPr>
              <p:cNvSpPr/>
              <p:nvPr/>
            </p:nvSpPr>
            <p:spPr>
              <a:xfrm rot="10800000" flipV="1">
                <a:off x="2690822" y="461791"/>
                <a:ext cx="103539" cy="1035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4943A552-ECCA-48F0-A5CB-C61D1FF252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58"/>
          <a:stretch/>
        </p:blipFill>
        <p:spPr>
          <a:xfrm>
            <a:off x="2894960" y="1686915"/>
            <a:ext cx="2529675" cy="33700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AFB14F-F13F-4619-A2A1-080A4AE92A4B}"/>
              </a:ext>
            </a:extLst>
          </p:cNvPr>
          <p:cNvSpPr txBox="1"/>
          <p:nvPr/>
        </p:nvSpPr>
        <p:spPr>
          <a:xfrm>
            <a:off x="2291015" y="761185"/>
            <a:ext cx="283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ea typeface="+mj-ea"/>
              </a:rPr>
              <a:t>결측치</a:t>
            </a:r>
            <a:r>
              <a:rPr lang="ko-KR" altLang="en-US" b="1" dirty="0">
                <a:ea typeface="+mj-ea"/>
              </a:rPr>
              <a:t> 확인 및 처리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A908F0-31DE-4E5B-B4AB-80D79119AFDA}"/>
              </a:ext>
            </a:extLst>
          </p:cNvPr>
          <p:cNvSpPr txBox="1"/>
          <p:nvPr/>
        </p:nvSpPr>
        <p:spPr>
          <a:xfrm>
            <a:off x="5933906" y="2486480"/>
            <a:ext cx="3613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결측치는</a:t>
            </a:r>
            <a:r>
              <a:rPr lang="ko-KR" altLang="en-US" dirty="0"/>
              <a:t> 전부 직접 검색을 통해 추가했으며</a:t>
            </a:r>
            <a:r>
              <a:rPr lang="en-US" altLang="ko-KR" dirty="0"/>
              <a:t>, </a:t>
            </a:r>
            <a:r>
              <a:rPr lang="ko-KR" altLang="en-US" dirty="0"/>
              <a:t>그럼에도 값이 존재하지 않는 데이터들은 </a:t>
            </a:r>
            <a:r>
              <a:rPr lang="en-US" altLang="ko-KR" dirty="0"/>
              <a:t>0</a:t>
            </a:r>
            <a:r>
              <a:rPr lang="ko-KR" altLang="en-US" dirty="0"/>
              <a:t>으로 처리</a:t>
            </a:r>
          </a:p>
        </p:txBody>
      </p:sp>
    </p:spTree>
    <p:extLst>
      <p:ext uri="{BB962C8B-B14F-4D97-AF65-F5344CB8AC3E}">
        <p14:creationId xmlns:p14="http://schemas.microsoft.com/office/powerpoint/2010/main" val="1270811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377372" y="0"/>
            <a:ext cx="11437256" cy="6850450"/>
            <a:chOff x="377372" y="0"/>
            <a:chExt cx="11437256" cy="6850450"/>
          </a:xfrm>
        </p:grpSpPr>
        <p:sp>
          <p:nvSpPr>
            <p:cNvPr id="98" name="사각형: 둥근 위쪽 모서리 5">
              <a:extLst>
                <a:ext uri="{FF2B5EF4-FFF2-40B4-BE49-F238E27FC236}">
                  <a16:creationId xmlns:a16="http://schemas.microsoft.com/office/drawing/2014/main" id="{427DAA19-1C4D-499A-93E1-73BB0FC75E23}"/>
                </a:ext>
              </a:extLst>
            </p:cNvPr>
            <p:cNvSpPr/>
            <p:nvPr/>
          </p:nvSpPr>
          <p:spPr>
            <a:xfrm rot="10800000" flipV="1">
              <a:off x="5503359" y="6017277"/>
              <a:ext cx="1185281" cy="833173"/>
            </a:xfrm>
            <a:prstGeom prst="trapezoid">
              <a:avLst>
                <a:gd name="adj" fmla="val 14330"/>
              </a:avLst>
            </a:prstGeom>
            <a:gradFill>
              <a:gsLst>
                <a:gs pos="54000">
                  <a:schemeClr val="bg1"/>
                </a:gs>
                <a:gs pos="55000">
                  <a:schemeClr val="bg1">
                    <a:lumMod val="85000"/>
                  </a:schemeClr>
                </a:gs>
              </a:gsLst>
              <a:lin ang="16200000" scaled="0"/>
            </a:gra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377372" y="0"/>
              <a:ext cx="11437256" cy="6690513"/>
              <a:chOff x="377372" y="0"/>
              <a:chExt cx="11437256" cy="6690513"/>
            </a:xfrm>
          </p:grpSpPr>
          <p:sp>
            <p:nvSpPr>
              <p:cNvPr id="4" name="사각형: 둥근 위쪽 모서리 3">
                <a:extLst>
                  <a:ext uri="{FF2B5EF4-FFF2-40B4-BE49-F238E27FC236}">
                    <a16:creationId xmlns:a16="http://schemas.microsoft.com/office/drawing/2014/main" id="{B050EEF9-5216-4B66-AA52-4A03D1C13335}"/>
                  </a:ext>
                </a:extLst>
              </p:cNvPr>
              <p:cNvSpPr/>
              <p:nvPr/>
            </p:nvSpPr>
            <p:spPr>
              <a:xfrm rot="10800000" flipV="1">
                <a:off x="377372" y="0"/>
                <a:ext cx="11437256" cy="5651759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rgbClr val="DADCE8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사각형: 둥근 위쪽 모서리 5">
                <a:extLst>
                  <a:ext uri="{FF2B5EF4-FFF2-40B4-BE49-F238E27FC236}">
                    <a16:creationId xmlns:a16="http://schemas.microsoft.com/office/drawing/2014/main" id="{427DAA19-1C4D-499A-93E1-73BB0FC75E23}"/>
                  </a:ext>
                </a:extLst>
              </p:cNvPr>
              <p:cNvSpPr/>
              <p:nvPr/>
            </p:nvSpPr>
            <p:spPr>
              <a:xfrm rot="10800000" flipV="1">
                <a:off x="377372" y="5651760"/>
                <a:ext cx="11437256" cy="603897"/>
              </a:xfrm>
              <a:prstGeom prst="round2SameRect">
                <a:avLst>
                  <a:gd name="adj1" fmla="val 0"/>
                  <a:gd name="adj2" fmla="val 27614"/>
                </a:avLst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483FE43C-CBC9-445F-9404-90153F15D7D1}"/>
                  </a:ext>
                </a:extLst>
              </p:cNvPr>
              <p:cNvGrpSpPr/>
              <p:nvPr/>
            </p:nvGrpSpPr>
            <p:grpSpPr>
              <a:xfrm>
                <a:off x="11306815" y="5830761"/>
                <a:ext cx="272505" cy="272505"/>
                <a:chOff x="11205557" y="5766827"/>
                <a:chExt cx="373763" cy="373763"/>
              </a:xfrm>
            </p:grpSpPr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C4396D67-8C85-4DEF-9FEC-05513D8861F9}"/>
                    </a:ext>
                  </a:extLst>
                </p:cNvPr>
                <p:cNvSpPr/>
                <p:nvPr/>
              </p:nvSpPr>
              <p:spPr>
                <a:xfrm rot="10800000" flipV="1">
                  <a:off x="11205557" y="5766827"/>
                  <a:ext cx="373763" cy="373763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44" name="원호 43">
                  <a:extLst>
                    <a:ext uri="{FF2B5EF4-FFF2-40B4-BE49-F238E27FC236}">
                      <a16:creationId xmlns:a16="http://schemas.microsoft.com/office/drawing/2014/main" id="{704DEE50-2A87-48F0-8EEA-200A18C6A684}"/>
                    </a:ext>
                  </a:extLst>
                </p:cNvPr>
                <p:cNvSpPr/>
                <p:nvPr/>
              </p:nvSpPr>
              <p:spPr>
                <a:xfrm rot="10800000" flipV="1">
                  <a:off x="11302663" y="5886905"/>
                  <a:ext cx="179550" cy="179550"/>
                </a:xfrm>
                <a:prstGeom prst="arc">
                  <a:avLst>
                    <a:gd name="adj1" fmla="val 17958770"/>
                    <a:gd name="adj2" fmla="val 14529894"/>
                  </a:avLst>
                </a:prstGeom>
                <a:noFill/>
                <a:ln w="254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cxnSp>
              <p:nvCxnSpPr>
                <p:cNvPr id="45" name="직선 연결선 44">
                  <a:extLst>
                    <a:ext uri="{FF2B5EF4-FFF2-40B4-BE49-F238E27FC236}">
                      <a16:creationId xmlns:a16="http://schemas.microsoft.com/office/drawing/2014/main" id="{14E1BBD4-C946-4784-B22A-6A0AB4EC4B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392438" y="5835670"/>
                  <a:ext cx="0" cy="144000"/>
                </a:xfrm>
                <a:prstGeom prst="line">
                  <a:avLst/>
                </a:prstGeom>
                <a:ln w="25400" cap="rnd">
                  <a:solidFill>
                    <a:srgbClr val="747A9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그룹 66">
                <a:extLst>
                  <a:ext uri="{FF2B5EF4-FFF2-40B4-BE49-F238E27FC236}">
                    <a16:creationId xmlns:a16="http://schemas.microsoft.com/office/drawing/2014/main" id="{E8D19DDC-5C08-4439-B41A-1151BD0A864B}"/>
                  </a:ext>
                </a:extLst>
              </p:cNvPr>
              <p:cNvGrpSpPr/>
              <p:nvPr/>
            </p:nvGrpSpPr>
            <p:grpSpPr>
              <a:xfrm>
                <a:off x="752473" y="5868086"/>
                <a:ext cx="605548" cy="822427"/>
                <a:chOff x="752474" y="5868085"/>
                <a:chExt cx="871166" cy="985891"/>
              </a:xfrm>
            </p:grpSpPr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275914B2-1473-4743-8528-D4CABEA328C4}"/>
                    </a:ext>
                  </a:extLst>
                </p:cNvPr>
                <p:cNvSpPr/>
                <p:nvPr/>
              </p:nvSpPr>
              <p:spPr>
                <a:xfrm rot="10800000" flipV="1">
                  <a:off x="752474" y="5868085"/>
                  <a:ext cx="871166" cy="98589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9" name="자유형: 도형 37">
                  <a:extLst>
                    <a:ext uri="{FF2B5EF4-FFF2-40B4-BE49-F238E27FC236}">
                      <a16:creationId xmlns:a16="http://schemas.microsoft.com/office/drawing/2014/main" id="{4B26AE9A-8948-404D-ADCE-DD3A57AC960E}"/>
                    </a:ext>
                  </a:extLst>
                </p:cNvPr>
                <p:cNvSpPr/>
                <p:nvPr/>
              </p:nvSpPr>
              <p:spPr>
                <a:xfrm>
                  <a:off x="876780" y="6006339"/>
                  <a:ext cx="659920" cy="60116"/>
                </a:xfrm>
                <a:custGeom>
                  <a:avLst/>
                  <a:gdLst>
                    <a:gd name="connsiteX0" fmla="*/ 12220 w 659920"/>
                    <a:gd name="connsiteY0" fmla="*/ 83312 h 108849"/>
                    <a:gd name="connsiteX1" fmla="*/ 12220 w 659920"/>
                    <a:gd name="connsiteY1" fmla="*/ 762 h 108849"/>
                    <a:gd name="connsiteX2" fmla="*/ 139220 w 659920"/>
                    <a:gd name="connsiteY2" fmla="*/ 45212 h 108849"/>
                    <a:gd name="connsiteX3" fmla="*/ 234470 w 659920"/>
                    <a:gd name="connsiteY3" fmla="*/ 96012 h 108849"/>
                    <a:gd name="connsiteX4" fmla="*/ 266220 w 659920"/>
                    <a:gd name="connsiteY4" fmla="*/ 83312 h 108849"/>
                    <a:gd name="connsiteX5" fmla="*/ 355120 w 659920"/>
                    <a:gd name="connsiteY5" fmla="*/ 32512 h 108849"/>
                    <a:gd name="connsiteX6" fmla="*/ 412270 w 659920"/>
                    <a:gd name="connsiteY6" fmla="*/ 108712 h 108849"/>
                    <a:gd name="connsiteX7" fmla="*/ 507520 w 659920"/>
                    <a:gd name="connsiteY7" fmla="*/ 51562 h 108849"/>
                    <a:gd name="connsiteX8" fmla="*/ 577370 w 659920"/>
                    <a:gd name="connsiteY8" fmla="*/ 64262 h 108849"/>
                    <a:gd name="connsiteX9" fmla="*/ 659920 w 659920"/>
                    <a:gd name="connsiteY9" fmla="*/ 76962 h 1088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59920" h="108849">
                      <a:moveTo>
                        <a:pt x="12220" y="83312"/>
                      </a:moveTo>
                      <a:cubicBezTo>
                        <a:pt x="1636" y="45212"/>
                        <a:pt x="-8947" y="7112"/>
                        <a:pt x="12220" y="762"/>
                      </a:cubicBezTo>
                      <a:cubicBezTo>
                        <a:pt x="33387" y="-5588"/>
                        <a:pt x="102178" y="29337"/>
                        <a:pt x="139220" y="45212"/>
                      </a:cubicBezTo>
                      <a:cubicBezTo>
                        <a:pt x="176262" y="61087"/>
                        <a:pt x="213303" y="89662"/>
                        <a:pt x="234470" y="96012"/>
                      </a:cubicBezTo>
                      <a:cubicBezTo>
                        <a:pt x="255637" y="102362"/>
                        <a:pt x="246112" y="93895"/>
                        <a:pt x="266220" y="83312"/>
                      </a:cubicBezTo>
                      <a:cubicBezTo>
                        <a:pt x="286328" y="72729"/>
                        <a:pt x="330778" y="28279"/>
                        <a:pt x="355120" y="32512"/>
                      </a:cubicBezTo>
                      <a:cubicBezTo>
                        <a:pt x="379462" y="36745"/>
                        <a:pt x="386870" y="105537"/>
                        <a:pt x="412270" y="108712"/>
                      </a:cubicBezTo>
                      <a:cubicBezTo>
                        <a:pt x="437670" y="111887"/>
                        <a:pt x="480003" y="58970"/>
                        <a:pt x="507520" y="51562"/>
                      </a:cubicBezTo>
                      <a:cubicBezTo>
                        <a:pt x="535037" y="44154"/>
                        <a:pt x="551970" y="60029"/>
                        <a:pt x="577370" y="64262"/>
                      </a:cubicBezTo>
                      <a:cubicBezTo>
                        <a:pt x="602770" y="68495"/>
                        <a:pt x="631345" y="72728"/>
                        <a:pt x="659920" y="76962"/>
                      </a:cubicBezTo>
                    </a:path>
                  </a:pathLst>
                </a:custGeom>
                <a:noFill/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0" name="자유형: 도형 38">
                  <a:extLst>
                    <a:ext uri="{FF2B5EF4-FFF2-40B4-BE49-F238E27FC236}">
                      <a16:creationId xmlns:a16="http://schemas.microsoft.com/office/drawing/2014/main" id="{38DA9072-DEA8-4F5C-BE73-1E862E96682D}"/>
                    </a:ext>
                  </a:extLst>
                </p:cNvPr>
                <p:cNvSpPr/>
                <p:nvPr/>
              </p:nvSpPr>
              <p:spPr>
                <a:xfrm>
                  <a:off x="857250" y="6196712"/>
                  <a:ext cx="330200" cy="46226"/>
                </a:xfrm>
                <a:custGeom>
                  <a:avLst/>
                  <a:gdLst>
                    <a:gd name="connsiteX0" fmla="*/ 0 w 330200"/>
                    <a:gd name="connsiteY0" fmla="*/ 19938 h 46226"/>
                    <a:gd name="connsiteX1" fmla="*/ 139700 w 330200"/>
                    <a:gd name="connsiteY1" fmla="*/ 888 h 46226"/>
                    <a:gd name="connsiteX2" fmla="*/ 215900 w 330200"/>
                    <a:gd name="connsiteY2" fmla="*/ 45338 h 46226"/>
                    <a:gd name="connsiteX3" fmla="*/ 330200 w 330200"/>
                    <a:gd name="connsiteY3" fmla="*/ 26288 h 462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0200" h="46226">
                      <a:moveTo>
                        <a:pt x="0" y="19938"/>
                      </a:moveTo>
                      <a:cubicBezTo>
                        <a:pt x="51858" y="8296"/>
                        <a:pt x="103717" y="-3345"/>
                        <a:pt x="139700" y="888"/>
                      </a:cubicBezTo>
                      <a:cubicBezTo>
                        <a:pt x="175683" y="5121"/>
                        <a:pt x="184150" y="41105"/>
                        <a:pt x="215900" y="45338"/>
                      </a:cubicBezTo>
                      <a:cubicBezTo>
                        <a:pt x="247650" y="49571"/>
                        <a:pt x="288925" y="37929"/>
                        <a:pt x="330200" y="26288"/>
                      </a:cubicBezTo>
                    </a:path>
                  </a:pathLst>
                </a:custGeom>
                <a:noFill/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1" name="자유형: 도형 39">
                  <a:extLst>
                    <a:ext uri="{FF2B5EF4-FFF2-40B4-BE49-F238E27FC236}">
                      <a16:creationId xmlns:a16="http://schemas.microsoft.com/office/drawing/2014/main" id="{1802C693-A5C0-45DC-B02A-2C0EF891F71A}"/>
                    </a:ext>
                  </a:extLst>
                </p:cNvPr>
                <p:cNvSpPr/>
                <p:nvPr/>
              </p:nvSpPr>
              <p:spPr>
                <a:xfrm>
                  <a:off x="889000" y="6350000"/>
                  <a:ext cx="508000" cy="69850"/>
                </a:xfrm>
                <a:custGeom>
                  <a:avLst/>
                  <a:gdLst>
                    <a:gd name="connsiteX0" fmla="*/ 0 w 508000"/>
                    <a:gd name="connsiteY0" fmla="*/ 31750 h 69850"/>
                    <a:gd name="connsiteX1" fmla="*/ 63500 w 508000"/>
                    <a:gd name="connsiteY1" fmla="*/ 69850 h 69850"/>
                    <a:gd name="connsiteX2" fmla="*/ 101600 w 508000"/>
                    <a:gd name="connsiteY2" fmla="*/ 19050 h 69850"/>
                    <a:gd name="connsiteX3" fmla="*/ 184150 w 508000"/>
                    <a:gd name="connsiteY3" fmla="*/ 50800 h 69850"/>
                    <a:gd name="connsiteX4" fmla="*/ 234950 w 508000"/>
                    <a:gd name="connsiteY4" fmla="*/ 0 h 69850"/>
                    <a:gd name="connsiteX5" fmla="*/ 285750 w 508000"/>
                    <a:gd name="connsiteY5" fmla="*/ 31750 h 69850"/>
                    <a:gd name="connsiteX6" fmla="*/ 374650 w 508000"/>
                    <a:gd name="connsiteY6" fmla="*/ 38100 h 69850"/>
                    <a:gd name="connsiteX7" fmla="*/ 419100 w 508000"/>
                    <a:gd name="connsiteY7" fmla="*/ 12700 h 69850"/>
                    <a:gd name="connsiteX8" fmla="*/ 476250 w 508000"/>
                    <a:gd name="connsiteY8" fmla="*/ 25400 h 69850"/>
                    <a:gd name="connsiteX9" fmla="*/ 508000 w 508000"/>
                    <a:gd name="connsiteY9" fmla="*/ 25400 h 69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08000" h="69850">
                      <a:moveTo>
                        <a:pt x="0" y="31750"/>
                      </a:moveTo>
                      <a:lnTo>
                        <a:pt x="63500" y="69850"/>
                      </a:lnTo>
                      <a:lnTo>
                        <a:pt x="101600" y="19050"/>
                      </a:lnTo>
                      <a:lnTo>
                        <a:pt x="184150" y="50800"/>
                      </a:lnTo>
                      <a:lnTo>
                        <a:pt x="234950" y="0"/>
                      </a:lnTo>
                      <a:lnTo>
                        <a:pt x="285750" y="31750"/>
                      </a:lnTo>
                      <a:lnTo>
                        <a:pt x="374650" y="38100"/>
                      </a:lnTo>
                      <a:lnTo>
                        <a:pt x="419100" y="12700"/>
                      </a:lnTo>
                      <a:lnTo>
                        <a:pt x="476250" y="25400"/>
                      </a:lnTo>
                      <a:lnTo>
                        <a:pt x="508000" y="25400"/>
                      </a:lnTo>
                    </a:path>
                  </a:pathLst>
                </a:custGeom>
                <a:noFill/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B160E23E-5756-43DC-AA82-46EC67DBC66C}"/>
                  </a:ext>
                </a:extLst>
              </p:cNvPr>
              <p:cNvGrpSpPr/>
              <p:nvPr/>
            </p:nvGrpSpPr>
            <p:grpSpPr>
              <a:xfrm>
                <a:off x="1494272" y="5868087"/>
                <a:ext cx="605548" cy="822425"/>
                <a:chOff x="752474" y="5868085"/>
                <a:chExt cx="871166" cy="985891"/>
              </a:xfrm>
            </p:grpSpPr>
            <p:sp>
              <p:nvSpPr>
                <p:cNvPr id="73" name="직사각형 72">
                  <a:extLst>
                    <a:ext uri="{FF2B5EF4-FFF2-40B4-BE49-F238E27FC236}">
                      <a16:creationId xmlns:a16="http://schemas.microsoft.com/office/drawing/2014/main" id="{07C43F64-2F4E-4A7A-8CBD-0055F5746513}"/>
                    </a:ext>
                  </a:extLst>
                </p:cNvPr>
                <p:cNvSpPr/>
                <p:nvPr/>
              </p:nvSpPr>
              <p:spPr>
                <a:xfrm rot="10800000" flipV="1">
                  <a:off x="752474" y="5868085"/>
                  <a:ext cx="871166" cy="98589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4" name="자유형: 도형 43">
                  <a:extLst>
                    <a:ext uri="{FF2B5EF4-FFF2-40B4-BE49-F238E27FC236}">
                      <a16:creationId xmlns:a16="http://schemas.microsoft.com/office/drawing/2014/main" id="{714BC1A6-F9DF-44BF-AFBC-E866CA575987}"/>
                    </a:ext>
                  </a:extLst>
                </p:cNvPr>
                <p:cNvSpPr/>
                <p:nvPr/>
              </p:nvSpPr>
              <p:spPr>
                <a:xfrm flipV="1">
                  <a:off x="876780" y="6018827"/>
                  <a:ext cx="659920" cy="45719"/>
                </a:xfrm>
                <a:custGeom>
                  <a:avLst/>
                  <a:gdLst>
                    <a:gd name="connsiteX0" fmla="*/ 12220 w 659920"/>
                    <a:gd name="connsiteY0" fmla="*/ 83312 h 108849"/>
                    <a:gd name="connsiteX1" fmla="*/ 12220 w 659920"/>
                    <a:gd name="connsiteY1" fmla="*/ 762 h 108849"/>
                    <a:gd name="connsiteX2" fmla="*/ 139220 w 659920"/>
                    <a:gd name="connsiteY2" fmla="*/ 45212 h 108849"/>
                    <a:gd name="connsiteX3" fmla="*/ 234470 w 659920"/>
                    <a:gd name="connsiteY3" fmla="*/ 96012 h 108849"/>
                    <a:gd name="connsiteX4" fmla="*/ 266220 w 659920"/>
                    <a:gd name="connsiteY4" fmla="*/ 83312 h 108849"/>
                    <a:gd name="connsiteX5" fmla="*/ 355120 w 659920"/>
                    <a:gd name="connsiteY5" fmla="*/ 32512 h 108849"/>
                    <a:gd name="connsiteX6" fmla="*/ 412270 w 659920"/>
                    <a:gd name="connsiteY6" fmla="*/ 108712 h 108849"/>
                    <a:gd name="connsiteX7" fmla="*/ 507520 w 659920"/>
                    <a:gd name="connsiteY7" fmla="*/ 51562 h 108849"/>
                    <a:gd name="connsiteX8" fmla="*/ 577370 w 659920"/>
                    <a:gd name="connsiteY8" fmla="*/ 64262 h 108849"/>
                    <a:gd name="connsiteX9" fmla="*/ 659920 w 659920"/>
                    <a:gd name="connsiteY9" fmla="*/ 76962 h 1088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59920" h="108849">
                      <a:moveTo>
                        <a:pt x="12220" y="83312"/>
                      </a:moveTo>
                      <a:cubicBezTo>
                        <a:pt x="1636" y="45212"/>
                        <a:pt x="-8947" y="7112"/>
                        <a:pt x="12220" y="762"/>
                      </a:cubicBezTo>
                      <a:cubicBezTo>
                        <a:pt x="33387" y="-5588"/>
                        <a:pt x="102178" y="29337"/>
                        <a:pt x="139220" y="45212"/>
                      </a:cubicBezTo>
                      <a:cubicBezTo>
                        <a:pt x="176262" y="61087"/>
                        <a:pt x="213303" y="89662"/>
                        <a:pt x="234470" y="96012"/>
                      </a:cubicBezTo>
                      <a:cubicBezTo>
                        <a:pt x="255637" y="102362"/>
                        <a:pt x="246112" y="93895"/>
                        <a:pt x="266220" y="83312"/>
                      </a:cubicBezTo>
                      <a:cubicBezTo>
                        <a:pt x="286328" y="72729"/>
                        <a:pt x="330778" y="28279"/>
                        <a:pt x="355120" y="32512"/>
                      </a:cubicBezTo>
                      <a:cubicBezTo>
                        <a:pt x="379462" y="36745"/>
                        <a:pt x="386870" y="105537"/>
                        <a:pt x="412270" y="108712"/>
                      </a:cubicBezTo>
                      <a:cubicBezTo>
                        <a:pt x="437670" y="111887"/>
                        <a:pt x="480003" y="58970"/>
                        <a:pt x="507520" y="51562"/>
                      </a:cubicBezTo>
                      <a:cubicBezTo>
                        <a:pt x="535037" y="44154"/>
                        <a:pt x="551970" y="60029"/>
                        <a:pt x="577370" y="64262"/>
                      </a:cubicBezTo>
                      <a:cubicBezTo>
                        <a:pt x="602770" y="68495"/>
                        <a:pt x="631345" y="72728"/>
                        <a:pt x="659920" y="76962"/>
                      </a:cubicBezTo>
                    </a:path>
                  </a:pathLst>
                </a:custGeom>
                <a:noFill/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5" name="자유형: 도형 44">
                  <a:extLst>
                    <a:ext uri="{FF2B5EF4-FFF2-40B4-BE49-F238E27FC236}">
                      <a16:creationId xmlns:a16="http://schemas.microsoft.com/office/drawing/2014/main" id="{9F08E35D-11D9-492E-A9BF-07850D6990EB}"/>
                    </a:ext>
                  </a:extLst>
                </p:cNvPr>
                <p:cNvSpPr/>
                <p:nvPr/>
              </p:nvSpPr>
              <p:spPr>
                <a:xfrm>
                  <a:off x="857249" y="6196712"/>
                  <a:ext cx="481563" cy="45719"/>
                </a:xfrm>
                <a:custGeom>
                  <a:avLst/>
                  <a:gdLst>
                    <a:gd name="connsiteX0" fmla="*/ 0 w 330200"/>
                    <a:gd name="connsiteY0" fmla="*/ 19938 h 46226"/>
                    <a:gd name="connsiteX1" fmla="*/ 139700 w 330200"/>
                    <a:gd name="connsiteY1" fmla="*/ 888 h 46226"/>
                    <a:gd name="connsiteX2" fmla="*/ 215900 w 330200"/>
                    <a:gd name="connsiteY2" fmla="*/ 45338 h 46226"/>
                    <a:gd name="connsiteX3" fmla="*/ 330200 w 330200"/>
                    <a:gd name="connsiteY3" fmla="*/ 26288 h 462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0200" h="46226">
                      <a:moveTo>
                        <a:pt x="0" y="19938"/>
                      </a:moveTo>
                      <a:cubicBezTo>
                        <a:pt x="51858" y="8296"/>
                        <a:pt x="103717" y="-3345"/>
                        <a:pt x="139700" y="888"/>
                      </a:cubicBezTo>
                      <a:cubicBezTo>
                        <a:pt x="175683" y="5121"/>
                        <a:pt x="184150" y="41105"/>
                        <a:pt x="215900" y="45338"/>
                      </a:cubicBezTo>
                      <a:cubicBezTo>
                        <a:pt x="247650" y="49571"/>
                        <a:pt x="288925" y="37929"/>
                        <a:pt x="330200" y="26288"/>
                      </a:cubicBezTo>
                    </a:path>
                  </a:pathLst>
                </a:custGeom>
                <a:noFill/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6" name="자유형: 도형 45">
                  <a:extLst>
                    <a:ext uri="{FF2B5EF4-FFF2-40B4-BE49-F238E27FC236}">
                      <a16:creationId xmlns:a16="http://schemas.microsoft.com/office/drawing/2014/main" id="{21B4A5AF-A419-4D36-B2EF-54539A811B74}"/>
                    </a:ext>
                  </a:extLst>
                </p:cNvPr>
                <p:cNvSpPr/>
                <p:nvPr/>
              </p:nvSpPr>
              <p:spPr>
                <a:xfrm flipV="1">
                  <a:off x="889000" y="6364273"/>
                  <a:ext cx="272940" cy="45719"/>
                </a:xfrm>
                <a:custGeom>
                  <a:avLst/>
                  <a:gdLst>
                    <a:gd name="connsiteX0" fmla="*/ 0 w 508000"/>
                    <a:gd name="connsiteY0" fmla="*/ 31750 h 69850"/>
                    <a:gd name="connsiteX1" fmla="*/ 63500 w 508000"/>
                    <a:gd name="connsiteY1" fmla="*/ 69850 h 69850"/>
                    <a:gd name="connsiteX2" fmla="*/ 101600 w 508000"/>
                    <a:gd name="connsiteY2" fmla="*/ 19050 h 69850"/>
                    <a:gd name="connsiteX3" fmla="*/ 184150 w 508000"/>
                    <a:gd name="connsiteY3" fmla="*/ 50800 h 69850"/>
                    <a:gd name="connsiteX4" fmla="*/ 234950 w 508000"/>
                    <a:gd name="connsiteY4" fmla="*/ 0 h 69850"/>
                    <a:gd name="connsiteX5" fmla="*/ 285750 w 508000"/>
                    <a:gd name="connsiteY5" fmla="*/ 31750 h 69850"/>
                    <a:gd name="connsiteX6" fmla="*/ 374650 w 508000"/>
                    <a:gd name="connsiteY6" fmla="*/ 38100 h 69850"/>
                    <a:gd name="connsiteX7" fmla="*/ 419100 w 508000"/>
                    <a:gd name="connsiteY7" fmla="*/ 12700 h 69850"/>
                    <a:gd name="connsiteX8" fmla="*/ 476250 w 508000"/>
                    <a:gd name="connsiteY8" fmla="*/ 25400 h 69850"/>
                    <a:gd name="connsiteX9" fmla="*/ 508000 w 508000"/>
                    <a:gd name="connsiteY9" fmla="*/ 25400 h 69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08000" h="69850">
                      <a:moveTo>
                        <a:pt x="0" y="31750"/>
                      </a:moveTo>
                      <a:lnTo>
                        <a:pt x="63500" y="69850"/>
                      </a:lnTo>
                      <a:lnTo>
                        <a:pt x="101600" y="19050"/>
                      </a:lnTo>
                      <a:lnTo>
                        <a:pt x="184150" y="50800"/>
                      </a:lnTo>
                      <a:lnTo>
                        <a:pt x="234950" y="0"/>
                      </a:lnTo>
                      <a:lnTo>
                        <a:pt x="285750" y="31750"/>
                      </a:lnTo>
                      <a:lnTo>
                        <a:pt x="374650" y="38100"/>
                      </a:lnTo>
                      <a:lnTo>
                        <a:pt x="419100" y="12700"/>
                      </a:lnTo>
                      <a:lnTo>
                        <a:pt x="476250" y="25400"/>
                      </a:lnTo>
                      <a:lnTo>
                        <a:pt x="508000" y="25400"/>
                      </a:lnTo>
                    </a:path>
                  </a:pathLst>
                </a:custGeom>
                <a:noFill/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grpSp>
        <p:nvGrpSpPr>
          <p:cNvPr id="2" name="그룹 1"/>
          <p:cNvGrpSpPr/>
          <p:nvPr/>
        </p:nvGrpSpPr>
        <p:grpSpPr>
          <a:xfrm>
            <a:off x="888999" y="414694"/>
            <a:ext cx="10414000" cy="4822372"/>
            <a:chOff x="888999" y="414694"/>
            <a:chExt cx="10414000" cy="4822372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C5763CEB-E767-4926-A129-098FBA5380DF}"/>
                </a:ext>
              </a:extLst>
            </p:cNvPr>
            <p:cNvSpPr/>
            <p:nvPr/>
          </p:nvSpPr>
          <p:spPr>
            <a:xfrm rot="10800000" flipV="1">
              <a:off x="889000" y="414694"/>
              <a:ext cx="10413999" cy="602342"/>
            </a:xfrm>
            <a:prstGeom prst="round2SameRect">
              <a:avLst>
                <a:gd name="adj1" fmla="val 35593"/>
                <a:gd name="adj2" fmla="val 0"/>
              </a:avLst>
            </a:prstGeom>
            <a:solidFill>
              <a:srgbClr val="C2E1F3"/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위쪽 모서리 8">
              <a:extLst>
                <a:ext uri="{FF2B5EF4-FFF2-40B4-BE49-F238E27FC236}">
                  <a16:creationId xmlns:a16="http://schemas.microsoft.com/office/drawing/2014/main" id="{2B80D832-C406-4061-839A-C74EFFEEBD00}"/>
                </a:ext>
              </a:extLst>
            </p:cNvPr>
            <p:cNvSpPr/>
            <p:nvPr/>
          </p:nvSpPr>
          <p:spPr>
            <a:xfrm rot="10800000" flipV="1">
              <a:off x="888999" y="1017037"/>
              <a:ext cx="10413999" cy="4220029"/>
            </a:xfrm>
            <a:prstGeom prst="round2SameRect">
              <a:avLst>
                <a:gd name="adj1" fmla="val 0"/>
                <a:gd name="adj2" fmla="val 5602"/>
              </a:avLst>
            </a:prstGeom>
            <a:solidFill>
              <a:schemeClr val="bg1"/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8A14259A-8C5B-4410-B479-F86A657E07B5}"/>
                </a:ext>
              </a:extLst>
            </p:cNvPr>
            <p:cNvGrpSpPr/>
            <p:nvPr/>
          </p:nvGrpSpPr>
          <p:grpSpPr>
            <a:xfrm>
              <a:off x="9890945" y="619236"/>
              <a:ext cx="1007161" cy="255941"/>
              <a:chOff x="1863401" y="378540"/>
              <a:chExt cx="1007161" cy="255941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DF98AAEC-D02C-4783-9100-04C0CC31992C}"/>
                  </a:ext>
                </a:extLst>
              </p:cNvPr>
              <p:cNvSpPr/>
              <p:nvPr/>
            </p:nvSpPr>
            <p:spPr>
              <a:xfrm rot="10800000" flipV="1">
                <a:off x="1863401" y="378542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619E48A8-58C0-480A-B548-8144D6DE39C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991002" y="505446"/>
                <a:ext cx="0" cy="108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6B9FD52D-C411-47B9-99EF-B7A82CD67F7D}"/>
                  </a:ext>
                </a:extLst>
              </p:cNvPr>
              <p:cNvSpPr/>
              <p:nvPr/>
            </p:nvSpPr>
            <p:spPr>
              <a:xfrm rot="10800000" flipV="1">
                <a:off x="2239012" y="378541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E51E934D-5406-4D1C-8013-D0C501F30FCD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366980" y="440705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D952641B-D615-4818-9855-5BFDAA46AF99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2366979" y="440703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03799565-BF67-4F51-838E-1E175AA23471}"/>
                  </a:ext>
                </a:extLst>
              </p:cNvPr>
              <p:cNvSpPr/>
              <p:nvPr/>
            </p:nvSpPr>
            <p:spPr>
              <a:xfrm rot="10800000" flipV="1">
                <a:off x="2614623" y="378540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AC286C7B-2742-4A81-AEEF-5338BFF3DB39}"/>
                  </a:ext>
                </a:extLst>
              </p:cNvPr>
              <p:cNvSpPr/>
              <p:nvPr/>
            </p:nvSpPr>
            <p:spPr>
              <a:xfrm rot="10800000" flipV="1">
                <a:off x="2690822" y="461791"/>
                <a:ext cx="103539" cy="1035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  <p:sp>
          <p:nvSpPr>
            <p:cNvPr id="92" name="직사각형 91"/>
            <p:cNvSpPr/>
            <p:nvPr/>
          </p:nvSpPr>
          <p:spPr>
            <a:xfrm>
              <a:off x="1070052" y="481054"/>
              <a:ext cx="5124556" cy="4944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000" dirty="0">
                  <a:solidFill>
                    <a:srgbClr val="4B4541"/>
                  </a:solidFill>
                </a:rPr>
                <a:t>주제</a:t>
              </a:r>
              <a:r>
                <a:rPr lang="en-US" altLang="ko-KR" sz="2000" dirty="0">
                  <a:solidFill>
                    <a:srgbClr val="4B4541"/>
                  </a:solidFill>
                </a:rPr>
                <a:t>_NETFLIX </a:t>
              </a:r>
              <a:r>
                <a:rPr lang="ko-KR" altLang="en-US" sz="2000" dirty="0">
                  <a:solidFill>
                    <a:srgbClr val="4B4541"/>
                  </a:solidFill>
                </a:rPr>
                <a:t>추천 시스템 </a:t>
              </a:r>
              <a:endParaRPr lang="en-US" altLang="ko-KR" sz="2000" dirty="0">
                <a:solidFill>
                  <a:srgbClr val="4B4541"/>
                </a:solidFill>
              </a:endParaRP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3EC99D53-1355-4A17-A428-715CC6DC9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451" y="1036318"/>
            <a:ext cx="10413999" cy="4213665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733B189E-B060-4814-A261-7C3B7E592AC9}"/>
              </a:ext>
            </a:extLst>
          </p:cNvPr>
          <p:cNvGrpSpPr/>
          <p:nvPr/>
        </p:nvGrpSpPr>
        <p:grpSpPr>
          <a:xfrm>
            <a:off x="2595390" y="1206240"/>
            <a:ext cx="6789910" cy="5647735"/>
            <a:chOff x="2595390" y="1206240"/>
            <a:chExt cx="6789910" cy="5647735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696B32D9-00F3-44B8-8EC5-E7AD1822C2B2}"/>
                </a:ext>
              </a:extLst>
            </p:cNvPr>
            <p:cNvGrpSpPr/>
            <p:nvPr/>
          </p:nvGrpSpPr>
          <p:grpSpPr>
            <a:xfrm>
              <a:off x="3995446" y="1206240"/>
              <a:ext cx="4150452" cy="4087449"/>
              <a:chOff x="3995446" y="1206240"/>
              <a:chExt cx="4150452" cy="4087449"/>
            </a:xfrm>
          </p:grpSpPr>
          <p:sp>
            <p:nvSpPr>
              <p:cNvPr id="15" name="사각형: 둥근 위쪽 모서리 9">
                <a:extLst>
                  <a:ext uri="{FF2B5EF4-FFF2-40B4-BE49-F238E27FC236}">
                    <a16:creationId xmlns:a16="http://schemas.microsoft.com/office/drawing/2014/main" id="{9E704EF7-B6D7-4E8A-869A-678BEA165A4D}"/>
                  </a:ext>
                </a:extLst>
              </p:cNvPr>
              <p:cNvSpPr/>
              <p:nvPr/>
            </p:nvSpPr>
            <p:spPr>
              <a:xfrm rot="10800000" flipV="1">
                <a:off x="3995446" y="3372281"/>
                <a:ext cx="495591" cy="68840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사각형: 둥근 위쪽 모서리 9">
                <a:extLst>
                  <a:ext uri="{FF2B5EF4-FFF2-40B4-BE49-F238E27FC236}">
                    <a16:creationId xmlns:a16="http://schemas.microsoft.com/office/drawing/2014/main" id="{18E05AE6-64E5-4070-AB26-84578946C316}"/>
                  </a:ext>
                </a:extLst>
              </p:cNvPr>
              <p:cNvSpPr/>
              <p:nvPr/>
            </p:nvSpPr>
            <p:spPr>
              <a:xfrm rot="10800000" flipV="1">
                <a:off x="7501648" y="3344622"/>
                <a:ext cx="495591" cy="68840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F2982961-E81F-4A34-8475-531D75DCA14D}"/>
                  </a:ext>
                </a:extLst>
              </p:cNvPr>
              <p:cNvGrpSpPr/>
              <p:nvPr/>
            </p:nvGrpSpPr>
            <p:grpSpPr>
              <a:xfrm>
                <a:off x="4106233" y="1206240"/>
                <a:ext cx="4039665" cy="4087449"/>
                <a:chOff x="4106233" y="1206240"/>
                <a:chExt cx="4039665" cy="4087449"/>
              </a:xfrm>
            </p:grpSpPr>
            <p:sp>
              <p:nvSpPr>
                <p:cNvPr id="12" name="Freeform 5">
                  <a:extLst>
                    <a:ext uri="{FF2B5EF4-FFF2-40B4-BE49-F238E27FC236}">
                      <a16:creationId xmlns:a16="http://schemas.microsoft.com/office/drawing/2014/main" id="{378A03DB-0B23-4A3C-ACC6-B595299514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06233" y="1206240"/>
                  <a:ext cx="4039665" cy="3373924"/>
                </a:xfrm>
                <a:custGeom>
                  <a:avLst/>
                  <a:gdLst>
                    <a:gd name="T0" fmla="*/ 231 w 3216"/>
                    <a:gd name="T1" fmla="*/ 2581 h 2686"/>
                    <a:gd name="T2" fmla="*/ 100 w 3216"/>
                    <a:gd name="T3" fmla="*/ 2024 h 2686"/>
                    <a:gd name="T4" fmla="*/ 38 w 3216"/>
                    <a:gd name="T5" fmla="*/ 1625 h 2686"/>
                    <a:gd name="T6" fmla="*/ 15 w 3216"/>
                    <a:gd name="T7" fmla="*/ 1121 h 2686"/>
                    <a:gd name="T8" fmla="*/ 239 w 3216"/>
                    <a:gd name="T9" fmla="*/ 880 h 2686"/>
                    <a:gd name="T10" fmla="*/ 269 w 3216"/>
                    <a:gd name="T11" fmla="*/ 790 h 2686"/>
                    <a:gd name="T12" fmla="*/ 423 w 3216"/>
                    <a:gd name="T13" fmla="*/ 587 h 2686"/>
                    <a:gd name="T14" fmla="*/ 500 w 3216"/>
                    <a:gd name="T15" fmla="*/ 542 h 2686"/>
                    <a:gd name="T16" fmla="*/ 1177 w 3216"/>
                    <a:gd name="T17" fmla="*/ 241 h 2686"/>
                    <a:gd name="T18" fmla="*/ 1431 w 3216"/>
                    <a:gd name="T19" fmla="*/ 173 h 2686"/>
                    <a:gd name="T20" fmla="*/ 1193 w 3216"/>
                    <a:gd name="T21" fmla="*/ 106 h 2686"/>
                    <a:gd name="T22" fmla="*/ 1316 w 3216"/>
                    <a:gd name="T23" fmla="*/ 83 h 2686"/>
                    <a:gd name="T24" fmla="*/ 1524 w 3216"/>
                    <a:gd name="T25" fmla="*/ 166 h 2686"/>
                    <a:gd name="T26" fmla="*/ 1277 w 3216"/>
                    <a:gd name="T27" fmla="*/ 8 h 2686"/>
                    <a:gd name="T28" fmla="*/ 1547 w 3216"/>
                    <a:gd name="T29" fmla="*/ 91 h 2686"/>
                    <a:gd name="T30" fmla="*/ 1954 w 3216"/>
                    <a:gd name="T31" fmla="*/ 233 h 2686"/>
                    <a:gd name="T32" fmla="*/ 2439 w 3216"/>
                    <a:gd name="T33" fmla="*/ 369 h 2686"/>
                    <a:gd name="T34" fmla="*/ 2508 w 3216"/>
                    <a:gd name="T35" fmla="*/ 474 h 2686"/>
                    <a:gd name="T36" fmla="*/ 2562 w 3216"/>
                    <a:gd name="T37" fmla="*/ 595 h 2686"/>
                    <a:gd name="T38" fmla="*/ 2970 w 3216"/>
                    <a:gd name="T39" fmla="*/ 783 h 2686"/>
                    <a:gd name="T40" fmla="*/ 3216 w 3216"/>
                    <a:gd name="T41" fmla="*/ 1144 h 2686"/>
                    <a:gd name="T42" fmla="*/ 2955 w 3216"/>
                    <a:gd name="T43" fmla="*/ 971 h 2686"/>
                    <a:gd name="T44" fmla="*/ 2970 w 3216"/>
                    <a:gd name="T45" fmla="*/ 1008 h 2686"/>
                    <a:gd name="T46" fmla="*/ 3186 w 3216"/>
                    <a:gd name="T47" fmla="*/ 1377 h 2686"/>
                    <a:gd name="T48" fmla="*/ 3147 w 3216"/>
                    <a:gd name="T49" fmla="*/ 1573 h 2686"/>
                    <a:gd name="T50" fmla="*/ 2885 w 3216"/>
                    <a:gd name="T51" fmla="*/ 2009 h 2686"/>
                    <a:gd name="T52" fmla="*/ 2793 w 3216"/>
                    <a:gd name="T53" fmla="*/ 2370 h 2686"/>
                    <a:gd name="T54" fmla="*/ 2701 w 3216"/>
                    <a:gd name="T55" fmla="*/ 2671 h 2686"/>
                    <a:gd name="T56" fmla="*/ 2655 w 3216"/>
                    <a:gd name="T57" fmla="*/ 2656 h 2686"/>
                    <a:gd name="T58" fmla="*/ 2624 w 3216"/>
                    <a:gd name="T59" fmla="*/ 1716 h 2686"/>
                    <a:gd name="T60" fmla="*/ 2624 w 3216"/>
                    <a:gd name="T61" fmla="*/ 1497 h 2686"/>
                    <a:gd name="T62" fmla="*/ 2247 w 3216"/>
                    <a:gd name="T63" fmla="*/ 1332 h 2686"/>
                    <a:gd name="T64" fmla="*/ 2231 w 3216"/>
                    <a:gd name="T65" fmla="*/ 1347 h 2686"/>
                    <a:gd name="T66" fmla="*/ 2462 w 3216"/>
                    <a:gd name="T67" fmla="*/ 1663 h 2686"/>
                    <a:gd name="T68" fmla="*/ 2370 w 3216"/>
                    <a:gd name="T69" fmla="*/ 1588 h 2686"/>
                    <a:gd name="T70" fmla="*/ 2231 w 3216"/>
                    <a:gd name="T71" fmla="*/ 1497 h 2686"/>
                    <a:gd name="T72" fmla="*/ 2370 w 3216"/>
                    <a:gd name="T73" fmla="*/ 1866 h 2686"/>
                    <a:gd name="T74" fmla="*/ 2362 w 3216"/>
                    <a:gd name="T75" fmla="*/ 2069 h 2686"/>
                    <a:gd name="T76" fmla="*/ 2301 w 3216"/>
                    <a:gd name="T77" fmla="*/ 1896 h 2686"/>
                    <a:gd name="T78" fmla="*/ 2047 w 3216"/>
                    <a:gd name="T79" fmla="*/ 1460 h 2686"/>
                    <a:gd name="T80" fmla="*/ 1831 w 3216"/>
                    <a:gd name="T81" fmla="*/ 1332 h 2686"/>
                    <a:gd name="T82" fmla="*/ 1547 w 3216"/>
                    <a:gd name="T83" fmla="*/ 1287 h 2686"/>
                    <a:gd name="T84" fmla="*/ 1000 w 3216"/>
                    <a:gd name="T85" fmla="*/ 1370 h 2686"/>
                    <a:gd name="T86" fmla="*/ 554 w 3216"/>
                    <a:gd name="T87" fmla="*/ 1400 h 2686"/>
                    <a:gd name="T88" fmla="*/ 562 w 3216"/>
                    <a:gd name="T89" fmla="*/ 1603 h 2686"/>
                    <a:gd name="T90" fmla="*/ 423 w 3216"/>
                    <a:gd name="T91" fmla="*/ 1648 h 2686"/>
                    <a:gd name="T92" fmla="*/ 492 w 3216"/>
                    <a:gd name="T93" fmla="*/ 1851 h 2686"/>
                    <a:gd name="T94" fmla="*/ 385 w 3216"/>
                    <a:gd name="T95" fmla="*/ 1761 h 2686"/>
                    <a:gd name="T96" fmla="*/ 416 w 3216"/>
                    <a:gd name="T97" fmla="*/ 1911 h 2686"/>
                    <a:gd name="T98" fmla="*/ 331 w 3216"/>
                    <a:gd name="T99" fmla="*/ 1866 h 2686"/>
                    <a:gd name="T100" fmla="*/ 323 w 3216"/>
                    <a:gd name="T101" fmla="*/ 1964 h 2686"/>
                    <a:gd name="T102" fmla="*/ 300 w 3216"/>
                    <a:gd name="T103" fmla="*/ 2603 h 26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3216" h="2686">
                      <a:moveTo>
                        <a:pt x="269" y="2633"/>
                      </a:moveTo>
                      <a:lnTo>
                        <a:pt x="231" y="2581"/>
                      </a:lnTo>
                      <a:lnTo>
                        <a:pt x="162" y="2378"/>
                      </a:lnTo>
                      <a:lnTo>
                        <a:pt x="100" y="2024"/>
                      </a:lnTo>
                      <a:lnTo>
                        <a:pt x="92" y="1949"/>
                      </a:lnTo>
                      <a:lnTo>
                        <a:pt x="38" y="1625"/>
                      </a:lnTo>
                      <a:lnTo>
                        <a:pt x="0" y="1166"/>
                      </a:lnTo>
                      <a:lnTo>
                        <a:pt x="15" y="1121"/>
                      </a:lnTo>
                      <a:lnTo>
                        <a:pt x="85" y="1008"/>
                      </a:lnTo>
                      <a:lnTo>
                        <a:pt x="239" y="880"/>
                      </a:lnTo>
                      <a:lnTo>
                        <a:pt x="308" y="865"/>
                      </a:lnTo>
                      <a:lnTo>
                        <a:pt x="269" y="790"/>
                      </a:lnTo>
                      <a:lnTo>
                        <a:pt x="292" y="677"/>
                      </a:lnTo>
                      <a:lnTo>
                        <a:pt x="423" y="587"/>
                      </a:lnTo>
                      <a:lnTo>
                        <a:pt x="462" y="572"/>
                      </a:lnTo>
                      <a:lnTo>
                        <a:pt x="500" y="542"/>
                      </a:lnTo>
                      <a:lnTo>
                        <a:pt x="816" y="369"/>
                      </a:lnTo>
                      <a:lnTo>
                        <a:pt x="1177" y="241"/>
                      </a:lnTo>
                      <a:lnTo>
                        <a:pt x="1416" y="181"/>
                      </a:lnTo>
                      <a:lnTo>
                        <a:pt x="1431" y="173"/>
                      </a:lnTo>
                      <a:lnTo>
                        <a:pt x="1293" y="121"/>
                      </a:lnTo>
                      <a:lnTo>
                        <a:pt x="1193" y="106"/>
                      </a:lnTo>
                      <a:lnTo>
                        <a:pt x="1216" y="75"/>
                      </a:lnTo>
                      <a:lnTo>
                        <a:pt x="1316" y="83"/>
                      </a:lnTo>
                      <a:lnTo>
                        <a:pt x="1493" y="143"/>
                      </a:lnTo>
                      <a:lnTo>
                        <a:pt x="1524" y="166"/>
                      </a:lnTo>
                      <a:lnTo>
                        <a:pt x="1470" y="106"/>
                      </a:lnTo>
                      <a:lnTo>
                        <a:pt x="1277" y="8"/>
                      </a:lnTo>
                      <a:lnTo>
                        <a:pt x="1323" y="0"/>
                      </a:lnTo>
                      <a:lnTo>
                        <a:pt x="1547" y="91"/>
                      </a:lnTo>
                      <a:lnTo>
                        <a:pt x="1693" y="151"/>
                      </a:lnTo>
                      <a:lnTo>
                        <a:pt x="1954" y="233"/>
                      </a:lnTo>
                      <a:lnTo>
                        <a:pt x="2285" y="309"/>
                      </a:lnTo>
                      <a:lnTo>
                        <a:pt x="2439" y="369"/>
                      </a:lnTo>
                      <a:lnTo>
                        <a:pt x="2485" y="422"/>
                      </a:lnTo>
                      <a:lnTo>
                        <a:pt x="2508" y="474"/>
                      </a:lnTo>
                      <a:lnTo>
                        <a:pt x="2524" y="580"/>
                      </a:lnTo>
                      <a:lnTo>
                        <a:pt x="2562" y="595"/>
                      </a:lnTo>
                      <a:lnTo>
                        <a:pt x="2670" y="617"/>
                      </a:lnTo>
                      <a:lnTo>
                        <a:pt x="2970" y="783"/>
                      </a:lnTo>
                      <a:lnTo>
                        <a:pt x="3155" y="1001"/>
                      </a:lnTo>
                      <a:lnTo>
                        <a:pt x="3216" y="1144"/>
                      </a:lnTo>
                      <a:lnTo>
                        <a:pt x="3101" y="1031"/>
                      </a:lnTo>
                      <a:lnTo>
                        <a:pt x="2955" y="971"/>
                      </a:lnTo>
                      <a:lnTo>
                        <a:pt x="2939" y="971"/>
                      </a:lnTo>
                      <a:lnTo>
                        <a:pt x="2970" y="1008"/>
                      </a:lnTo>
                      <a:lnTo>
                        <a:pt x="3116" y="1212"/>
                      </a:lnTo>
                      <a:lnTo>
                        <a:pt x="3186" y="1377"/>
                      </a:lnTo>
                      <a:lnTo>
                        <a:pt x="3186" y="1460"/>
                      </a:lnTo>
                      <a:lnTo>
                        <a:pt x="3147" y="1573"/>
                      </a:lnTo>
                      <a:lnTo>
                        <a:pt x="3039" y="1716"/>
                      </a:lnTo>
                      <a:lnTo>
                        <a:pt x="2885" y="2009"/>
                      </a:lnTo>
                      <a:lnTo>
                        <a:pt x="2816" y="2235"/>
                      </a:lnTo>
                      <a:lnTo>
                        <a:pt x="2793" y="2370"/>
                      </a:lnTo>
                      <a:lnTo>
                        <a:pt x="2747" y="2581"/>
                      </a:lnTo>
                      <a:lnTo>
                        <a:pt x="2701" y="2671"/>
                      </a:lnTo>
                      <a:lnTo>
                        <a:pt x="2678" y="2686"/>
                      </a:lnTo>
                      <a:lnTo>
                        <a:pt x="2655" y="2656"/>
                      </a:lnTo>
                      <a:lnTo>
                        <a:pt x="2624" y="2348"/>
                      </a:lnTo>
                      <a:lnTo>
                        <a:pt x="2624" y="1716"/>
                      </a:lnTo>
                      <a:lnTo>
                        <a:pt x="2632" y="1535"/>
                      </a:lnTo>
                      <a:lnTo>
                        <a:pt x="2624" y="1497"/>
                      </a:lnTo>
                      <a:lnTo>
                        <a:pt x="2501" y="1422"/>
                      </a:lnTo>
                      <a:lnTo>
                        <a:pt x="2247" y="1332"/>
                      </a:lnTo>
                      <a:lnTo>
                        <a:pt x="2185" y="1317"/>
                      </a:lnTo>
                      <a:lnTo>
                        <a:pt x="2231" y="1347"/>
                      </a:lnTo>
                      <a:lnTo>
                        <a:pt x="2401" y="1512"/>
                      </a:lnTo>
                      <a:lnTo>
                        <a:pt x="2462" y="1663"/>
                      </a:lnTo>
                      <a:lnTo>
                        <a:pt x="2447" y="1738"/>
                      </a:lnTo>
                      <a:lnTo>
                        <a:pt x="2370" y="1588"/>
                      </a:lnTo>
                      <a:lnTo>
                        <a:pt x="2247" y="1497"/>
                      </a:lnTo>
                      <a:lnTo>
                        <a:pt x="2231" y="1497"/>
                      </a:lnTo>
                      <a:lnTo>
                        <a:pt x="2262" y="1558"/>
                      </a:lnTo>
                      <a:lnTo>
                        <a:pt x="2370" y="1866"/>
                      </a:lnTo>
                      <a:lnTo>
                        <a:pt x="2385" y="2002"/>
                      </a:lnTo>
                      <a:lnTo>
                        <a:pt x="2362" y="2069"/>
                      </a:lnTo>
                      <a:lnTo>
                        <a:pt x="2339" y="2092"/>
                      </a:lnTo>
                      <a:lnTo>
                        <a:pt x="2301" y="1896"/>
                      </a:lnTo>
                      <a:lnTo>
                        <a:pt x="2185" y="1625"/>
                      </a:lnTo>
                      <a:lnTo>
                        <a:pt x="2047" y="1460"/>
                      </a:lnTo>
                      <a:lnTo>
                        <a:pt x="1901" y="1370"/>
                      </a:lnTo>
                      <a:lnTo>
                        <a:pt x="1831" y="1332"/>
                      </a:lnTo>
                      <a:lnTo>
                        <a:pt x="1754" y="1309"/>
                      </a:lnTo>
                      <a:lnTo>
                        <a:pt x="1547" y="1287"/>
                      </a:lnTo>
                      <a:lnTo>
                        <a:pt x="1200" y="1317"/>
                      </a:lnTo>
                      <a:lnTo>
                        <a:pt x="1000" y="1370"/>
                      </a:lnTo>
                      <a:lnTo>
                        <a:pt x="823" y="1415"/>
                      </a:lnTo>
                      <a:lnTo>
                        <a:pt x="554" y="1400"/>
                      </a:lnTo>
                      <a:lnTo>
                        <a:pt x="523" y="1392"/>
                      </a:lnTo>
                      <a:lnTo>
                        <a:pt x="562" y="1603"/>
                      </a:lnTo>
                      <a:lnTo>
                        <a:pt x="446" y="1512"/>
                      </a:lnTo>
                      <a:lnTo>
                        <a:pt x="423" y="1648"/>
                      </a:lnTo>
                      <a:lnTo>
                        <a:pt x="462" y="1708"/>
                      </a:lnTo>
                      <a:lnTo>
                        <a:pt x="492" y="1851"/>
                      </a:lnTo>
                      <a:lnTo>
                        <a:pt x="400" y="1761"/>
                      </a:lnTo>
                      <a:lnTo>
                        <a:pt x="385" y="1761"/>
                      </a:lnTo>
                      <a:lnTo>
                        <a:pt x="416" y="1813"/>
                      </a:lnTo>
                      <a:lnTo>
                        <a:pt x="416" y="1911"/>
                      </a:lnTo>
                      <a:lnTo>
                        <a:pt x="392" y="1874"/>
                      </a:lnTo>
                      <a:lnTo>
                        <a:pt x="331" y="1866"/>
                      </a:lnTo>
                      <a:lnTo>
                        <a:pt x="323" y="1866"/>
                      </a:lnTo>
                      <a:lnTo>
                        <a:pt x="323" y="1964"/>
                      </a:lnTo>
                      <a:lnTo>
                        <a:pt x="323" y="2393"/>
                      </a:lnTo>
                      <a:lnTo>
                        <a:pt x="300" y="2603"/>
                      </a:lnTo>
                      <a:lnTo>
                        <a:pt x="269" y="2633"/>
                      </a:lnTo>
                      <a:close/>
                    </a:path>
                  </a:pathLst>
                </a:custGeom>
                <a:solidFill>
                  <a:srgbClr val="747A9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" name="자유형: 도형 12">
                  <a:extLst>
                    <a:ext uri="{FF2B5EF4-FFF2-40B4-BE49-F238E27FC236}">
                      <a16:creationId xmlns:a16="http://schemas.microsoft.com/office/drawing/2014/main" id="{C00B411E-B077-402F-A836-B22036C822EC}"/>
                    </a:ext>
                  </a:extLst>
                </p:cNvPr>
                <p:cNvSpPr/>
                <p:nvPr/>
              </p:nvSpPr>
              <p:spPr>
                <a:xfrm>
                  <a:off x="4200807" y="2295957"/>
                  <a:ext cx="3555079" cy="2997732"/>
                </a:xfrm>
                <a:custGeom>
                  <a:avLst/>
                  <a:gdLst>
                    <a:gd name="connsiteX0" fmla="*/ 15593 w 3555079"/>
                    <a:gd name="connsiteY0" fmla="*/ 1209243 h 2997732"/>
                    <a:gd name="connsiteX1" fmla="*/ 307693 w 3555079"/>
                    <a:gd name="connsiteY1" fmla="*/ 2803093 h 2997732"/>
                    <a:gd name="connsiteX2" fmla="*/ 802993 w 3555079"/>
                    <a:gd name="connsiteY2" fmla="*/ 2980893 h 2997732"/>
                    <a:gd name="connsiteX3" fmla="*/ 2123793 w 3555079"/>
                    <a:gd name="connsiteY3" fmla="*/ 2974543 h 2997732"/>
                    <a:gd name="connsiteX4" fmla="*/ 3222343 w 3555079"/>
                    <a:gd name="connsiteY4" fmla="*/ 2841193 h 2997732"/>
                    <a:gd name="connsiteX5" fmla="*/ 3425543 w 3555079"/>
                    <a:gd name="connsiteY5" fmla="*/ 1914093 h 2997732"/>
                    <a:gd name="connsiteX6" fmla="*/ 3457293 w 3555079"/>
                    <a:gd name="connsiteY6" fmla="*/ 1501343 h 2997732"/>
                    <a:gd name="connsiteX7" fmla="*/ 3539843 w 3555079"/>
                    <a:gd name="connsiteY7" fmla="*/ 1215593 h 2997732"/>
                    <a:gd name="connsiteX8" fmla="*/ 3114393 w 3555079"/>
                    <a:gd name="connsiteY8" fmla="*/ 434543 h 2997732"/>
                    <a:gd name="connsiteX9" fmla="*/ 2453993 w 3555079"/>
                    <a:gd name="connsiteY9" fmla="*/ 53543 h 2997732"/>
                    <a:gd name="connsiteX10" fmla="*/ 1342743 w 3555079"/>
                    <a:gd name="connsiteY10" fmla="*/ 34493 h 2997732"/>
                    <a:gd name="connsiteX11" fmla="*/ 466443 w 3555079"/>
                    <a:gd name="connsiteY11" fmla="*/ 351993 h 2997732"/>
                    <a:gd name="connsiteX12" fmla="*/ 123543 w 3555079"/>
                    <a:gd name="connsiteY12" fmla="*/ 625043 h 2997732"/>
                    <a:gd name="connsiteX13" fmla="*/ 47343 w 3555079"/>
                    <a:gd name="connsiteY13" fmla="*/ 1253693 h 2997732"/>
                    <a:gd name="connsiteX14" fmla="*/ 15593 w 3555079"/>
                    <a:gd name="connsiteY14" fmla="*/ 1209243 h 29977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555079" h="2997732">
                      <a:moveTo>
                        <a:pt x="15593" y="1209243"/>
                      </a:moveTo>
                      <a:cubicBezTo>
                        <a:pt x="58985" y="1467476"/>
                        <a:pt x="176460" y="2507818"/>
                        <a:pt x="307693" y="2803093"/>
                      </a:cubicBezTo>
                      <a:cubicBezTo>
                        <a:pt x="438926" y="3098368"/>
                        <a:pt x="500310" y="2952318"/>
                        <a:pt x="802993" y="2980893"/>
                      </a:cubicBezTo>
                      <a:cubicBezTo>
                        <a:pt x="1105676" y="3009468"/>
                        <a:pt x="1720568" y="2997826"/>
                        <a:pt x="2123793" y="2974543"/>
                      </a:cubicBezTo>
                      <a:cubicBezTo>
                        <a:pt x="2527018" y="2951260"/>
                        <a:pt x="3005385" y="3017935"/>
                        <a:pt x="3222343" y="2841193"/>
                      </a:cubicBezTo>
                      <a:cubicBezTo>
                        <a:pt x="3439301" y="2664451"/>
                        <a:pt x="3386385" y="2137401"/>
                        <a:pt x="3425543" y="1914093"/>
                      </a:cubicBezTo>
                      <a:cubicBezTo>
                        <a:pt x="3464701" y="1690785"/>
                        <a:pt x="3438243" y="1617760"/>
                        <a:pt x="3457293" y="1501343"/>
                      </a:cubicBezTo>
                      <a:cubicBezTo>
                        <a:pt x="3476343" y="1384926"/>
                        <a:pt x="3596993" y="1393393"/>
                        <a:pt x="3539843" y="1215593"/>
                      </a:cubicBezTo>
                      <a:cubicBezTo>
                        <a:pt x="3482693" y="1037793"/>
                        <a:pt x="3295368" y="628218"/>
                        <a:pt x="3114393" y="434543"/>
                      </a:cubicBezTo>
                      <a:cubicBezTo>
                        <a:pt x="2933418" y="240868"/>
                        <a:pt x="2749268" y="120218"/>
                        <a:pt x="2453993" y="53543"/>
                      </a:cubicBezTo>
                      <a:cubicBezTo>
                        <a:pt x="2158718" y="-13132"/>
                        <a:pt x="1674001" y="-15249"/>
                        <a:pt x="1342743" y="34493"/>
                      </a:cubicBezTo>
                      <a:cubicBezTo>
                        <a:pt x="1011485" y="84235"/>
                        <a:pt x="669643" y="253568"/>
                        <a:pt x="466443" y="351993"/>
                      </a:cubicBezTo>
                      <a:cubicBezTo>
                        <a:pt x="263243" y="450418"/>
                        <a:pt x="193393" y="474760"/>
                        <a:pt x="123543" y="625043"/>
                      </a:cubicBezTo>
                      <a:cubicBezTo>
                        <a:pt x="53693" y="775326"/>
                        <a:pt x="63218" y="1159501"/>
                        <a:pt x="47343" y="1253693"/>
                      </a:cubicBezTo>
                      <a:cubicBezTo>
                        <a:pt x="31468" y="1347885"/>
                        <a:pt x="-27799" y="951010"/>
                        <a:pt x="15593" y="1209243"/>
                      </a:cubicBezTo>
                      <a:close/>
                    </a:path>
                  </a:pathLst>
                </a:custGeom>
                <a:solidFill>
                  <a:srgbClr val="747A9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19" name="직각 삼각형 18">
              <a:extLst>
                <a:ext uri="{FF2B5EF4-FFF2-40B4-BE49-F238E27FC236}">
                  <a16:creationId xmlns:a16="http://schemas.microsoft.com/office/drawing/2014/main" id="{6A42D903-7F76-4B83-955C-C07C5A39D71B}"/>
                </a:ext>
              </a:extLst>
            </p:cNvPr>
            <p:cNvSpPr/>
            <p:nvPr/>
          </p:nvSpPr>
          <p:spPr>
            <a:xfrm>
              <a:off x="8758053" y="5634866"/>
              <a:ext cx="627247" cy="988419"/>
            </a:xfrm>
            <a:prstGeom prst="rtTriangle">
              <a:avLst/>
            </a:prstGeom>
            <a:solidFill>
              <a:srgbClr val="747A90"/>
            </a:solidFill>
            <a:ln w="504825" cap="rnd">
              <a:solidFill>
                <a:srgbClr val="747A9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직각 삼각형 19">
              <a:extLst>
                <a:ext uri="{FF2B5EF4-FFF2-40B4-BE49-F238E27FC236}">
                  <a16:creationId xmlns:a16="http://schemas.microsoft.com/office/drawing/2014/main" id="{10BCCBB7-E798-424C-8A9B-28B2EB8488C4}"/>
                </a:ext>
              </a:extLst>
            </p:cNvPr>
            <p:cNvSpPr/>
            <p:nvPr/>
          </p:nvSpPr>
          <p:spPr>
            <a:xfrm flipH="1">
              <a:off x="2595390" y="5634865"/>
              <a:ext cx="627247" cy="988419"/>
            </a:xfrm>
            <a:prstGeom prst="rtTriangle">
              <a:avLst/>
            </a:prstGeom>
            <a:solidFill>
              <a:srgbClr val="747A90"/>
            </a:solidFill>
            <a:ln w="504825" cap="rnd">
              <a:solidFill>
                <a:srgbClr val="747A9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10F8063B-ACD8-4332-A78C-1443B2075061}"/>
                </a:ext>
              </a:extLst>
            </p:cNvPr>
            <p:cNvSpPr/>
            <p:nvPr/>
          </p:nvSpPr>
          <p:spPr>
            <a:xfrm rot="10800000" flipV="1">
              <a:off x="2832496" y="3688825"/>
              <a:ext cx="6291700" cy="3165150"/>
            </a:xfrm>
            <a:custGeom>
              <a:avLst/>
              <a:gdLst>
                <a:gd name="connsiteX0" fmla="*/ 353988 w 8483600"/>
                <a:gd name="connsiteY0" fmla="*/ 0 h 3155820"/>
                <a:gd name="connsiteX1" fmla="*/ 8129612 w 8483600"/>
                <a:gd name="connsiteY1" fmla="*/ 0 h 3155820"/>
                <a:gd name="connsiteX2" fmla="*/ 8483600 w 8483600"/>
                <a:gd name="connsiteY2" fmla="*/ 353988 h 3155820"/>
                <a:gd name="connsiteX3" fmla="*/ 8483600 w 8483600"/>
                <a:gd name="connsiteY3" fmla="*/ 3155820 h 3155820"/>
                <a:gd name="connsiteX4" fmla="*/ 8483600 w 8483600"/>
                <a:gd name="connsiteY4" fmla="*/ 3155820 h 3155820"/>
                <a:gd name="connsiteX5" fmla="*/ 0 w 8483600"/>
                <a:gd name="connsiteY5" fmla="*/ 3155820 h 3155820"/>
                <a:gd name="connsiteX6" fmla="*/ 0 w 8483600"/>
                <a:gd name="connsiteY6" fmla="*/ 3155820 h 3155820"/>
                <a:gd name="connsiteX7" fmla="*/ 0 w 8483600"/>
                <a:gd name="connsiteY7" fmla="*/ 353988 h 3155820"/>
                <a:gd name="connsiteX8" fmla="*/ 353988 w 8483600"/>
                <a:gd name="connsiteY8" fmla="*/ 0 h 3155820"/>
                <a:gd name="connsiteX0" fmla="*/ 353988 w 8483600"/>
                <a:gd name="connsiteY0" fmla="*/ 0 h 3160582"/>
                <a:gd name="connsiteX1" fmla="*/ 8129612 w 8483600"/>
                <a:gd name="connsiteY1" fmla="*/ 0 h 3160582"/>
                <a:gd name="connsiteX2" fmla="*/ 8483600 w 8483600"/>
                <a:gd name="connsiteY2" fmla="*/ 353988 h 3160582"/>
                <a:gd name="connsiteX3" fmla="*/ 8483600 w 8483600"/>
                <a:gd name="connsiteY3" fmla="*/ 3155820 h 3160582"/>
                <a:gd name="connsiteX4" fmla="*/ 8321675 w 8483600"/>
                <a:gd name="connsiteY4" fmla="*/ 3160582 h 3160582"/>
                <a:gd name="connsiteX5" fmla="*/ 0 w 8483600"/>
                <a:gd name="connsiteY5" fmla="*/ 3155820 h 3160582"/>
                <a:gd name="connsiteX6" fmla="*/ 0 w 8483600"/>
                <a:gd name="connsiteY6" fmla="*/ 3155820 h 3160582"/>
                <a:gd name="connsiteX7" fmla="*/ 0 w 8483600"/>
                <a:gd name="connsiteY7" fmla="*/ 353988 h 3160582"/>
                <a:gd name="connsiteX8" fmla="*/ 353988 w 8483600"/>
                <a:gd name="connsiteY8" fmla="*/ 0 h 3160582"/>
                <a:gd name="connsiteX0" fmla="*/ 353988 w 8483600"/>
                <a:gd name="connsiteY0" fmla="*/ 0 h 3160582"/>
                <a:gd name="connsiteX1" fmla="*/ 8129612 w 8483600"/>
                <a:gd name="connsiteY1" fmla="*/ 0 h 3160582"/>
                <a:gd name="connsiteX2" fmla="*/ 8483600 w 8483600"/>
                <a:gd name="connsiteY2" fmla="*/ 353988 h 3160582"/>
                <a:gd name="connsiteX3" fmla="*/ 8331200 w 8483600"/>
                <a:gd name="connsiteY3" fmla="*/ 3155820 h 3160582"/>
                <a:gd name="connsiteX4" fmla="*/ 8321675 w 8483600"/>
                <a:gd name="connsiteY4" fmla="*/ 3160582 h 3160582"/>
                <a:gd name="connsiteX5" fmla="*/ 0 w 8483600"/>
                <a:gd name="connsiteY5" fmla="*/ 3155820 h 3160582"/>
                <a:gd name="connsiteX6" fmla="*/ 0 w 8483600"/>
                <a:gd name="connsiteY6" fmla="*/ 3155820 h 3160582"/>
                <a:gd name="connsiteX7" fmla="*/ 0 w 8483600"/>
                <a:gd name="connsiteY7" fmla="*/ 353988 h 3160582"/>
                <a:gd name="connsiteX8" fmla="*/ 353988 w 8483600"/>
                <a:gd name="connsiteY8" fmla="*/ 0 h 3160582"/>
                <a:gd name="connsiteX0" fmla="*/ 353988 w 8483600"/>
                <a:gd name="connsiteY0" fmla="*/ 0 h 3160582"/>
                <a:gd name="connsiteX1" fmla="*/ 8129612 w 8483600"/>
                <a:gd name="connsiteY1" fmla="*/ 0 h 3160582"/>
                <a:gd name="connsiteX2" fmla="*/ 8483600 w 8483600"/>
                <a:gd name="connsiteY2" fmla="*/ 353988 h 3160582"/>
                <a:gd name="connsiteX3" fmla="*/ 8331200 w 8483600"/>
                <a:gd name="connsiteY3" fmla="*/ 3155820 h 3160582"/>
                <a:gd name="connsiteX4" fmla="*/ 8321675 w 8483600"/>
                <a:gd name="connsiteY4" fmla="*/ 3160582 h 3160582"/>
                <a:gd name="connsiteX5" fmla="*/ 0 w 8483600"/>
                <a:gd name="connsiteY5" fmla="*/ 3155820 h 3160582"/>
                <a:gd name="connsiteX6" fmla="*/ 149290 w 8483600"/>
                <a:gd name="connsiteY6" fmla="*/ 3155820 h 3160582"/>
                <a:gd name="connsiteX7" fmla="*/ 0 w 8483600"/>
                <a:gd name="connsiteY7" fmla="*/ 353988 h 3160582"/>
                <a:gd name="connsiteX8" fmla="*/ 353988 w 8483600"/>
                <a:gd name="connsiteY8" fmla="*/ 0 h 3160582"/>
                <a:gd name="connsiteX0" fmla="*/ 353988 w 8483600"/>
                <a:gd name="connsiteY0" fmla="*/ 0 h 3165150"/>
                <a:gd name="connsiteX1" fmla="*/ 8129612 w 8483600"/>
                <a:gd name="connsiteY1" fmla="*/ 0 h 3165150"/>
                <a:gd name="connsiteX2" fmla="*/ 8483600 w 8483600"/>
                <a:gd name="connsiteY2" fmla="*/ 353988 h 3165150"/>
                <a:gd name="connsiteX3" fmla="*/ 8331200 w 8483600"/>
                <a:gd name="connsiteY3" fmla="*/ 3155820 h 3165150"/>
                <a:gd name="connsiteX4" fmla="*/ 8321675 w 8483600"/>
                <a:gd name="connsiteY4" fmla="*/ 3160582 h 3165150"/>
                <a:gd name="connsiteX5" fmla="*/ 149289 w 8483600"/>
                <a:gd name="connsiteY5" fmla="*/ 3165150 h 3165150"/>
                <a:gd name="connsiteX6" fmla="*/ 149290 w 8483600"/>
                <a:gd name="connsiteY6" fmla="*/ 3155820 h 3165150"/>
                <a:gd name="connsiteX7" fmla="*/ 0 w 8483600"/>
                <a:gd name="connsiteY7" fmla="*/ 353988 h 3165150"/>
                <a:gd name="connsiteX8" fmla="*/ 353988 w 8483600"/>
                <a:gd name="connsiteY8" fmla="*/ 0 h 316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83600" h="3165150">
                  <a:moveTo>
                    <a:pt x="353988" y="0"/>
                  </a:moveTo>
                  <a:lnTo>
                    <a:pt x="8129612" y="0"/>
                  </a:lnTo>
                  <a:cubicBezTo>
                    <a:pt x="8325114" y="0"/>
                    <a:pt x="8483600" y="158486"/>
                    <a:pt x="8483600" y="353988"/>
                  </a:cubicBezTo>
                  <a:lnTo>
                    <a:pt x="8331200" y="3155820"/>
                  </a:lnTo>
                  <a:lnTo>
                    <a:pt x="8321675" y="3160582"/>
                  </a:lnTo>
                  <a:lnTo>
                    <a:pt x="149289" y="3165150"/>
                  </a:lnTo>
                  <a:cubicBezTo>
                    <a:pt x="149289" y="3162040"/>
                    <a:pt x="149290" y="3158930"/>
                    <a:pt x="149290" y="3155820"/>
                  </a:cubicBezTo>
                  <a:lnTo>
                    <a:pt x="0" y="353988"/>
                  </a:lnTo>
                  <a:cubicBezTo>
                    <a:pt x="0" y="158486"/>
                    <a:pt x="158486" y="0"/>
                    <a:pt x="353988" y="0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3200" b="1" i="1" kern="0" dirty="0">
                  <a:solidFill>
                    <a:srgbClr val="747A90"/>
                  </a:solidFill>
                </a:rPr>
                <a:t>내가 이걸 또</a:t>
              </a:r>
              <a:r>
                <a:rPr lang="en-US" altLang="ko-KR" sz="3200" b="1" i="1" kern="0" dirty="0">
                  <a:solidFill>
                    <a:srgbClr val="747A90"/>
                  </a:solidFill>
                </a:rPr>
                <a:t>.</a:t>
              </a:r>
            </a:p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3200" b="1" i="1" kern="0" dirty="0">
                  <a:solidFill>
                    <a:srgbClr val="747A90"/>
                  </a:solidFill>
                </a:rPr>
                <a:t>PRESENTATION </a:t>
              </a:r>
            </a:p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800" kern="0" dirty="0">
                  <a:solidFill>
                    <a:srgbClr val="747A90"/>
                  </a:solidFill>
                </a:rPr>
                <a:t>Netflix Visualizations, Recommendation, EDAs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2866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2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5503359" y="6017277"/>
            <a:ext cx="1185281" cy="833173"/>
          </a:xfrm>
          <a:prstGeom prst="trapezoid">
            <a:avLst>
              <a:gd name="adj" fmla="val 14330"/>
            </a:avLst>
          </a:prstGeom>
          <a:gradFill>
            <a:gsLst>
              <a:gs pos="54000">
                <a:schemeClr val="bg1"/>
              </a:gs>
              <a:gs pos="55000">
                <a:schemeClr val="bg1">
                  <a:lumMod val="85000"/>
                </a:schemeClr>
              </a:gs>
            </a:gsLst>
            <a:lin ang="16200000" scaled="0"/>
          </a:gra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B050EEF9-5216-4B66-AA52-4A03D1C13335}"/>
              </a:ext>
            </a:extLst>
          </p:cNvPr>
          <p:cNvSpPr/>
          <p:nvPr/>
        </p:nvSpPr>
        <p:spPr>
          <a:xfrm rot="10800000" flipV="1">
            <a:off x="377372" y="0"/>
            <a:ext cx="11437256" cy="5651759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DADCE8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377372" y="5651760"/>
            <a:ext cx="11437256" cy="603897"/>
          </a:xfrm>
          <a:prstGeom prst="round2SameRect">
            <a:avLst>
              <a:gd name="adj1" fmla="val 0"/>
              <a:gd name="adj2" fmla="val 27614"/>
            </a:avLst>
          </a:prstGeom>
          <a:solidFill>
            <a:schemeClr val="bg1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800" b="1" kern="0" dirty="0">
                <a:solidFill>
                  <a:srgbClr val="747A9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83FE43C-CBC9-445F-9404-90153F15D7D1}"/>
              </a:ext>
            </a:extLst>
          </p:cNvPr>
          <p:cNvGrpSpPr/>
          <p:nvPr/>
        </p:nvGrpSpPr>
        <p:grpSpPr>
          <a:xfrm>
            <a:off x="11306815" y="5830761"/>
            <a:ext cx="272505" cy="272505"/>
            <a:chOff x="11205557" y="5766827"/>
            <a:chExt cx="373763" cy="373763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C4396D67-8C85-4DEF-9FEC-05513D8861F9}"/>
                </a:ext>
              </a:extLst>
            </p:cNvPr>
            <p:cNvSpPr/>
            <p:nvPr/>
          </p:nvSpPr>
          <p:spPr>
            <a:xfrm rot="10800000" flipV="1">
              <a:off x="11205557" y="5766827"/>
              <a:ext cx="373763" cy="3737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4" name="원호 43">
              <a:extLst>
                <a:ext uri="{FF2B5EF4-FFF2-40B4-BE49-F238E27FC236}">
                  <a16:creationId xmlns:a16="http://schemas.microsoft.com/office/drawing/2014/main" id="{704DEE50-2A87-48F0-8EEA-200A18C6A684}"/>
                </a:ext>
              </a:extLst>
            </p:cNvPr>
            <p:cNvSpPr/>
            <p:nvPr/>
          </p:nvSpPr>
          <p:spPr>
            <a:xfrm rot="10800000" flipV="1">
              <a:off x="11302663" y="5886905"/>
              <a:ext cx="179550" cy="179550"/>
            </a:xfrm>
            <a:prstGeom prst="arc">
              <a:avLst>
                <a:gd name="adj1" fmla="val 17958770"/>
                <a:gd name="adj2" fmla="val 14529894"/>
              </a:avLst>
            </a:prstGeom>
            <a:noFill/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14E1BBD4-C946-4784-B22A-6A0AB4EC4B4A}"/>
                </a:ext>
              </a:extLst>
            </p:cNvPr>
            <p:cNvCxnSpPr>
              <a:cxnSpLocks/>
            </p:cNvCxnSpPr>
            <p:nvPr/>
          </p:nvCxnSpPr>
          <p:spPr>
            <a:xfrm>
              <a:off x="11392438" y="5835670"/>
              <a:ext cx="0" cy="144000"/>
            </a:xfrm>
            <a:prstGeom prst="line">
              <a:avLst/>
            </a:prstGeom>
            <a:ln w="25400" cap="rnd">
              <a:solidFill>
                <a:srgbClr val="747A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/>
          <p:cNvGrpSpPr/>
          <p:nvPr/>
        </p:nvGrpSpPr>
        <p:grpSpPr>
          <a:xfrm>
            <a:off x="0" y="378663"/>
            <a:ext cx="517204" cy="262045"/>
            <a:chOff x="0" y="378663"/>
            <a:chExt cx="517204" cy="262045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2DAC26EB-17DE-411B-98FC-186B57022FA4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2482E8BD-341B-4D21-9716-7A73C9E9E825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1BA244FF-1820-4626-BB6A-816E558AB30A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0" name="직각 삼각형 59">
              <a:extLst>
                <a:ext uri="{FF2B5EF4-FFF2-40B4-BE49-F238E27FC236}">
                  <a16:creationId xmlns:a16="http://schemas.microsoft.com/office/drawing/2014/main" id="{1BA244FF-1820-4626-BB6A-816E558AB30A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E8D19DDC-5C08-4439-B41A-1151BD0A864B}"/>
              </a:ext>
            </a:extLst>
          </p:cNvPr>
          <p:cNvGrpSpPr/>
          <p:nvPr/>
        </p:nvGrpSpPr>
        <p:grpSpPr>
          <a:xfrm>
            <a:off x="752473" y="5868086"/>
            <a:ext cx="605548" cy="822427"/>
            <a:chOff x="752474" y="5868085"/>
            <a:chExt cx="871166" cy="985891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275914B2-1473-4743-8528-D4CABEA328C4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자유형: 도형 37">
              <a:extLst>
                <a:ext uri="{FF2B5EF4-FFF2-40B4-BE49-F238E27FC236}">
                  <a16:creationId xmlns:a16="http://schemas.microsoft.com/office/drawing/2014/main" id="{4B26AE9A-8948-404D-ADCE-DD3A57AC960E}"/>
                </a:ext>
              </a:extLst>
            </p:cNvPr>
            <p:cNvSpPr/>
            <p:nvPr/>
          </p:nvSpPr>
          <p:spPr>
            <a:xfrm>
              <a:off x="876780" y="6006339"/>
              <a:ext cx="659920" cy="60116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자유형: 도형 38">
              <a:extLst>
                <a:ext uri="{FF2B5EF4-FFF2-40B4-BE49-F238E27FC236}">
                  <a16:creationId xmlns:a16="http://schemas.microsoft.com/office/drawing/2014/main" id="{38DA9072-DEA8-4F5C-BE73-1E862E96682D}"/>
                </a:ext>
              </a:extLst>
            </p:cNvPr>
            <p:cNvSpPr/>
            <p:nvPr/>
          </p:nvSpPr>
          <p:spPr>
            <a:xfrm>
              <a:off x="857250" y="6196712"/>
              <a:ext cx="330200" cy="46226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자유형: 도형 39">
              <a:extLst>
                <a:ext uri="{FF2B5EF4-FFF2-40B4-BE49-F238E27FC236}">
                  <a16:creationId xmlns:a16="http://schemas.microsoft.com/office/drawing/2014/main" id="{1802C693-A5C0-45DC-B02A-2C0EF891F71A}"/>
                </a:ext>
              </a:extLst>
            </p:cNvPr>
            <p:cNvSpPr/>
            <p:nvPr/>
          </p:nvSpPr>
          <p:spPr>
            <a:xfrm>
              <a:off x="889000" y="6350000"/>
              <a:ext cx="508000" cy="69850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B160E23E-5756-43DC-AA82-46EC67DBC66C}"/>
              </a:ext>
            </a:extLst>
          </p:cNvPr>
          <p:cNvGrpSpPr/>
          <p:nvPr/>
        </p:nvGrpSpPr>
        <p:grpSpPr>
          <a:xfrm>
            <a:off x="1494272" y="5868087"/>
            <a:ext cx="605548" cy="822425"/>
            <a:chOff x="752474" y="5868085"/>
            <a:chExt cx="871166" cy="985891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07C43F64-2F4E-4A7A-8CBD-0055F5746513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자유형: 도형 43">
              <a:extLst>
                <a:ext uri="{FF2B5EF4-FFF2-40B4-BE49-F238E27FC236}">
                  <a16:creationId xmlns:a16="http://schemas.microsoft.com/office/drawing/2014/main" id="{714BC1A6-F9DF-44BF-AFBC-E866CA575987}"/>
                </a:ext>
              </a:extLst>
            </p:cNvPr>
            <p:cNvSpPr/>
            <p:nvPr/>
          </p:nvSpPr>
          <p:spPr>
            <a:xfrm flipV="1">
              <a:off x="876780" y="6018827"/>
              <a:ext cx="659920" cy="45719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자유형: 도형 44">
              <a:extLst>
                <a:ext uri="{FF2B5EF4-FFF2-40B4-BE49-F238E27FC236}">
                  <a16:creationId xmlns:a16="http://schemas.microsoft.com/office/drawing/2014/main" id="{9F08E35D-11D9-492E-A9BF-07850D6990EB}"/>
                </a:ext>
              </a:extLst>
            </p:cNvPr>
            <p:cNvSpPr/>
            <p:nvPr/>
          </p:nvSpPr>
          <p:spPr>
            <a:xfrm>
              <a:off x="857249" y="6196712"/>
              <a:ext cx="481563" cy="45719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자유형: 도형 45">
              <a:extLst>
                <a:ext uri="{FF2B5EF4-FFF2-40B4-BE49-F238E27FC236}">
                  <a16:creationId xmlns:a16="http://schemas.microsoft.com/office/drawing/2014/main" id="{21B4A5AF-A419-4D36-B2EF-54539A811B74}"/>
                </a:ext>
              </a:extLst>
            </p:cNvPr>
            <p:cNvSpPr/>
            <p:nvPr/>
          </p:nvSpPr>
          <p:spPr>
            <a:xfrm flipV="1">
              <a:off x="889000" y="6364273"/>
              <a:ext cx="272940" cy="45719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F607FE8-012E-4F87-B2CE-A5F0E97BDAC1}"/>
              </a:ext>
            </a:extLst>
          </p:cNvPr>
          <p:cNvSpPr txBox="1"/>
          <p:nvPr/>
        </p:nvSpPr>
        <p:spPr>
          <a:xfrm>
            <a:off x="717824" y="147817"/>
            <a:ext cx="7226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STEP3. </a:t>
            </a:r>
            <a:r>
              <a:rPr lang="ko-KR" altLang="en-US" sz="2000" b="1" dirty="0"/>
              <a:t>데이터 </a:t>
            </a:r>
            <a:r>
              <a:rPr lang="ko-KR" altLang="en-US" sz="2000" b="1" dirty="0" err="1"/>
              <a:t>전처리</a:t>
            </a:r>
            <a:endParaRPr lang="en-US" altLang="ko-KR" sz="2000" b="1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A060CE1E-8AF4-4CA5-B1BD-F738CB3EE7F2}"/>
              </a:ext>
            </a:extLst>
          </p:cNvPr>
          <p:cNvGrpSpPr/>
          <p:nvPr/>
        </p:nvGrpSpPr>
        <p:grpSpPr>
          <a:xfrm>
            <a:off x="0" y="696163"/>
            <a:ext cx="517204" cy="262045"/>
            <a:chOff x="0" y="378663"/>
            <a:chExt cx="517204" cy="262045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717FA457-69C3-4F4A-B048-DA234D29755F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6A1CD22C-5FB1-4F58-8250-C93F7A374358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C69FE375-BC3D-43CE-ABFD-86B1CD68E141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4" name="직각 삼각형 33">
              <a:extLst>
                <a:ext uri="{FF2B5EF4-FFF2-40B4-BE49-F238E27FC236}">
                  <a16:creationId xmlns:a16="http://schemas.microsoft.com/office/drawing/2014/main" id="{AB924AC0-BF2F-46A5-B82C-C683AB9CE7E7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DB0CADEF-099F-4871-A998-C5928EA17D9A}"/>
              </a:ext>
            </a:extLst>
          </p:cNvPr>
          <p:cNvGrpSpPr/>
          <p:nvPr/>
        </p:nvGrpSpPr>
        <p:grpSpPr>
          <a:xfrm>
            <a:off x="608053" y="639139"/>
            <a:ext cx="5147399" cy="4822372"/>
            <a:chOff x="627471" y="622708"/>
            <a:chExt cx="5362512" cy="4822372"/>
          </a:xfrm>
        </p:grpSpPr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B8756B58-3B66-4AF8-97EF-342155D8B545}"/>
                </a:ext>
              </a:extLst>
            </p:cNvPr>
            <p:cNvGrpSpPr/>
            <p:nvPr/>
          </p:nvGrpSpPr>
          <p:grpSpPr>
            <a:xfrm>
              <a:off x="627471" y="622708"/>
              <a:ext cx="5362512" cy="4822372"/>
              <a:chOff x="888998" y="414694"/>
              <a:chExt cx="5362512" cy="4822372"/>
            </a:xfrm>
          </p:grpSpPr>
          <p:sp>
            <p:nvSpPr>
              <p:cNvPr id="84" name="사각형: 둥근 위쪽 모서리 83">
                <a:extLst>
                  <a:ext uri="{FF2B5EF4-FFF2-40B4-BE49-F238E27FC236}">
                    <a16:creationId xmlns:a16="http://schemas.microsoft.com/office/drawing/2014/main" id="{BE114843-8FFE-40EC-933A-05C9DA427213}"/>
                  </a:ext>
                </a:extLst>
              </p:cNvPr>
              <p:cNvSpPr/>
              <p:nvPr/>
            </p:nvSpPr>
            <p:spPr>
              <a:xfrm rot="10800000" flipV="1">
                <a:off x="888999" y="414694"/>
                <a:ext cx="5362511" cy="602342"/>
              </a:xfrm>
              <a:prstGeom prst="round2SameRect">
                <a:avLst>
                  <a:gd name="adj1" fmla="val 35593"/>
                  <a:gd name="adj2" fmla="val 0"/>
                </a:avLst>
              </a:prstGeom>
              <a:solidFill>
                <a:srgbClr val="C2E1F3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5" name="사각형: 둥근 위쪽 모서리 84">
                <a:extLst>
                  <a:ext uri="{FF2B5EF4-FFF2-40B4-BE49-F238E27FC236}">
                    <a16:creationId xmlns:a16="http://schemas.microsoft.com/office/drawing/2014/main" id="{45041F24-CE5C-445B-A14B-935DF3291267}"/>
                  </a:ext>
                </a:extLst>
              </p:cNvPr>
              <p:cNvSpPr/>
              <p:nvPr/>
            </p:nvSpPr>
            <p:spPr>
              <a:xfrm rot="10800000" flipV="1">
                <a:off x="888998" y="1017037"/>
                <a:ext cx="5362511" cy="4220029"/>
              </a:xfrm>
              <a:prstGeom prst="round2SameRect">
                <a:avLst>
                  <a:gd name="adj1" fmla="val 0"/>
                  <a:gd name="adj2" fmla="val 5602"/>
                </a:avLst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93F9A979-FDF1-40D8-9DB4-89D781B0F9EA}"/>
                </a:ext>
              </a:extLst>
            </p:cNvPr>
            <p:cNvGrpSpPr/>
            <p:nvPr/>
          </p:nvGrpSpPr>
          <p:grpSpPr>
            <a:xfrm>
              <a:off x="4775626" y="818803"/>
              <a:ext cx="1007161" cy="255941"/>
              <a:chOff x="1863401" y="378540"/>
              <a:chExt cx="1007161" cy="255941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612D8E51-132C-445E-8543-98BB0F7FFF60}"/>
                  </a:ext>
                </a:extLst>
              </p:cNvPr>
              <p:cNvSpPr/>
              <p:nvPr/>
            </p:nvSpPr>
            <p:spPr>
              <a:xfrm rot="10800000" flipV="1">
                <a:off x="1863401" y="378542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58479427-24C1-4EDA-80DC-BCB2B691745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991002" y="505446"/>
                <a:ext cx="0" cy="108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BCC91A21-8419-4C4B-9322-7A145E1C72D9}"/>
                  </a:ext>
                </a:extLst>
              </p:cNvPr>
              <p:cNvSpPr/>
              <p:nvPr/>
            </p:nvSpPr>
            <p:spPr>
              <a:xfrm rot="10800000" flipV="1">
                <a:off x="2239012" y="378541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70" name="직선 연결선 69">
                <a:extLst>
                  <a:ext uri="{FF2B5EF4-FFF2-40B4-BE49-F238E27FC236}">
                    <a16:creationId xmlns:a16="http://schemas.microsoft.com/office/drawing/2014/main" id="{0A36406B-2A64-4AAE-8A67-A6F295D6CDFC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366980" y="440705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>
                <a:extLst>
                  <a:ext uri="{FF2B5EF4-FFF2-40B4-BE49-F238E27FC236}">
                    <a16:creationId xmlns:a16="http://schemas.microsoft.com/office/drawing/2014/main" id="{28367EC2-F8C9-4317-86A9-D0A04DD2C59B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2366979" y="440703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158FF69E-66DF-4C5E-9469-1EAA598DDAF9}"/>
                  </a:ext>
                </a:extLst>
              </p:cNvPr>
              <p:cNvSpPr/>
              <p:nvPr/>
            </p:nvSpPr>
            <p:spPr>
              <a:xfrm rot="10800000" flipV="1">
                <a:off x="2614623" y="378540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18B150BA-06E4-417C-9A19-67AEB299D43D}"/>
                  </a:ext>
                </a:extLst>
              </p:cNvPr>
              <p:cNvSpPr/>
              <p:nvPr/>
            </p:nvSpPr>
            <p:spPr>
              <a:xfrm rot="10800000" flipV="1">
                <a:off x="2690822" y="461791"/>
                <a:ext cx="103539" cy="1035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graphicFrame>
        <p:nvGraphicFramePr>
          <p:cNvPr id="61" name="표 6">
            <a:extLst>
              <a:ext uri="{FF2B5EF4-FFF2-40B4-BE49-F238E27FC236}">
                <a16:creationId xmlns:a16="http://schemas.microsoft.com/office/drawing/2014/main" id="{20AF885E-7FF4-444C-AB9F-9B9165D110B5}"/>
              </a:ext>
            </a:extLst>
          </p:cNvPr>
          <p:cNvGraphicFramePr>
            <a:graphicFrameLocks noGrp="1"/>
          </p:cNvGraphicFramePr>
          <p:nvPr/>
        </p:nvGraphicFramePr>
        <p:xfrm>
          <a:off x="949624" y="1482465"/>
          <a:ext cx="4434414" cy="265893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29623">
                  <a:extLst>
                    <a:ext uri="{9D8B030D-6E8A-4147-A177-3AD203B41FA5}">
                      <a16:colId xmlns:a16="http://schemas.microsoft.com/office/drawing/2014/main" val="1010331959"/>
                    </a:ext>
                  </a:extLst>
                </a:gridCol>
                <a:gridCol w="2804791">
                  <a:extLst>
                    <a:ext uri="{9D8B030D-6E8A-4147-A177-3AD203B41FA5}">
                      <a16:colId xmlns:a16="http://schemas.microsoft.com/office/drawing/2014/main" val="1088557891"/>
                    </a:ext>
                  </a:extLst>
                </a:gridCol>
              </a:tblGrid>
              <a:tr h="38295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제거한 변수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725540"/>
                  </a:ext>
                </a:extLst>
              </a:tr>
              <a:tr h="3829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show_id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구분자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557321"/>
                  </a:ext>
                </a:extLst>
              </a:tr>
              <a:tr h="3829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title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제목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807842"/>
                  </a:ext>
                </a:extLst>
              </a:tr>
              <a:tr h="3829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director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감독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507644"/>
                  </a:ext>
                </a:extLst>
              </a:tr>
              <a:tr h="3829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cast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배우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284748"/>
                  </a:ext>
                </a:extLst>
              </a:tr>
              <a:tr h="3829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date_added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넷플릭스</a:t>
                      </a:r>
                      <a:r>
                        <a:rPr lang="ko-KR" altLang="en-US" sz="1400" dirty="0"/>
                        <a:t> 업로드 날짜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78718"/>
                  </a:ext>
                </a:extLst>
              </a:tr>
              <a:tr h="3611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description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줄거리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178771"/>
                  </a:ext>
                </a:extLst>
              </a:tr>
            </a:tbl>
          </a:graphicData>
        </a:graphic>
      </p:graphicFrame>
      <p:graphicFrame>
        <p:nvGraphicFramePr>
          <p:cNvPr id="62" name="표 6">
            <a:extLst>
              <a:ext uri="{FF2B5EF4-FFF2-40B4-BE49-F238E27FC236}">
                <a16:creationId xmlns:a16="http://schemas.microsoft.com/office/drawing/2014/main" id="{F9CFA847-63F6-44A5-8D80-41EF36C6A60A}"/>
              </a:ext>
            </a:extLst>
          </p:cNvPr>
          <p:cNvGraphicFramePr>
            <a:graphicFrameLocks noGrp="1"/>
          </p:cNvGraphicFramePr>
          <p:nvPr/>
        </p:nvGraphicFramePr>
        <p:xfrm>
          <a:off x="949624" y="4374233"/>
          <a:ext cx="4434414" cy="76591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48575">
                  <a:extLst>
                    <a:ext uri="{9D8B030D-6E8A-4147-A177-3AD203B41FA5}">
                      <a16:colId xmlns:a16="http://schemas.microsoft.com/office/drawing/2014/main" val="1010331959"/>
                    </a:ext>
                  </a:extLst>
                </a:gridCol>
                <a:gridCol w="2785839">
                  <a:extLst>
                    <a:ext uri="{9D8B030D-6E8A-4147-A177-3AD203B41FA5}">
                      <a16:colId xmlns:a16="http://schemas.microsoft.com/office/drawing/2014/main" val="65345279"/>
                    </a:ext>
                  </a:extLst>
                </a:gridCol>
              </a:tblGrid>
              <a:tr h="38295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추가한 변수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725540"/>
                  </a:ext>
                </a:extLst>
              </a:tr>
              <a:tr h="3829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All_star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평점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557321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C747B09B-AF3D-4DEF-93CF-55A440868F71}"/>
              </a:ext>
            </a:extLst>
          </p:cNvPr>
          <p:cNvSpPr txBox="1"/>
          <p:nvPr/>
        </p:nvSpPr>
        <p:spPr>
          <a:xfrm>
            <a:off x="797008" y="785588"/>
            <a:ext cx="283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a typeface="+mj-ea"/>
              </a:rPr>
              <a:t>2. </a:t>
            </a:r>
            <a:r>
              <a:rPr lang="ko-KR" altLang="en-US" b="1" dirty="0">
                <a:ea typeface="+mj-ea"/>
              </a:rPr>
              <a:t>추가 및 제거 변수</a:t>
            </a: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7E1924BE-E8F5-423A-9AF1-56E65F9DDCC3}"/>
              </a:ext>
            </a:extLst>
          </p:cNvPr>
          <p:cNvGrpSpPr/>
          <p:nvPr/>
        </p:nvGrpSpPr>
        <p:grpSpPr>
          <a:xfrm>
            <a:off x="5870323" y="625495"/>
            <a:ext cx="5628664" cy="4822372"/>
            <a:chOff x="627471" y="622708"/>
            <a:chExt cx="5362512" cy="4822372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7AF12A6F-E520-451F-89E4-D67AFB14B1F3}"/>
                </a:ext>
              </a:extLst>
            </p:cNvPr>
            <p:cNvGrpSpPr/>
            <p:nvPr/>
          </p:nvGrpSpPr>
          <p:grpSpPr>
            <a:xfrm>
              <a:off x="627471" y="622708"/>
              <a:ext cx="5362512" cy="4822372"/>
              <a:chOff x="888998" y="414694"/>
              <a:chExt cx="5362512" cy="4822372"/>
            </a:xfrm>
          </p:grpSpPr>
          <p:sp>
            <p:nvSpPr>
              <p:cNvPr id="96" name="사각형: 둥근 위쪽 모서리 95">
                <a:extLst>
                  <a:ext uri="{FF2B5EF4-FFF2-40B4-BE49-F238E27FC236}">
                    <a16:creationId xmlns:a16="http://schemas.microsoft.com/office/drawing/2014/main" id="{4918F7C5-3CE5-4F3A-AD74-78E2F4FD6456}"/>
                  </a:ext>
                </a:extLst>
              </p:cNvPr>
              <p:cNvSpPr/>
              <p:nvPr/>
            </p:nvSpPr>
            <p:spPr>
              <a:xfrm rot="10800000" flipV="1">
                <a:off x="888999" y="414694"/>
                <a:ext cx="5362511" cy="602342"/>
              </a:xfrm>
              <a:prstGeom prst="round2SameRect">
                <a:avLst>
                  <a:gd name="adj1" fmla="val 35593"/>
                  <a:gd name="adj2" fmla="val 0"/>
                </a:avLst>
              </a:prstGeom>
              <a:solidFill>
                <a:srgbClr val="C2E1F3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7" name="사각형: 둥근 위쪽 모서리 96">
                <a:extLst>
                  <a:ext uri="{FF2B5EF4-FFF2-40B4-BE49-F238E27FC236}">
                    <a16:creationId xmlns:a16="http://schemas.microsoft.com/office/drawing/2014/main" id="{4BAC93B1-CB68-40D0-815C-2D26C46BE120}"/>
                  </a:ext>
                </a:extLst>
              </p:cNvPr>
              <p:cNvSpPr/>
              <p:nvPr/>
            </p:nvSpPr>
            <p:spPr>
              <a:xfrm rot="10800000" flipV="1">
                <a:off x="888998" y="1017037"/>
                <a:ext cx="5362511" cy="4220029"/>
              </a:xfrm>
              <a:prstGeom prst="round2SameRect">
                <a:avLst>
                  <a:gd name="adj1" fmla="val 0"/>
                  <a:gd name="adj2" fmla="val 5602"/>
                </a:avLst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3D16C178-93B0-4C11-8EC0-A30D5D8B7268}"/>
                </a:ext>
              </a:extLst>
            </p:cNvPr>
            <p:cNvGrpSpPr/>
            <p:nvPr/>
          </p:nvGrpSpPr>
          <p:grpSpPr>
            <a:xfrm>
              <a:off x="4775626" y="818803"/>
              <a:ext cx="1007161" cy="255941"/>
              <a:chOff x="1863401" y="378540"/>
              <a:chExt cx="1007161" cy="255941"/>
            </a:xfrm>
          </p:grpSpPr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E337B80A-BF13-4C7B-B319-FFE7D76EE4FF}"/>
                  </a:ext>
                </a:extLst>
              </p:cNvPr>
              <p:cNvSpPr/>
              <p:nvPr/>
            </p:nvSpPr>
            <p:spPr>
              <a:xfrm rot="10800000" flipV="1">
                <a:off x="1863401" y="378542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BFE47815-F64C-4650-AFB3-DADF1019C1A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991002" y="505446"/>
                <a:ext cx="0" cy="108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7B6D2908-6BD5-4C84-A27D-8645910F805E}"/>
                  </a:ext>
                </a:extLst>
              </p:cNvPr>
              <p:cNvSpPr/>
              <p:nvPr/>
            </p:nvSpPr>
            <p:spPr>
              <a:xfrm rot="10800000" flipV="1">
                <a:off x="2239012" y="378541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C00652A8-9205-4C13-97D4-6AEC41A2F7D6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366980" y="440705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id="{E2FD57F3-DD4E-4018-A9D3-7F08006DC3EE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2366979" y="440703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FD9A7500-766F-4799-8B24-3F40464F05EA}"/>
                  </a:ext>
                </a:extLst>
              </p:cNvPr>
              <p:cNvSpPr/>
              <p:nvPr/>
            </p:nvSpPr>
            <p:spPr>
              <a:xfrm rot="10800000" flipV="1">
                <a:off x="2614623" y="378540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F09AC7B0-0FCE-46BE-B318-FF3757B57BD1}"/>
                  </a:ext>
                </a:extLst>
              </p:cNvPr>
              <p:cNvSpPr/>
              <p:nvPr/>
            </p:nvSpPr>
            <p:spPr>
              <a:xfrm rot="10800000" flipV="1">
                <a:off x="2690822" y="461791"/>
                <a:ext cx="103539" cy="1035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graphicFrame>
        <p:nvGraphicFramePr>
          <p:cNvPr id="98" name="표 6">
            <a:extLst>
              <a:ext uri="{FF2B5EF4-FFF2-40B4-BE49-F238E27FC236}">
                <a16:creationId xmlns:a16="http://schemas.microsoft.com/office/drawing/2014/main" id="{9E482171-B4E5-48B0-98E2-5C3A79470B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96952"/>
              </p:ext>
            </p:extLst>
          </p:nvPr>
        </p:nvGraphicFramePr>
        <p:xfrm>
          <a:off x="6048041" y="1481259"/>
          <a:ext cx="5258774" cy="251035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03140">
                  <a:extLst>
                    <a:ext uri="{9D8B030D-6E8A-4147-A177-3AD203B41FA5}">
                      <a16:colId xmlns:a16="http://schemas.microsoft.com/office/drawing/2014/main" val="1010331959"/>
                    </a:ext>
                  </a:extLst>
                </a:gridCol>
                <a:gridCol w="3655634">
                  <a:extLst>
                    <a:ext uri="{9D8B030D-6E8A-4147-A177-3AD203B41FA5}">
                      <a16:colId xmlns:a16="http://schemas.microsoft.com/office/drawing/2014/main" val="4087102675"/>
                    </a:ext>
                  </a:extLst>
                </a:gridCol>
              </a:tblGrid>
              <a:tr h="3137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변수이름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725540"/>
                  </a:ext>
                </a:extLst>
              </a:tr>
              <a:tr h="3137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type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Movie / TV Show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557321"/>
                  </a:ext>
                </a:extLst>
              </a:tr>
              <a:tr h="3137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country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나라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807842"/>
                  </a:ext>
                </a:extLst>
              </a:tr>
              <a:tr h="3137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release_year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출시연도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507644"/>
                  </a:ext>
                </a:extLst>
              </a:tr>
              <a:tr h="3137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등급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284748"/>
                  </a:ext>
                </a:extLst>
              </a:tr>
              <a:tr h="3137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duration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상영시간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78718"/>
                  </a:ext>
                </a:extLst>
              </a:tr>
              <a:tr h="3137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listed_in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장르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178771"/>
                  </a:ext>
                </a:extLst>
              </a:tr>
              <a:tr h="3137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All_star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평점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734425"/>
                  </a:ext>
                </a:extLst>
              </a:tr>
            </a:tbl>
          </a:graphicData>
        </a:graphic>
      </p:graphicFrame>
      <p:sp>
        <p:nvSpPr>
          <p:cNvPr id="99" name="TextBox 98">
            <a:extLst>
              <a:ext uri="{FF2B5EF4-FFF2-40B4-BE49-F238E27FC236}">
                <a16:creationId xmlns:a16="http://schemas.microsoft.com/office/drawing/2014/main" id="{FB475603-99FA-4E33-9C40-3B067F322632}"/>
              </a:ext>
            </a:extLst>
          </p:cNvPr>
          <p:cNvSpPr txBox="1"/>
          <p:nvPr/>
        </p:nvSpPr>
        <p:spPr>
          <a:xfrm>
            <a:off x="6048041" y="745488"/>
            <a:ext cx="283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a typeface="+mj-ea"/>
              </a:rPr>
              <a:t>3. </a:t>
            </a:r>
            <a:r>
              <a:rPr lang="ko-KR" altLang="en-US" b="1" dirty="0">
                <a:ea typeface="+mj-ea"/>
              </a:rPr>
              <a:t>최종 사용 변수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DF3CFD-9A53-4839-9504-B9302088D458}"/>
              </a:ext>
            </a:extLst>
          </p:cNvPr>
          <p:cNvSpPr txBox="1"/>
          <p:nvPr/>
        </p:nvSpPr>
        <p:spPr>
          <a:xfrm>
            <a:off x="6095999" y="4387860"/>
            <a:ext cx="5210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Y</a:t>
            </a:r>
            <a:r>
              <a:rPr lang="ko-KR" altLang="en-US" dirty="0"/>
              <a:t>값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All_Star</a:t>
            </a:r>
            <a:r>
              <a:rPr lang="en-US" altLang="ko-KR" dirty="0"/>
              <a:t>(</a:t>
            </a:r>
            <a:r>
              <a:rPr lang="ko-KR" altLang="en-US" dirty="0"/>
              <a:t>평점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8915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>
            <a:extLst>
              <a:ext uri="{FF2B5EF4-FFF2-40B4-BE49-F238E27FC236}">
                <a16:creationId xmlns:a16="http://schemas.microsoft.com/office/drawing/2014/main" id="{5F51C6E9-76B1-4DA3-A7E9-E727666B31D5}"/>
              </a:ext>
            </a:extLst>
          </p:cNvPr>
          <p:cNvGrpSpPr/>
          <p:nvPr/>
        </p:nvGrpSpPr>
        <p:grpSpPr>
          <a:xfrm>
            <a:off x="4432300" y="2324100"/>
            <a:ext cx="5889298" cy="1302376"/>
            <a:chOff x="702003" y="713339"/>
            <a:chExt cx="10806514" cy="1939823"/>
          </a:xfrm>
        </p:grpSpPr>
        <p:sp>
          <p:nvSpPr>
            <p:cNvPr id="55" name="사각형: 둥근 위쪽 모서리 49">
              <a:extLst>
                <a:ext uri="{FF2B5EF4-FFF2-40B4-BE49-F238E27FC236}">
                  <a16:creationId xmlns:a16="http://schemas.microsoft.com/office/drawing/2014/main" id="{0A4AF2D6-C632-4916-AC69-9A830F4F57F5}"/>
                </a:ext>
              </a:extLst>
            </p:cNvPr>
            <p:cNvSpPr/>
            <p:nvPr/>
          </p:nvSpPr>
          <p:spPr>
            <a:xfrm rot="10800000" flipV="1">
              <a:off x="702004" y="713339"/>
              <a:ext cx="10806513" cy="604911"/>
            </a:xfrm>
            <a:prstGeom prst="round2SameRect">
              <a:avLst>
                <a:gd name="adj1" fmla="val 35593"/>
                <a:gd name="adj2" fmla="val 0"/>
              </a:avLst>
            </a:prstGeom>
            <a:solidFill>
              <a:srgbClr val="C2E1F3"/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사각형: 둥근 위쪽 모서리 50">
              <a:extLst>
                <a:ext uri="{FF2B5EF4-FFF2-40B4-BE49-F238E27FC236}">
                  <a16:creationId xmlns:a16="http://schemas.microsoft.com/office/drawing/2014/main" id="{5D1836AA-ED37-40BB-9A8F-91970A49DD2F}"/>
                </a:ext>
              </a:extLst>
            </p:cNvPr>
            <p:cNvSpPr/>
            <p:nvPr/>
          </p:nvSpPr>
          <p:spPr>
            <a:xfrm rot="10800000" flipV="1">
              <a:off x="702003" y="1137960"/>
              <a:ext cx="10806513" cy="1515202"/>
            </a:xfrm>
            <a:prstGeom prst="round2SameRect">
              <a:avLst>
                <a:gd name="adj1" fmla="val 0"/>
                <a:gd name="adj2" fmla="val 5602"/>
              </a:avLst>
            </a:prstGeom>
            <a:solidFill>
              <a:schemeClr val="bg1"/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4099" name="Picture 3" descr="C:\Users\acorn\Desktop\영화 평점 사이트.PNG"/>
          <p:cNvPicPr>
            <a:picLocks noChangeAspect="1" noChangeArrowheads="1"/>
          </p:cNvPicPr>
          <p:nvPr/>
        </p:nvPicPr>
        <p:blipFill>
          <a:blip r:embed="rId3"/>
          <a:srcRect r="48094" b="91614"/>
          <a:stretch>
            <a:fillRect/>
          </a:stretch>
        </p:blipFill>
        <p:spPr bwMode="auto">
          <a:xfrm>
            <a:off x="4446588" y="2638425"/>
            <a:ext cx="5815012" cy="904300"/>
          </a:xfrm>
          <a:prstGeom prst="rect">
            <a:avLst/>
          </a:prstGeom>
          <a:noFill/>
        </p:spPr>
      </p:pic>
      <p:sp>
        <p:nvSpPr>
          <p:cNvPr id="47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5503359" y="6017277"/>
            <a:ext cx="1185281" cy="833173"/>
          </a:xfrm>
          <a:prstGeom prst="trapezoid">
            <a:avLst>
              <a:gd name="adj" fmla="val 14330"/>
            </a:avLst>
          </a:prstGeom>
          <a:gradFill>
            <a:gsLst>
              <a:gs pos="54000">
                <a:schemeClr val="bg1"/>
              </a:gs>
              <a:gs pos="55000">
                <a:schemeClr val="bg1">
                  <a:lumMod val="85000"/>
                </a:schemeClr>
              </a:gs>
            </a:gsLst>
            <a:lin ang="16200000" scaled="0"/>
          </a:gra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B050EEF9-5216-4B66-AA52-4A03D1C13335}"/>
              </a:ext>
            </a:extLst>
          </p:cNvPr>
          <p:cNvSpPr/>
          <p:nvPr/>
        </p:nvSpPr>
        <p:spPr>
          <a:xfrm rot="10800000" flipV="1">
            <a:off x="377372" y="0"/>
            <a:ext cx="11437256" cy="5651759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DADCE8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377372" y="5651760"/>
            <a:ext cx="11437256" cy="603897"/>
          </a:xfrm>
          <a:prstGeom prst="round2SameRect">
            <a:avLst>
              <a:gd name="adj1" fmla="val 0"/>
              <a:gd name="adj2" fmla="val 27614"/>
            </a:avLst>
          </a:prstGeom>
          <a:solidFill>
            <a:schemeClr val="bg1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800" b="1" kern="0" dirty="0">
                <a:solidFill>
                  <a:srgbClr val="747A9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83FE43C-CBC9-445F-9404-90153F15D7D1}"/>
              </a:ext>
            </a:extLst>
          </p:cNvPr>
          <p:cNvGrpSpPr/>
          <p:nvPr/>
        </p:nvGrpSpPr>
        <p:grpSpPr>
          <a:xfrm>
            <a:off x="11306815" y="5830761"/>
            <a:ext cx="272505" cy="272505"/>
            <a:chOff x="11205557" y="5766827"/>
            <a:chExt cx="373763" cy="373763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C4396D67-8C85-4DEF-9FEC-05513D8861F9}"/>
                </a:ext>
              </a:extLst>
            </p:cNvPr>
            <p:cNvSpPr/>
            <p:nvPr/>
          </p:nvSpPr>
          <p:spPr>
            <a:xfrm rot="10800000" flipV="1">
              <a:off x="11205557" y="5766827"/>
              <a:ext cx="373763" cy="3737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4" name="원호 43">
              <a:extLst>
                <a:ext uri="{FF2B5EF4-FFF2-40B4-BE49-F238E27FC236}">
                  <a16:creationId xmlns:a16="http://schemas.microsoft.com/office/drawing/2014/main" id="{704DEE50-2A87-48F0-8EEA-200A18C6A684}"/>
                </a:ext>
              </a:extLst>
            </p:cNvPr>
            <p:cNvSpPr/>
            <p:nvPr/>
          </p:nvSpPr>
          <p:spPr>
            <a:xfrm rot="10800000" flipV="1">
              <a:off x="11302663" y="5886905"/>
              <a:ext cx="179550" cy="179550"/>
            </a:xfrm>
            <a:prstGeom prst="arc">
              <a:avLst>
                <a:gd name="adj1" fmla="val 17958770"/>
                <a:gd name="adj2" fmla="val 14529894"/>
              </a:avLst>
            </a:prstGeom>
            <a:noFill/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14E1BBD4-C946-4784-B22A-6A0AB4EC4B4A}"/>
                </a:ext>
              </a:extLst>
            </p:cNvPr>
            <p:cNvCxnSpPr>
              <a:cxnSpLocks/>
            </p:cNvCxnSpPr>
            <p:nvPr/>
          </p:nvCxnSpPr>
          <p:spPr>
            <a:xfrm>
              <a:off x="11392438" y="5835670"/>
              <a:ext cx="0" cy="144000"/>
            </a:xfrm>
            <a:prstGeom prst="line">
              <a:avLst/>
            </a:prstGeom>
            <a:ln w="25400" cap="rnd">
              <a:solidFill>
                <a:srgbClr val="747A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/>
          <p:cNvGrpSpPr/>
          <p:nvPr/>
        </p:nvGrpSpPr>
        <p:grpSpPr>
          <a:xfrm>
            <a:off x="0" y="378663"/>
            <a:ext cx="517204" cy="262045"/>
            <a:chOff x="0" y="378663"/>
            <a:chExt cx="517204" cy="262045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2DAC26EB-17DE-411B-98FC-186B57022FA4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2482E8BD-341B-4D21-9716-7A73C9E9E825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1BA244FF-1820-4626-BB6A-816E558AB30A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0" name="직각 삼각형 59">
              <a:extLst>
                <a:ext uri="{FF2B5EF4-FFF2-40B4-BE49-F238E27FC236}">
                  <a16:creationId xmlns:a16="http://schemas.microsoft.com/office/drawing/2014/main" id="{1BA244FF-1820-4626-BB6A-816E558AB30A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E8D19DDC-5C08-4439-B41A-1151BD0A864B}"/>
              </a:ext>
            </a:extLst>
          </p:cNvPr>
          <p:cNvGrpSpPr/>
          <p:nvPr/>
        </p:nvGrpSpPr>
        <p:grpSpPr>
          <a:xfrm>
            <a:off x="752473" y="5868086"/>
            <a:ext cx="605548" cy="822427"/>
            <a:chOff x="752474" y="5868085"/>
            <a:chExt cx="871166" cy="985891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275914B2-1473-4743-8528-D4CABEA328C4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자유형: 도형 37">
              <a:extLst>
                <a:ext uri="{FF2B5EF4-FFF2-40B4-BE49-F238E27FC236}">
                  <a16:creationId xmlns:a16="http://schemas.microsoft.com/office/drawing/2014/main" id="{4B26AE9A-8948-404D-ADCE-DD3A57AC960E}"/>
                </a:ext>
              </a:extLst>
            </p:cNvPr>
            <p:cNvSpPr/>
            <p:nvPr/>
          </p:nvSpPr>
          <p:spPr>
            <a:xfrm>
              <a:off x="876780" y="6006339"/>
              <a:ext cx="659920" cy="60116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자유형: 도형 38">
              <a:extLst>
                <a:ext uri="{FF2B5EF4-FFF2-40B4-BE49-F238E27FC236}">
                  <a16:creationId xmlns:a16="http://schemas.microsoft.com/office/drawing/2014/main" id="{38DA9072-DEA8-4F5C-BE73-1E862E96682D}"/>
                </a:ext>
              </a:extLst>
            </p:cNvPr>
            <p:cNvSpPr/>
            <p:nvPr/>
          </p:nvSpPr>
          <p:spPr>
            <a:xfrm>
              <a:off x="857250" y="6196712"/>
              <a:ext cx="330200" cy="46226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자유형: 도형 39">
              <a:extLst>
                <a:ext uri="{FF2B5EF4-FFF2-40B4-BE49-F238E27FC236}">
                  <a16:creationId xmlns:a16="http://schemas.microsoft.com/office/drawing/2014/main" id="{1802C693-A5C0-45DC-B02A-2C0EF891F71A}"/>
                </a:ext>
              </a:extLst>
            </p:cNvPr>
            <p:cNvSpPr/>
            <p:nvPr/>
          </p:nvSpPr>
          <p:spPr>
            <a:xfrm>
              <a:off x="889000" y="6350000"/>
              <a:ext cx="508000" cy="69850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B160E23E-5756-43DC-AA82-46EC67DBC66C}"/>
              </a:ext>
            </a:extLst>
          </p:cNvPr>
          <p:cNvGrpSpPr/>
          <p:nvPr/>
        </p:nvGrpSpPr>
        <p:grpSpPr>
          <a:xfrm>
            <a:off x="1494272" y="5868087"/>
            <a:ext cx="605548" cy="822425"/>
            <a:chOff x="752474" y="5868085"/>
            <a:chExt cx="871166" cy="985891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07C43F64-2F4E-4A7A-8CBD-0055F5746513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자유형: 도형 43">
              <a:extLst>
                <a:ext uri="{FF2B5EF4-FFF2-40B4-BE49-F238E27FC236}">
                  <a16:creationId xmlns:a16="http://schemas.microsoft.com/office/drawing/2014/main" id="{714BC1A6-F9DF-44BF-AFBC-E866CA575987}"/>
                </a:ext>
              </a:extLst>
            </p:cNvPr>
            <p:cNvSpPr/>
            <p:nvPr/>
          </p:nvSpPr>
          <p:spPr>
            <a:xfrm flipV="1">
              <a:off x="876780" y="6018827"/>
              <a:ext cx="659920" cy="45719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자유형: 도형 44">
              <a:extLst>
                <a:ext uri="{FF2B5EF4-FFF2-40B4-BE49-F238E27FC236}">
                  <a16:creationId xmlns:a16="http://schemas.microsoft.com/office/drawing/2014/main" id="{9F08E35D-11D9-492E-A9BF-07850D6990EB}"/>
                </a:ext>
              </a:extLst>
            </p:cNvPr>
            <p:cNvSpPr/>
            <p:nvPr/>
          </p:nvSpPr>
          <p:spPr>
            <a:xfrm>
              <a:off x="857249" y="6196712"/>
              <a:ext cx="481563" cy="45719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자유형: 도형 45">
              <a:extLst>
                <a:ext uri="{FF2B5EF4-FFF2-40B4-BE49-F238E27FC236}">
                  <a16:creationId xmlns:a16="http://schemas.microsoft.com/office/drawing/2014/main" id="{21B4A5AF-A419-4D36-B2EF-54539A811B74}"/>
                </a:ext>
              </a:extLst>
            </p:cNvPr>
            <p:cNvSpPr/>
            <p:nvPr/>
          </p:nvSpPr>
          <p:spPr>
            <a:xfrm flipV="1">
              <a:off x="889000" y="6364273"/>
              <a:ext cx="272940" cy="45719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F607FE8-012E-4F87-B2CE-A5F0E97BDAC1}"/>
              </a:ext>
            </a:extLst>
          </p:cNvPr>
          <p:cNvSpPr txBox="1"/>
          <p:nvPr/>
        </p:nvSpPr>
        <p:spPr>
          <a:xfrm>
            <a:off x="717824" y="147817"/>
            <a:ext cx="7226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STEP3. </a:t>
            </a:r>
            <a:r>
              <a:rPr lang="ko-KR" altLang="en-US" sz="2000" b="1" dirty="0"/>
              <a:t>데이터 </a:t>
            </a:r>
            <a:r>
              <a:rPr lang="ko-KR" altLang="en-US" sz="2000" b="1" dirty="0" err="1"/>
              <a:t>전처리</a:t>
            </a:r>
            <a:endParaRPr lang="en-US" altLang="ko-KR" sz="2000" b="1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A060CE1E-8AF4-4CA5-B1BD-F738CB3EE7F2}"/>
              </a:ext>
            </a:extLst>
          </p:cNvPr>
          <p:cNvGrpSpPr/>
          <p:nvPr/>
        </p:nvGrpSpPr>
        <p:grpSpPr>
          <a:xfrm>
            <a:off x="0" y="696163"/>
            <a:ext cx="517204" cy="262045"/>
            <a:chOff x="0" y="378663"/>
            <a:chExt cx="517204" cy="262045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717FA457-69C3-4F4A-B048-DA234D29755F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6A1CD22C-5FB1-4F58-8250-C93F7A374358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C69FE375-BC3D-43CE-ABFD-86B1CD68E141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4" name="직각 삼각형 33">
              <a:extLst>
                <a:ext uri="{FF2B5EF4-FFF2-40B4-BE49-F238E27FC236}">
                  <a16:creationId xmlns:a16="http://schemas.microsoft.com/office/drawing/2014/main" id="{AB924AC0-BF2F-46A5-B82C-C683AB9CE7E7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9CD0D88-CBAD-4151-A836-5BCFA454084E}"/>
              </a:ext>
            </a:extLst>
          </p:cNvPr>
          <p:cNvGrpSpPr/>
          <p:nvPr/>
        </p:nvGrpSpPr>
        <p:grpSpPr>
          <a:xfrm>
            <a:off x="706532" y="594746"/>
            <a:ext cx="8729958" cy="4874255"/>
            <a:chOff x="5859348" y="406247"/>
            <a:chExt cx="5362512" cy="4822372"/>
          </a:xfrm>
        </p:grpSpPr>
        <p:grpSp>
          <p:nvGrpSpPr>
            <p:cNvPr id="37" name="그룹 35">
              <a:extLst>
                <a:ext uri="{FF2B5EF4-FFF2-40B4-BE49-F238E27FC236}">
                  <a16:creationId xmlns:a16="http://schemas.microsoft.com/office/drawing/2014/main" id="{6B0A1D95-9572-4256-B538-00B601001610}"/>
                </a:ext>
              </a:extLst>
            </p:cNvPr>
            <p:cNvGrpSpPr/>
            <p:nvPr/>
          </p:nvGrpSpPr>
          <p:grpSpPr>
            <a:xfrm>
              <a:off x="5859348" y="406247"/>
              <a:ext cx="5362512" cy="4822372"/>
              <a:chOff x="888998" y="414694"/>
              <a:chExt cx="5362512" cy="4822372"/>
            </a:xfrm>
          </p:grpSpPr>
          <p:sp>
            <p:nvSpPr>
              <p:cNvPr id="51" name="사각형: 둥근 위쪽 모서리 49">
                <a:extLst>
                  <a:ext uri="{FF2B5EF4-FFF2-40B4-BE49-F238E27FC236}">
                    <a16:creationId xmlns:a16="http://schemas.microsoft.com/office/drawing/2014/main" id="{0A4AF2D6-C632-4916-AC69-9A830F4F57F5}"/>
                  </a:ext>
                </a:extLst>
              </p:cNvPr>
              <p:cNvSpPr/>
              <p:nvPr/>
            </p:nvSpPr>
            <p:spPr>
              <a:xfrm rot="10800000" flipV="1">
                <a:off x="888999" y="414694"/>
                <a:ext cx="5362511" cy="602342"/>
              </a:xfrm>
              <a:prstGeom prst="round2SameRect">
                <a:avLst>
                  <a:gd name="adj1" fmla="val 35593"/>
                  <a:gd name="adj2" fmla="val 0"/>
                </a:avLst>
              </a:prstGeom>
              <a:solidFill>
                <a:srgbClr val="C2E1F3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사각형: 둥근 위쪽 모서리 50">
                <a:extLst>
                  <a:ext uri="{FF2B5EF4-FFF2-40B4-BE49-F238E27FC236}">
                    <a16:creationId xmlns:a16="http://schemas.microsoft.com/office/drawing/2014/main" id="{5D1836AA-ED37-40BB-9A8F-91970A49DD2F}"/>
                  </a:ext>
                </a:extLst>
              </p:cNvPr>
              <p:cNvSpPr/>
              <p:nvPr/>
            </p:nvSpPr>
            <p:spPr>
              <a:xfrm rot="10800000" flipV="1">
                <a:off x="888998" y="1017037"/>
                <a:ext cx="5362511" cy="4220029"/>
              </a:xfrm>
              <a:prstGeom prst="round2SameRect">
                <a:avLst>
                  <a:gd name="adj1" fmla="val 0"/>
                  <a:gd name="adj2" fmla="val 5602"/>
                </a:avLst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8" name="그룹 36">
              <a:extLst>
                <a:ext uri="{FF2B5EF4-FFF2-40B4-BE49-F238E27FC236}">
                  <a16:creationId xmlns:a16="http://schemas.microsoft.com/office/drawing/2014/main" id="{16FD6FC2-7FA6-4277-B69C-6C31909C25D7}"/>
                </a:ext>
              </a:extLst>
            </p:cNvPr>
            <p:cNvGrpSpPr/>
            <p:nvPr/>
          </p:nvGrpSpPr>
          <p:grpSpPr>
            <a:xfrm>
              <a:off x="10007503" y="602342"/>
              <a:ext cx="1007161" cy="255941"/>
              <a:chOff x="1863401" y="378540"/>
              <a:chExt cx="1007161" cy="255941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C62A3A69-04C1-432C-9D3D-4EF3B95E3B38}"/>
                  </a:ext>
                </a:extLst>
              </p:cNvPr>
              <p:cNvSpPr/>
              <p:nvPr/>
            </p:nvSpPr>
            <p:spPr>
              <a:xfrm rot="10800000" flipV="1">
                <a:off x="1863401" y="378542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ECEA8A27-8209-4B8F-9984-86888B3EEF5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991002" y="505446"/>
                <a:ext cx="0" cy="108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9BE82C31-32C6-4296-8DE6-05DB03AADCFD}"/>
                  </a:ext>
                </a:extLst>
              </p:cNvPr>
              <p:cNvSpPr/>
              <p:nvPr/>
            </p:nvSpPr>
            <p:spPr>
              <a:xfrm rot="10800000" flipV="1">
                <a:off x="2239012" y="378541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5105BC86-9C68-44E4-B6D3-BAA45423BE51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366980" y="440705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F92E7202-E344-4F87-BCD4-B5565A249A74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2366979" y="440703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CC80FF26-19B9-43D7-A3A7-174176C95E7B}"/>
                  </a:ext>
                </a:extLst>
              </p:cNvPr>
              <p:cNvSpPr/>
              <p:nvPr/>
            </p:nvSpPr>
            <p:spPr>
              <a:xfrm rot="10800000" flipV="1">
                <a:off x="2614623" y="378540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C517638C-81C6-4636-9859-DA416FE5384B}"/>
                  </a:ext>
                </a:extLst>
              </p:cNvPr>
              <p:cNvSpPr/>
              <p:nvPr/>
            </p:nvSpPr>
            <p:spPr>
              <a:xfrm rot="10800000" flipV="1">
                <a:off x="2690822" y="461791"/>
                <a:ext cx="103539" cy="1035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501DA05D-D241-40AA-9F7C-C1DEACDB25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908" y="1269441"/>
            <a:ext cx="4408264" cy="409852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177B799-7987-4EFB-9825-E4E423D69A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2347" y="1426367"/>
            <a:ext cx="4280789" cy="2609127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12361912-65F2-4344-829F-C66936B11FA4}"/>
              </a:ext>
            </a:extLst>
          </p:cNvPr>
          <p:cNvSpPr txBox="1"/>
          <p:nvPr/>
        </p:nvSpPr>
        <p:spPr>
          <a:xfrm>
            <a:off x="913565" y="677598"/>
            <a:ext cx="406878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IMDb</a:t>
            </a:r>
            <a:r>
              <a:rPr lang="ko-KR" altLang="en-US" sz="2400" b="1" dirty="0"/>
              <a:t> 평점 데이터 </a:t>
            </a:r>
            <a:r>
              <a:rPr lang="ko-KR" altLang="en-US" sz="2400" b="1" dirty="0" err="1"/>
              <a:t>크롤링</a:t>
            </a:r>
            <a:endParaRPr lang="ko-KR" altLang="en-US" sz="2400" b="1" dirty="0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040B753A-B9C0-4938-8E71-B4E35E43140A}"/>
              </a:ext>
            </a:extLst>
          </p:cNvPr>
          <p:cNvGrpSpPr/>
          <p:nvPr/>
        </p:nvGrpSpPr>
        <p:grpSpPr>
          <a:xfrm>
            <a:off x="5656404" y="4258292"/>
            <a:ext cx="5905242" cy="1109677"/>
            <a:chOff x="5869775" y="112331"/>
            <a:chExt cx="5366349" cy="5007313"/>
          </a:xfrm>
        </p:grpSpPr>
        <p:grpSp>
          <p:nvGrpSpPr>
            <p:cNvPr id="63" name="그룹 52">
              <a:extLst>
                <a:ext uri="{FF2B5EF4-FFF2-40B4-BE49-F238E27FC236}">
                  <a16:creationId xmlns:a16="http://schemas.microsoft.com/office/drawing/2014/main" id="{8689B705-D146-4ED6-80D6-146496B9146B}"/>
                </a:ext>
              </a:extLst>
            </p:cNvPr>
            <p:cNvGrpSpPr/>
            <p:nvPr/>
          </p:nvGrpSpPr>
          <p:grpSpPr>
            <a:xfrm>
              <a:off x="5869775" y="112331"/>
              <a:ext cx="5366349" cy="5007313"/>
              <a:chOff x="899425" y="120778"/>
              <a:chExt cx="5366349" cy="5007313"/>
            </a:xfrm>
          </p:grpSpPr>
          <p:sp>
            <p:nvSpPr>
              <p:cNvPr id="82" name="사각형: 둥근 위쪽 모서리 65">
                <a:extLst>
                  <a:ext uri="{FF2B5EF4-FFF2-40B4-BE49-F238E27FC236}">
                    <a16:creationId xmlns:a16="http://schemas.microsoft.com/office/drawing/2014/main" id="{278DB702-EBC3-4E6A-A5FD-321289F85B3F}"/>
                  </a:ext>
                </a:extLst>
              </p:cNvPr>
              <p:cNvSpPr/>
              <p:nvPr/>
            </p:nvSpPr>
            <p:spPr>
              <a:xfrm rot="10800000" flipV="1">
                <a:off x="903262" y="120778"/>
                <a:ext cx="5362512" cy="809127"/>
              </a:xfrm>
              <a:prstGeom prst="round2SameRect">
                <a:avLst>
                  <a:gd name="adj1" fmla="val 35593"/>
                  <a:gd name="adj2" fmla="val 0"/>
                </a:avLst>
              </a:prstGeom>
              <a:solidFill>
                <a:srgbClr val="C2E1F3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사각형: 둥근 위쪽 모서리 66">
                <a:extLst>
                  <a:ext uri="{FF2B5EF4-FFF2-40B4-BE49-F238E27FC236}">
                    <a16:creationId xmlns:a16="http://schemas.microsoft.com/office/drawing/2014/main" id="{A133B78A-A1EF-4594-A767-CBDE948A94C7}"/>
                  </a:ext>
                </a:extLst>
              </p:cNvPr>
              <p:cNvSpPr/>
              <p:nvPr/>
            </p:nvSpPr>
            <p:spPr>
              <a:xfrm rot="10800000" flipV="1">
                <a:off x="899425" y="908062"/>
                <a:ext cx="5362511" cy="4220029"/>
              </a:xfrm>
              <a:prstGeom prst="round2SameRect">
                <a:avLst>
                  <a:gd name="adj1" fmla="val 0"/>
                  <a:gd name="adj2" fmla="val 5602"/>
                </a:avLst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4" name="그룹 53">
              <a:extLst>
                <a:ext uri="{FF2B5EF4-FFF2-40B4-BE49-F238E27FC236}">
                  <a16:creationId xmlns:a16="http://schemas.microsoft.com/office/drawing/2014/main" id="{9034CF2F-335F-463E-8814-5E0DF00E846C}"/>
                </a:ext>
              </a:extLst>
            </p:cNvPr>
            <p:cNvGrpSpPr/>
            <p:nvPr/>
          </p:nvGrpSpPr>
          <p:grpSpPr>
            <a:xfrm>
              <a:off x="10144706" y="310960"/>
              <a:ext cx="839992" cy="439511"/>
              <a:chOff x="2000604" y="87158"/>
              <a:chExt cx="839992" cy="439511"/>
            </a:xfrm>
          </p:grpSpPr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6FF7C2D1-8552-4D0A-9D1B-7879B5A90E3E}"/>
                  </a:ext>
                </a:extLst>
              </p:cNvPr>
              <p:cNvSpPr/>
              <p:nvPr/>
            </p:nvSpPr>
            <p:spPr>
              <a:xfrm rot="10800000" flipV="1">
                <a:off x="2000604" y="87158"/>
                <a:ext cx="222989" cy="43079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47DE4F9C-0D13-453F-8D92-13D346A8EE5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106261" y="330219"/>
                <a:ext cx="0" cy="108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B8ED964A-58C7-47BD-8DAC-60A950E0FDCD}"/>
                  </a:ext>
                </a:extLst>
              </p:cNvPr>
              <p:cNvSpPr/>
              <p:nvPr/>
            </p:nvSpPr>
            <p:spPr>
              <a:xfrm rot="10800000" flipV="1">
                <a:off x="2311160" y="113863"/>
                <a:ext cx="222642" cy="40372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A7C035F8-AD9A-4141-A20C-B4926D5B15D3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427355" y="189789"/>
                <a:ext cx="0" cy="255111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1B85ECA2-4B68-4EBD-8E00-8C0052F9576C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2422481" y="278914"/>
                <a:ext cx="0" cy="89413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B31358ED-5C03-406F-974F-6AFC2D846DFB}"/>
                  </a:ext>
                </a:extLst>
              </p:cNvPr>
              <p:cNvSpPr/>
              <p:nvPr/>
            </p:nvSpPr>
            <p:spPr>
              <a:xfrm rot="10800000" flipV="1">
                <a:off x="2617955" y="122944"/>
                <a:ext cx="222641" cy="40372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6B33BEDA-1DE4-4346-9412-FC9604F9D0B1}"/>
                  </a:ext>
                </a:extLst>
              </p:cNvPr>
              <p:cNvSpPr/>
              <p:nvPr/>
            </p:nvSpPr>
            <p:spPr>
              <a:xfrm rot="10800000" flipV="1">
                <a:off x="2676386" y="264522"/>
                <a:ext cx="103539" cy="15158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F9ECF86D-1294-42A5-9F07-4764D4B8E0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5692" y="4550811"/>
            <a:ext cx="5667375" cy="676275"/>
          </a:xfrm>
          <a:prstGeom prst="rect">
            <a:avLst/>
          </a:prstGeom>
        </p:spPr>
      </p:pic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D7578BC2-E604-4EFD-AAEB-F5BAAC627830}"/>
              </a:ext>
            </a:extLst>
          </p:cNvPr>
          <p:cNvCxnSpPr/>
          <p:nvPr/>
        </p:nvCxnSpPr>
        <p:spPr>
          <a:xfrm rot="10800000" flipV="1">
            <a:off x="9373320" y="4158767"/>
            <a:ext cx="533400" cy="4953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0188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5503359" y="6017277"/>
            <a:ext cx="1185281" cy="833173"/>
          </a:xfrm>
          <a:prstGeom prst="trapezoid">
            <a:avLst>
              <a:gd name="adj" fmla="val 14330"/>
            </a:avLst>
          </a:prstGeom>
          <a:gradFill>
            <a:gsLst>
              <a:gs pos="54000">
                <a:schemeClr val="bg1"/>
              </a:gs>
              <a:gs pos="55000">
                <a:schemeClr val="bg1">
                  <a:lumMod val="85000"/>
                </a:schemeClr>
              </a:gs>
            </a:gsLst>
            <a:lin ang="16200000" scaled="0"/>
          </a:gra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B050EEF9-5216-4B66-AA52-4A03D1C13335}"/>
              </a:ext>
            </a:extLst>
          </p:cNvPr>
          <p:cNvSpPr/>
          <p:nvPr/>
        </p:nvSpPr>
        <p:spPr>
          <a:xfrm rot="10800000" flipV="1">
            <a:off x="517072" y="0"/>
            <a:ext cx="11437256" cy="5651759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DADCE8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377372" y="5651760"/>
            <a:ext cx="11437256" cy="603897"/>
          </a:xfrm>
          <a:prstGeom prst="round2SameRect">
            <a:avLst>
              <a:gd name="adj1" fmla="val 0"/>
              <a:gd name="adj2" fmla="val 27614"/>
            </a:avLst>
          </a:prstGeom>
          <a:solidFill>
            <a:schemeClr val="bg1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800" b="1" kern="0" dirty="0">
                <a:solidFill>
                  <a:srgbClr val="747A9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</a:t>
            </a:r>
          </a:p>
        </p:txBody>
      </p:sp>
      <p:grpSp>
        <p:nvGrpSpPr>
          <p:cNvPr id="2" name="그룹 41">
            <a:extLst>
              <a:ext uri="{FF2B5EF4-FFF2-40B4-BE49-F238E27FC236}">
                <a16:creationId xmlns:a16="http://schemas.microsoft.com/office/drawing/2014/main" id="{483FE43C-CBC9-445F-9404-90153F15D7D1}"/>
              </a:ext>
            </a:extLst>
          </p:cNvPr>
          <p:cNvGrpSpPr/>
          <p:nvPr/>
        </p:nvGrpSpPr>
        <p:grpSpPr>
          <a:xfrm>
            <a:off x="11306815" y="5830761"/>
            <a:ext cx="272505" cy="272505"/>
            <a:chOff x="11205557" y="5766827"/>
            <a:chExt cx="373763" cy="373763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C4396D67-8C85-4DEF-9FEC-05513D8861F9}"/>
                </a:ext>
              </a:extLst>
            </p:cNvPr>
            <p:cNvSpPr/>
            <p:nvPr/>
          </p:nvSpPr>
          <p:spPr>
            <a:xfrm rot="10800000" flipV="1">
              <a:off x="11205557" y="5766827"/>
              <a:ext cx="373763" cy="3737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4" name="원호 43">
              <a:extLst>
                <a:ext uri="{FF2B5EF4-FFF2-40B4-BE49-F238E27FC236}">
                  <a16:creationId xmlns:a16="http://schemas.microsoft.com/office/drawing/2014/main" id="{704DEE50-2A87-48F0-8EEA-200A18C6A684}"/>
                </a:ext>
              </a:extLst>
            </p:cNvPr>
            <p:cNvSpPr/>
            <p:nvPr/>
          </p:nvSpPr>
          <p:spPr>
            <a:xfrm rot="10800000" flipV="1">
              <a:off x="11302663" y="5886905"/>
              <a:ext cx="179550" cy="179550"/>
            </a:xfrm>
            <a:prstGeom prst="arc">
              <a:avLst>
                <a:gd name="adj1" fmla="val 17958770"/>
                <a:gd name="adj2" fmla="val 14529894"/>
              </a:avLst>
            </a:prstGeom>
            <a:noFill/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14E1BBD4-C946-4784-B22A-6A0AB4EC4B4A}"/>
                </a:ext>
              </a:extLst>
            </p:cNvPr>
            <p:cNvCxnSpPr>
              <a:cxnSpLocks/>
            </p:cNvCxnSpPr>
            <p:nvPr/>
          </p:nvCxnSpPr>
          <p:spPr>
            <a:xfrm>
              <a:off x="11392438" y="5835670"/>
              <a:ext cx="0" cy="144000"/>
            </a:xfrm>
            <a:prstGeom prst="line">
              <a:avLst/>
            </a:prstGeom>
            <a:ln w="25400" cap="rnd">
              <a:solidFill>
                <a:srgbClr val="747A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1"/>
          <p:cNvGrpSpPr/>
          <p:nvPr/>
        </p:nvGrpSpPr>
        <p:grpSpPr>
          <a:xfrm>
            <a:off x="0" y="378663"/>
            <a:ext cx="517204" cy="262045"/>
            <a:chOff x="0" y="378663"/>
            <a:chExt cx="517204" cy="262045"/>
          </a:xfrm>
        </p:grpSpPr>
        <p:grpSp>
          <p:nvGrpSpPr>
            <p:cNvPr id="5" name="그룹 56">
              <a:extLst>
                <a:ext uri="{FF2B5EF4-FFF2-40B4-BE49-F238E27FC236}">
                  <a16:creationId xmlns:a16="http://schemas.microsoft.com/office/drawing/2014/main" id="{2DAC26EB-17DE-411B-98FC-186B57022FA4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2482E8BD-341B-4D21-9716-7A73C9E9E825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1BA244FF-1820-4626-BB6A-816E558AB30A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0" name="직각 삼각형 59">
              <a:extLst>
                <a:ext uri="{FF2B5EF4-FFF2-40B4-BE49-F238E27FC236}">
                  <a16:creationId xmlns:a16="http://schemas.microsoft.com/office/drawing/2014/main" id="{1BA244FF-1820-4626-BB6A-816E558AB30A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0">
            <a:extLst>
              <a:ext uri="{FF2B5EF4-FFF2-40B4-BE49-F238E27FC236}">
                <a16:creationId xmlns:a16="http://schemas.microsoft.com/office/drawing/2014/main" id="{E8D19DDC-5C08-4439-B41A-1151BD0A864B}"/>
              </a:ext>
            </a:extLst>
          </p:cNvPr>
          <p:cNvGrpSpPr/>
          <p:nvPr/>
        </p:nvGrpSpPr>
        <p:grpSpPr>
          <a:xfrm>
            <a:off x="752473" y="5868086"/>
            <a:ext cx="605548" cy="822427"/>
            <a:chOff x="752474" y="5868085"/>
            <a:chExt cx="871166" cy="985891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275914B2-1473-4743-8528-D4CABEA328C4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자유형: 도형 37">
              <a:extLst>
                <a:ext uri="{FF2B5EF4-FFF2-40B4-BE49-F238E27FC236}">
                  <a16:creationId xmlns:a16="http://schemas.microsoft.com/office/drawing/2014/main" id="{4B26AE9A-8948-404D-ADCE-DD3A57AC960E}"/>
                </a:ext>
              </a:extLst>
            </p:cNvPr>
            <p:cNvSpPr/>
            <p:nvPr/>
          </p:nvSpPr>
          <p:spPr>
            <a:xfrm>
              <a:off x="876780" y="6006339"/>
              <a:ext cx="659920" cy="60116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자유형: 도형 38">
              <a:extLst>
                <a:ext uri="{FF2B5EF4-FFF2-40B4-BE49-F238E27FC236}">
                  <a16:creationId xmlns:a16="http://schemas.microsoft.com/office/drawing/2014/main" id="{38DA9072-DEA8-4F5C-BE73-1E862E96682D}"/>
                </a:ext>
              </a:extLst>
            </p:cNvPr>
            <p:cNvSpPr/>
            <p:nvPr/>
          </p:nvSpPr>
          <p:spPr>
            <a:xfrm>
              <a:off x="857250" y="6196712"/>
              <a:ext cx="330200" cy="46226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자유형: 도형 39">
              <a:extLst>
                <a:ext uri="{FF2B5EF4-FFF2-40B4-BE49-F238E27FC236}">
                  <a16:creationId xmlns:a16="http://schemas.microsoft.com/office/drawing/2014/main" id="{1802C693-A5C0-45DC-B02A-2C0EF891F71A}"/>
                </a:ext>
              </a:extLst>
            </p:cNvPr>
            <p:cNvSpPr/>
            <p:nvPr/>
          </p:nvSpPr>
          <p:spPr>
            <a:xfrm>
              <a:off x="889000" y="6350000"/>
              <a:ext cx="508000" cy="69850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그룹 75">
            <a:extLst>
              <a:ext uri="{FF2B5EF4-FFF2-40B4-BE49-F238E27FC236}">
                <a16:creationId xmlns:a16="http://schemas.microsoft.com/office/drawing/2014/main" id="{B160E23E-5756-43DC-AA82-46EC67DBC66C}"/>
              </a:ext>
            </a:extLst>
          </p:cNvPr>
          <p:cNvGrpSpPr/>
          <p:nvPr/>
        </p:nvGrpSpPr>
        <p:grpSpPr>
          <a:xfrm>
            <a:off x="1494272" y="5868087"/>
            <a:ext cx="605548" cy="822425"/>
            <a:chOff x="752474" y="5868085"/>
            <a:chExt cx="871166" cy="985891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07C43F64-2F4E-4A7A-8CBD-0055F5746513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자유형: 도형 43">
              <a:extLst>
                <a:ext uri="{FF2B5EF4-FFF2-40B4-BE49-F238E27FC236}">
                  <a16:creationId xmlns:a16="http://schemas.microsoft.com/office/drawing/2014/main" id="{714BC1A6-F9DF-44BF-AFBC-E866CA575987}"/>
                </a:ext>
              </a:extLst>
            </p:cNvPr>
            <p:cNvSpPr/>
            <p:nvPr/>
          </p:nvSpPr>
          <p:spPr>
            <a:xfrm flipV="1">
              <a:off x="876780" y="6018827"/>
              <a:ext cx="659920" cy="45719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자유형: 도형 44">
              <a:extLst>
                <a:ext uri="{FF2B5EF4-FFF2-40B4-BE49-F238E27FC236}">
                  <a16:creationId xmlns:a16="http://schemas.microsoft.com/office/drawing/2014/main" id="{9F08E35D-11D9-492E-A9BF-07850D6990EB}"/>
                </a:ext>
              </a:extLst>
            </p:cNvPr>
            <p:cNvSpPr/>
            <p:nvPr/>
          </p:nvSpPr>
          <p:spPr>
            <a:xfrm>
              <a:off x="857249" y="6196712"/>
              <a:ext cx="481563" cy="45719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자유형: 도형 45">
              <a:extLst>
                <a:ext uri="{FF2B5EF4-FFF2-40B4-BE49-F238E27FC236}">
                  <a16:creationId xmlns:a16="http://schemas.microsoft.com/office/drawing/2014/main" id="{21B4A5AF-A419-4D36-B2EF-54539A811B74}"/>
                </a:ext>
              </a:extLst>
            </p:cNvPr>
            <p:cNvSpPr/>
            <p:nvPr/>
          </p:nvSpPr>
          <p:spPr>
            <a:xfrm flipV="1">
              <a:off x="889000" y="6364273"/>
              <a:ext cx="272940" cy="45719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F607FE8-012E-4F87-B2CE-A5F0E97BDAC1}"/>
              </a:ext>
            </a:extLst>
          </p:cNvPr>
          <p:cNvSpPr txBox="1"/>
          <p:nvPr/>
        </p:nvSpPr>
        <p:spPr>
          <a:xfrm>
            <a:off x="717824" y="147817"/>
            <a:ext cx="7226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STEP3. </a:t>
            </a:r>
            <a:r>
              <a:rPr lang="ko-KR" altLang="en-US" sz="2000" b="1" dirty="0"/>
              <a:t>데이터 </a:t>
            </a:r>
            <a:r>
              <a:rPr lang="ko-KR" altLang="en-US" sz="2000" b="1" dirty="0" err="1"/>
              <a:t>전처리</a:t>
            </a:r>
            <a:endParaRPr lang="en-US" altLang="ko-KR" sz="2000" b="1" dirty="0"/>
          </a:p>
        </p:txBody>
      </p:sp>
      <p:grpSp>
        <p:nvGrpSpPr>
          <p:cNvPr id="10" name="그룹 31">
            <a:extLst>
              <a:ext uri="{FF2B5EF4-FFF2-40B4-BE49-F238E27FC236}">
                <a16:creationId xmlns:a16="http://schemas.microsoft.com/office/drawing/2014/main" id="{A060CE1E-8AF4-4CA5-B1BD-F738CB3EE7F2}"/>
              </a:ext>
            </a:extLst>
          </p:cNvPr>
          <p:cNvGrpSpPr/>
          <p:nvPr/>
        </p:nvGrpSpPr>
        <p:grpSpPr>
          <a:xfrm>
            <a:off x="0" y="696163"/>
            <a:ext cx="517204" cy="262045"/>
            <a:chOff x="0" y="378663"/>
            <a:chExt cx="517204" cy="262045"/>
          </a:xfrm>
        </p:grpSpPr>
        <p:grpSp>
          <p:nvGrpSpPr>
            <p:cNvPr id="11" name="그룹 32">
              <a:extLst>
                <a:ext uri="{FF2B5EF4-FFF2-40B4-BE49-F238E27FC236}">
                  <a16:creationId xmlns:a16="http://schemas.microsoft.com/office/drawing/2014/main" id="{717FA457-69C3-4F4A-B048-DA234D29755F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6A1CD22C-5FB1-4F58-8250-C93F7A374358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C69FE375-BC3D-43CE-ABFD-86B1CD68E141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4" name="직각 삼각형 33">
              <a:extLst>
                <a:ext uri="{FF2B5EF4-FFF2-40B4-BE49-F238E27FC236}">
                  <a16:creationId xmlns:a16="http://schemas.microsoft.com/office/drawing/2014/main" id="{AB924AC0-BF2F-46A5-B82C-C683AB9CE7E7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그룹 47">
            <a:extLst>
              <a:ext uri="{FF2B5EF4-FFF2-40B4-BE49-F238E27FC236}">
                <a16:creationId xmlns:a16="http://schemas.microsoft.com/office/drawing/2014/main" id="{6567E548-963E-4DA9-9D75-E49902362C44}"/>
              </a:ext>
            </a:extLst>
          </p:cNvPr>
          <p:cNvGrpSpPr/>
          <p:nvPr/>
        </p:nvGrpSpPr>
        <p:grpSpPr>
          <a:xfrm>
            <a:off x="887745" y="656249"/>
            <a:ext cx="6012883" cy="1956569"/>
            <a:chOff x="5869775" y="112331"/>
            <a:chExt cx="5366349" cy="5007313"/>
          </a:xfrm>
        </p:grpSpPr>
        <p:grpSp>
          <p:nvGrpSpPr>
            <p:cNvPr id="13" name="그룹 52">
              <a:extLst>
                <a:ext uri="{FF2B5EF4-FFF2-40B4-BE49-F238E27FC236}">
                  <a16:creationId xmlns:a16="http://schemas.microsoft.com/office/drawing/2014/main" id="{B5849A46-6690-414F-82FC-C74912986E42}"/>
                </a:ext>
              </a:extLst>
            </p:cNvPr>
            <p:cNvGrpSpPr/>
            <p:nvPr/>
          </p:nvGrpSpPr>
          <p:grpSpPr>
            <a:xfrm>
              <a:off x="5869775" y="112331"/>
              <a:ext cx="5366349" cy="5007313"/>
              <a:chOff x="899425" y="120778"/>
              <a:chExt cx="5366349" cy="5007313"/>
            </a:xfrm>
          </p:grpSpPr>
          <p:sp>
            <p:nvSpPr>
              <p:cNvPr id="62" name="사각형: 둥근 위쪽 모서리 65">
                <a:extLst>
                  <a:ext uri="{FF2B5EF4-FFF2-40B4-BE49-F238E27FC236}">
                    <a16:creationId xmlns:a16="http://schemas.microsoft.com/office/drawing/2014/main" id="{A35A7B6D-C8D5-45A4-97D3-5A13F01BF945}"/>
                  </a:ext>
                </a:extLst>
              </p:cNvPr>
              <p:cNvSpPr/>
              <p:nvPr/>
            </p:nvSpPr>
            <p:spPr>
              <a:xfrm rot="10800000" flipV="1">
                <a:off x="903262" y="120778"/>
                <a:ext cx="5362512" cy="809127"/>
              </a:xfrm>
              <a:prstGeom prst="round2SameRect">
                <a:avLst>
                  <a:gd name="adj1" fmla="val 35593"/>
                  <a:gd name="adj2" fmla="val 0"/>
                </a:avLst>
              </a:prstGeom>
              <a:solidFill>
                <a:srgbClr val="C2E1F3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사각형: 둥근 위쪽 모서리 66">
                <a:extLst>
                  <a:ext uri="{FF2B5EF4-FFF2-40B4-BE49-F238E27FC236}">
                    <a16:creationId xmlns:a16="http://schemas.microsoft.com/office/drawing/2014/main" id="{707F26D5-DFC6-405F-99D6-731AF9ECB6DB}"/>
                  </a:ext>
                </a:extLst>
              </p:cNvPr>
              <p:cNvSpPr/>
              <p:nvPr/>
            </p:nvSpPr>
            <p:spPr>
              <a:xfrm rot="10800000" flipV="1">
                <a:off x="899425" y="908062"/>
                <a:ext cx="5362511" cy="4220029"/>
              </a:xfrm>
              <a:prstGeom prst="round2SameRect">
                <a:avLst>
                  <a:gd name="adj1" fmla="val 0"/>
                  <a:gd name="adj2" fmla="val 5602"/>
                </a:avLst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그룹 53">
              <a:extLst>
                <a:ext uri="{FF2B5EF4-FFF2-40B4-BE49-F238E27FC236}">
                  <a16:creationId xmlns:a16="http://schemas.microsoft.com/office/drawing/2014/main" id="{086455B3-7191-4BDD-9A76-5A02BECEFA5D}"/>
                </a:ext>
              </a:extLst>
            </p:cNvPr>
            <p:cNvGrpSpPr/>
            <p:nvPr/>
          </p:nvGrpSpPr>
          <p:grpSpPr>
            <a:xfrm>
              <a:off x="10144706" y="310960"/>
              <a:ext cx="839992" cy="439511"/>
              <a:chOff x="2000604" y="87158"/>
              <a:chExt cx="839992" cy="439511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69F5BCC8-FED2-4066-A1D2-4CE3CAE40495}"/>
                  </a:ext>
                </a:extLst>
              </p:cNvPr>
              <p:cNvSpPr/>
              <p:nvPr/>
            </p:nvSpPr>
            <p:spPr>
              <a:xfrm rot="10800000" flipV="1">
                <a:off x="2000604" y="87158"/>
                <a:ext cx="222989" cy="43079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02A44753-94E5-46FD-BA10-4B9C2DA34CD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106261" y="330219"/>
                <a:ext cx="0" cy="108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2068F20B-A891-4A39-9E54-BD8D47A559B1}"/>
                  </a:ext>
                </a:extLst>
              </p:cNvPr>
              <p:cNvSpPr/>
              <p:nvPr/>
            </p:nvSpPr>
            <p:spPr>
              <a:xfrm rot="10800000" flipV="1">
                <a:off x="2311160" y="113863"/>
                <a:ext cx="222642" cy="40372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FA9C7AA0-51F2-414F-9072-4831F5766E21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427355" y="189789"/>
                <a:ext cx="0" cy="255111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11BBF20C-AA3D-4CF6-A53D-09F95E64B83A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2422481" y="278914"/>
                <a:ext cx="0" cy="89413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4DCFF907-24B6-422B-AFFD-1EEEB8740646}"/>
                  </a:ext>
                </a:extLst>
              </p:cNvPr>
              <p:cNvSpPr/>
              <p:nvPr/>
            </p:nvSpPr>
            <p:spPr>
              <a:xfrm rot="10800000" flipV="1">
                <a:off x="2617955" y="122944"/>
                <a:ext cx="222641" cy="40372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D7749A22-DD30-480B-8C00-DB9376716E93}"/>
                  </a:ext>
                </a:extLst>
              </p:cNvPr>
              <p:cNvSpPr/>
              <p:nvPr/>
            </p:nvSpPr>
            <p:spPr>
              <a:xfrm rot="10800000" flipV="1">
                <a:off x="2676386" y="264522"/>
                <a:ext cx="103539" cy="15158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pic>
        <p:nvPicPr>
          <p:cNvPr id="5122" name="Picture 2" descr="C:\Users\acorn\Desktop\t1.PNG"/>
          <p:cNvPicPr>
            <a:picLocks noChangeAspect="1" noChangeArrowheads="1"/>
          </p:cNvPicPr>
          <p:nvPr/>
        </p:nvPicPr>
        <p:blipFill rotWithShape="1">
          <a:blip r:embed="rId3"/>
          <a:srcRect l="4402" t="16249" r="41997" b="5551"/>
          <a:stretch/>
        </p:blipFill>
        <p:spPr bwMode="auto">
          <a:xfrm>
            <a:off x="1139565" y="1073469"/>
            <a:ext cx="4770002" cy="1452788"/>
          </a:xfrm>
          <a:prstGeom prst="rect">
            <a:avLst/>
          </a:prstGeom>
          <a:noFill/>
        </p:spPr>
      </p:pic>
      <p:grpSp>
        <p:nvGrpSpPr>
          <p:cNvPr id="15" name="그룹 63">
            <a:extLst>
              <a:ext uri="{FF2B5EF4-FFF2-40B4-BE49-F238E27FC236}">
                <a16:creationId xmlns:a16="http://schemas.microsoft.com/office/drawing/2014/main" id="{6567E548-963E-4DA9-9D75-E49902362C44}"/>
              </a:ext>
            </a:extLst>
          </p:cNvPr>
          <p:cNvGrpSpPr/>
          <p:nvPr/>
        </p:nvGrpSpPr>
        <p:grpSpPr>
          <a:xfrm>
            <a:off x="738395" y="2758554"/>
            <a:ext cx="5971158" cy="2532772"/>
            <a:chOff x="5869775" y="112331"/>
            <a:chExt cx="5366349" cy="5007313"/>
          </a:xfrm>
        </p:grpSpPr>
        <p:grpSp>
          <p:nvGrpSpPr>
            <p:cNvPr id="16" name="그룹 52">
              <a:extLst>
                <a:ext uri="{FF2B5EF4-FFF2-40B4-BE49-F238E27FC236}">
                  <a16:creationId xmlns:a16="http://schemas.microsoft.com/office/drawing/2014/main" id="{B5849A46-6690-414F-82FC-C74912986E42}"/>
                </a:ext>
              </a:extLst>
            </p:cNvPr>
            <p:cNvGrpSpPr/>
            <p:nvPr/>
          </p:nvGrpSpPr>
          <p:grpSpPr>
            <a:xfrm>
              <a:off x="5869775" y="112331"/>
              <a:ext cx="5366349" cy="5007313"/>
              <a:chOff x="899425" y="120778"/>
              <a:chExt cx="5366349" cy="5007313"/>
            </a:xfrm>
          </p:grpSpPr>
          <p:sp>
            <p:nvSpPr>
              <p:cNvPr id="84" name="사각형: 둥근 위쪽 모서리 65">
                <a:extLst>
                  <a:ext uri="{FF2B5EF4-FFF2-40B4-BE49-F238E27FC236}">
                    <a16:creationId xmlns:a16="http://schemas.microsoft.com/office/drawing/2014/main" id="{A35A7B6D-C8D5-45A4-97D3-5A13F01BF945}"/>
                  </a:ext>
                </a:extLst>
              </p:cNvPr>
              <p:cNvSpPr/>
              <p:nvPr/>
            </p:nvSpPr>
            <p:spPr>
              <a:xfrm rot="10800000" flipV="1">
                <a:off x="903262" y="120778"/>
                <a:ext cx="5362512" cy="809127"/>
              </a:xfrm>
              <a:prstGeom prst="round2SameRect">
                <a:avLst>
                  <a:gd name="adj1" fmla="val 35593"/>
                  <a:gd name="adj2" fmla="val 0"/>
                </a:avLst>
              </a:prstGeom>
              <a:solidFill>
                <a:srgbClr val="C2E1F3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5" name="사각형: 둥근 위쪽 모서리 66">
                <a:extLst>
                  <a:ext uri="{FF2B5EF4-FFF2-40B4-BE49-F238E27FC236}">
                    <a16:creationId xmlns:a16="http://schemas.microsoft.com/office/drawing/2014/main" id="{707F26D5-DFC6-405F-99D6-731AF9ECB6DB}"/>
                  </a:ext>
                </a:extLst>
              </p:cNvPr>
              <p:cNvSpPr/>
              <p:nvPr/>
            </p:nvSpPr>
            <p:spPr>
              <a:xfrm rot="10800000" flipV="1">
                <a:off x="899425" y="908062"/>
                <a:ext cx="5362511" cy="4220029"/>
              </a:xfrm>
              <a:prstGeom prst="round2SameRect">
                <a:avLst>
                  <a:gd name="adj1" fmla="val 0"/>
                  <a:gd name="adj2" fmla="val 5602"/>
                </a:avLst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53">
              <a:extLst>
                <a:ext uri="{FF2B5EF4-FFF2-40B4-BE49-F238E27FC236}">
                  <a16:creationId xmlns:a16="http://schemas.microsoft.com/office/drawing/2014/main" id="{086455B3-7191-4BDD-9A76-5A02BECEFA5D}"/>
                </a:ext>
              </a:extLst>
            </p:cNvPr>
            <p:cNvGrpSpPr/>
            <p:nvPr/>
          </p:nvGrpSpPr>
          <p:grpSpPr>
            <a:xfrm>
              <a:off x="10144706" y="310960"/>
              <a:ext cx="839992" cy="439511"/>
              <a:chOff x="2000604" y="87158"/>
              <a:chExt cx="839992" cy="439511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69F5BCC8-FED2-4066-A1D2-4CE3CAE40495}"/>
                  </a:ext>
                </a:extLst>
              </p:cNvPr>
              <p:cNvSpPr/>
              <p:nvPr/>
            </p:nvSpPr>
            <p:spPr>
              <a:xfrm rot="10800000" flipV="1">
                <a:off x="2000604" y="87158"/>
                <a:ext cx="222989" cy="43079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02A44753-94E5-46FD-BA10-4B9C2DA34CD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106261" y="330219"/>
                <a:ext cx="0" cy="108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2068F20B-A891-4A39-9E54-BD8D47A559B1}"/>
                  </a:ext>
                </a:extLst>
              </p:cNvPr>
              <p:cNvSpPr/>
              <p:nvPr/>
            </p:nvSpPr>
            <p:spPr>
              <a:xfrm rot="10800000" flipV="1">
                <a:off x="2311160" y="113863"/>
                <a:ext cx="222642" cy="40372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70" name="직선 연결선 69">
                <a:extLst>
                  <a:ext uri="{FF2B5EF4-FFF2-40B4-BE49-F238E27FC236}">
                    <a16:creationId xmlns:a16="http://schemas.microsoft.com/office/drawing/2014/main" id="{FA9C7AA0-51F2-414F-9072-4831F5766E21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427355" y="189789"/>
                <a:ext cx="0" cy="255111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>
                <a:extLst>
                  <a:ext uri="{FF2B5EF4-FFF2-40B4-BE49-F238E27FC236}">
                    <a16:creationId xmlns:a16="http://schemas.microsoft.com/office/drawing/2014/main" id="{11BBF20C-AA3D-4CF6-A53D-09F95E64B83A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2422481" y="278914"/>
                <a:ext cx="0" cy="89413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4DCFF907-24B6-422B-AFFD-1EEEB8740646}"/>
                  </a:ext>
                </a:extLst>
              </p:cNvPr>
              <p:cNvSpPr/>
              <p:nvPr/>
            </p:nvSpPr>
            <p:spPr>
              <a:xfrm rot="10800000" flipV="1">
                <a:off x="2617955" y="122944"/>
                <a:ext cx="222641" cy="40372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D7749A22-DD30-480B-8C00-DB9376716E93}"/>
                  </a:ext>
                </a:extLst>
              </p:cNvPr>
              <p:cNvSpPr/>
              <p:nvPr/>
            </p:nvSpPr>
            <p:spPr>
              <a:xfrm rot="10800000" flipV="1">
                <a:off x="2676386" y="264522"/>
                <a:ext cx="103539" cy="15158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pic>
        <p:nvPicPr>
          <p:cNvPr id="5123" name="Picture 3" descr="C:\Users\acorn\Desktop\t2.PNG"/>
          <p:cNvPicPr>
            <a:picLocks noChangeAspect="1" noChangeArrowheads="1"/>
          </p:cNvPicPr>
          <p:nvPr/>
        </p:nvPicPr>
        <p:blipFill rotWithShape="1">
          <a:blip r:embed="rId4"/>
          <a:srcRect l="5001" r="29576"/>
          <a:stretch/>
        </p:blipFill>
        <p:spPr bwMode="auto">
          <a:xfrm>
            <a:off x="762505" y="3164657"/>
            <a:ext cx="5919304" cy="2101194"/>
          </a:xfrm>
          <a:prstGeom prst="rect">
            <a:avLst/>
          </a:prstGeom>
          <a:noFill/>
        </p:spPr>
      </p:pic>
      <p:grpSp>
        <p:nvGrpSpPr>
          <p:cNvPr id="18" name="그룹 85">
            <a:extLst>
              <a:ext uri="{FF2B5EF4-FFF2-40B4-BE49-F238E27FC236}">
                <a16:creationId xmlns:a16="http://schemas.microsoft.com/office/drawing/2014/main" id="{6567E548-963E-4DA9-9D75-E49902362C44}"/>
              </a:ext>
            </a:extLst>
          </p:cNvPr>
          <p:cNvGrpSpPr/>
          <p:nvPr/>
        </p:nvGrpSpPr>
        <p:grpSpPr>
          <a:xfrm>
            <a:off x="6608200" y="1986677"/>
            <a:ext cx="5169478" cy="2990192"/>
            <a:chOff x="5869775" y="112331"/>
            <a:chExt cx="5366349" cy="5007313"/>
          </a:xfrm>
        </p:grpSpPr>
        <p:grpSp>
          <p:nvGrpSpPr>
            <p:cNvPr id="19" name="그룹 52">
              <a:extLst>
                <a:ext uri="{FF2B5EF4-FFF2-40B4-BE49-F238E27FC236}">
                  <a16:creationId xmlns:a16="http://schemas.microsoft.com/office/drawing/2014/main" id="{B5849A46-6690-414F-82FC-C74912986E42}"/>
                </a:ext>
              </a:extLst>
            </p:cNvPr>
            <p:cNvGrpSpPr/>
            <p:nvPr/>
          </p:nvGrpSpPr>
          <p:grpSpPr>
            <a:xfrm>
              <a:off x="5869775" y="112331"/>
              <a:ext cx="5366349" cy="5007313"/>
              <a:chOff x="899425" y="120778"/>
              <a:chExt cx="5366349" cy="5007313"/>
            </a:xfrm>
          </p:grpSpPr>
          <p:sp>
            <p:nvSpPr>
              <p:cNvPr id="96" name="사각형: 둥근 위쪽 모서리 65">
                <a:extLst>
                  <a:ext uri="{FF2B5EF4-FFF2-40B4-BE49-F238E27FC236}">
                    <a16:creationId xmlns:a16="http://schemas.microsoft.com/office/drawing/2014/main" id="{A35A7B6D-C8D5-45A4-97D3-5A13F01BF945}"/>
                  </a:ext>
                </a:extLst>
              </p:cNvPr>
              <p:cNvSpPr/>
              <p:nvPr/>
            </p:nvSpPr>
            <p:spPr>
              <a:xfrm rot="10800000" flipV="1">
                <a:off x="903262" y="120778"/>
                <a:ext cx="5362512" cy="809127"/>
              </a:xfrm>
              <a:prstGeom prst="round2SameRect">
                <a:avLst>
                  <a:gd name="adj1" fmla="val 35593"/>
                  <a:gd name="adj2" fmla="val 0"/>
                </a:avLst>
              </a:prstGeom>
              <a:solidFill>
                <a:srgbClr val="C2E1F3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7" name="사각형: 둥근 위쪽 모서리 66">
                <a:extLst>
                  <a:ext uri="{FF2B5EF4-FFF2-40B4-BE49-F238E27FC236}">
                    <a16:creationId xmlns:a16="http://schemas.microsoft.com/office/drawing/2014/main" id="{707F26D5-DFC6-405F-99D6-731AF9ECB6DB}"/>
                  </a:ext>
                </a:extLst>
              </p:cNvPr>
              <p:cNvSpPr/>
              <p:nvPr/>
            </p:nvSpPr>
            <p:spPr>
              <a:xfrm rot="10800000" flipV="1">
                <a:off x="899425" y="908062"/>
                <a:ext cx="5362511" cy="4220029"/>
              </a:xfrm>
              <a:prstGeom prst="round2SameRect">
                <a:avLst>
                  <a:gd name="adj1" fmla="val 0"/>
                  <a:gd name="adj2" fmla="val 5602"/>
                </a:avLst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" name="그룹 53">
              <a:extLst>
                <a:ext uri="{FF2B5EF4-FFF2-40B4-BE49-F238E27FC236}">
                  <a16:creationId xmlns:a16="http://schemas.microsoft.com/office/drawing/2014/main" id="{086455B3-7191-4BDD-9A76-5A02BECEFA5D}"/>
                </a:ext>
              </a:extLst>
            </p:cNvPr>
            <p:cNvGrpSpPr/>
            <p:nvPr/>
          </p:nvGrpSpPr>
          <p:grpSpPr>
            <a:xfrm>
              <a:off x="10144706" y="310960"/>
              <a:ext cx="839992" cy="439511"/>
              <a:chOff x="2000604" y="87158"/>
              <a:chExt cx="839992" cy="439511"/>
            </a:xfrm>
          </p:grpSpPr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69F5BCC8-FED2-4066-A1D2-4CE3CAE40495}"/>
                  </a:ext>
                </a:extLst>
              </p:cNvPr>
              <p:cNvSpPr/>
              <p:nvPr/>
            </p:nvSpPr>
            <p:spPr>
              <a:xfrm rot="10800000" flipV="1">
                <a:off x="2000604" y="87158"/>
                <a:ext cx="222989" cy="43079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02A44753-94E5-46FD-BA10-4B9C2DA34CD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106261" y="330219"/>
                <a:ext cx="0" cy="108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2068F20B-A891-4A39-9E54-BD8D47A559B1}"/>
                  </a:ext>
                </a:extLst>
              </p:cNvPr>
              <p:cNvSpPr/>
              <p:nvPr/>
            </p:nvSpPr>
            <p:spPr>
              <a:xfrm rot="10800000" flipV="1">
                <a:off x="2311160" y="113863"/>
                <a:ext cx="222642" cy="40372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FA9C7AA0-51F2-414F-9072-4831F5766E21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427355" y="189789"/>
                <a:ext cx="0" cy="255111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id="{11BBF20C-AA3D-4CF6-A53D-09F95E64B83A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2422481" y="278914"/>
                <a:ext cx="0" cy="89413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4DCFF907-24B6-422B-AFFD-1EEEB8740646}"/>
                  </a:ext>
                </a:extLst>
              </p:cNvPr>
              <p:cNvSpPr/>
              <p:nvPr/>
            </p:nvSpPr>
            <p:spPr>
              <a:xfrm rot="10800000" flipV="1">
                <a:off x="2617955" y="122944"/>
                <a:ext cx="222641" cy="40372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D7749A22-DD30-480B-8C00-DB9376716E93}"/>
                  </a:ext>
                </a:extLst>
              </p:cNvPr>
              <p:cNvSpPr/>
              <p:nvPr/>
            </p:nvSpPr>
            <p:spPr>
              <a:xfrm rot="10800000" flipV="1">
                <a:off x="2676386" y="264522"/>
                <a:ext cx="103539" cy="15158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pic>
        <p:nvPicPr>
          <p:cNvPr id="5125" name="Picture 5" descr="C:\Users\acorn\Desktop\t3.PNG"/>
          <p:cNvPicPr>
            <a:picLocks noChangeAspect="1" noChangeArrowheads="1"/>
          </p:cNvPicPr>
          <p:nvPr/>
        </p:nvPicPr>
        <p:blipFill rotWithShape="1">
          <a:blip r:embed="rId5"/>
          <a:srcRect l="4820" r="25775"/>
          <a:stretch/>
        </p:blipFill>
        <p:spPr bwMode="auto">
          <a:xfrm>
            <a:off x="6718616" y="2465549"/>
            <a:ext cx="5011385" cy="2481177"/>
          </a:xfrm>
          <a:prstGeom prst="rect">
            <a:avLst/>
          </a:prstGeom>
          <a:noFill/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E3AF5AC5-C94B-409F-B155-A9F9496260B8}"/>
              </a:ext>
            </a:extLst>
          </p:cNvPr>
          <p:cNvSpPr txBox="1"/>
          <p:nvPr/>
        </p:nvSpPr>
        <p:spPr>
          <a:xfrm>
            <a:off x="994076" y="645052"/>
            <a:ext cx="5224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1. </a:t>
            </a:r>
            <a:r>
              <a:rPr lang="ko-KR" altLang="en-US" sz="1600" b="1" dirty="0"/>
              <a:t>제목에 붙어있던 공백문자</a:t>
            </a:r>
            <a:r>
              <a:rPr lang="en-US" altLang="ko-KR" sz="1600" b="1" dirty="0"/>
              <a:t>(\u200b) </a:t>
            </a:r>
            <a:r>
              <a:rPr lang="ko-KR" altLang="en-US" sz="1600" b="1" dirty="0"/>
              <a:t>삭제 </a:t>
            </a:r>
            <a:endParaRPr lang="en-US" altLang="ko-KR" sz="16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0A26B18-A4D5-4517-8FE0-99EF8A70C769}"/>
              </a:ext>
            </a:extLst>
          </p:cNvPr>
          <p:cNvSpPr txBox="1"/>
          <p:nvPr/>
        </p:nvSpPr>
        <p:spPr>
          <a:xfrm>
            <a:off x="849499" y="2799757"/>
            <a:ext cx="5224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2. </a:t>
            </a:r>
            <a:r>
              <a:rPr lang="ko-KR" altLang="en-US" sz="1600" b="1" dirty="0"/>
              <a:t>고유번호 파악을 위한 </a:t>
            </a:r>
            <a:r>
              <a:rPr lang="en-US" altLang="ko-KR" sz="1600" b="1" dirty="0"/>
              <a:t>html </a:t>
            </a:r>
            <a:r>
              <a:rPr lang="ko-KR" altLang="en-US" sz="1600" b="1" dirty="0"/>
              <a:t>주소 저장</a:t>
            </a:r>
            <a:endParaRPr lang="en-US" altLang="ko-KR" sz="1600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6B6A65C-6826-4CD5-9FF6-61B5C1E08CE9}"/>
              </a:ext>
            </a:extLst>
          </p:cNvPr>
          <p:cNvSpPr txBox="1"/>
          <p:nvPr/>
        </p:nvSpPr>
        <p:spPr>
          <a:xfrm>
            <a:off x="6705282" y="2064642"/>
            <a:ext cx="5043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3. </a:t>
            </a:r>
            <a:r>
              <a:rPr lang="ko-KR" altLang="en-US" sz="1600" b="1" dirty="0"/>
              <a:t>제대로 입력되지 않은 주소 처리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341647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5503359" y="6017277"/>
            <a:ext cx="1185281" cy="833173"/>
          </a:xfrm>
          <a:prstGeom prst="trapezoid">
            <a:avLst>
              <a:gd name="adj" fmla="val 14330"/>
            </a:avLst>
          </a:prstGeom>
          <a:gradFill>
            <a:gsLst>
              <a:gs pos="54000">
                <a:schemeClr val="bg1"/>
              </a:gs>
              <a:gs pos="55000">
                <a:schemeClr val="bg1">
                  <a:lumMod val="85000"/>
                </a:schemeClr>
              </a:gs>
            </a:gsLst>
            <a:lin ang="16200000" scaled="0"/>
          </a:gra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B050EEF9-5216-4B66-AA52-4A03D1C13335}"/>
              </a:ext>
            </a:extLst>
          </p:cNvPr>
          <p:cNvSpPr/>
          <p:nvPr/>
        </p:nvSpPr>
        <p:spPr>
          <a:xfrm rot="10800000" flipV="1">
            <a:off x="377372" y="0"/>
            <a:ext cx="11437256" cy="5651759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DADCE8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377372" y="5651760"/>
            <a:ext cx="11437256" cy="603897"/>
          </a:xfrm>
          <a:prstGeom prst="round2SameRect">
            <a:avLst>
              <a:gd name="adj1" fmla="val 0"/>
              <a:gd name="adj2" fmla="val 27614"/>
            </a:avLst>
          </a:prstGeom>
          <a:solidFill>
            <a:schemeClr val="bg1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800" b="1" kern="0" dirty="0">
                <a:solidFill>
                  <a:srgbClr val="747A9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</a:t>
            </a:r>
          </a:p>
        </p:txBody>
      </p:sp>
      <p:grpSp>
        <p:nvGrpSpPr>
          <p:cNvPr id="2" name="그룹 41">
            <a:extLst>
              <a:ext uri="{FF2B5EF4-FFF2-40B4-BE49-F238E27FC236}">
                <a16:creationId xmlns:a16="http://schemas.microsoft.com/office/drawing/2014/main" id="{483FE43C-CBC9-445F-9404-90153F15D7D1}"/>
              </a:ext>
            </a:extLst>
          </p:cNvPr>
          <p:cNvGrpSpPr/>
          <p:nvPr/>
        </p:nvGrpSpPr>
        <p:grpSpPr>
          <a:xfrm>
            <a:off x="11306815" y="5830761"/>
            <a:ext cx="272505" cy="272505"/>
            <a:chOff x="11205557" y="5766827"/>
            <a:chExt cx="373763" cy="373763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C4396D67-8C85-4DEF-9FEC-05513D8861F9}"/>
                </a:ext>
              </a:extLst>
            </p:cNvPr>
            <p:cNvSpPr/>
            <p:nvPr/>
          </p:nvSpPr>
          <p:spPr>
            <a:xfrm rot="10800000" flipV="1">
              <a:off x="11205557" y="5766827"/>
              <a:ext cx="373763" cy="3737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4" name="원호 43">
              <a:extLst>
                <a:ext uri="{FF2B5EF4-FFF2-40B4-BE49-F238E27FC236}">
                  <a16:creationId xmlns:a16="http://schemas.microsoft.com/office/drawing/2014/main" id="{704DEE50-2A87-48F0-8EEA-200A18C6A684}"/>
                </a:ext>
              </a:extLst>
            </p:cNvPr>
            <p:cNvSpPr/>
            <p:nvPr/>
          </p:nvSpPr>
          <p:spPr>
            <a:xfrm rot="10800000" flipV="1">
              <a:off x="11302663" y="5886905"/>
              <a:ext cx="179550" cy="179550"/>
            </a:xfrm>
            <a:prstGeom prst="arc">
              <a:avLst>
                <a:gd name="adj1" fmla="val 17958770"/>
                <a:gd name="adj2" fmla="val 14529894"/>
              </a:avLst>
            </a:prstGeom>
            <a:noFill/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14E1BBD4-C946-4784-B22A-6A0AB4EC4B4A}"/>
                </a:ext>
              </a:extLst>
            </p:cNvPr>
            <p:cNvCxnSpPr>
              <a:cxnSpLocks/>
            </p:cNvCxnSpPr>
            <p:nvPr/>
          </p:nvCxnSpPr>
          <p:spPr>
            <a:xfrm>
              <a:off x="11392438" y="5835670"/>
              <a:ext cx="0" cy="144000"/>
            </a:xfrm>
            <a:prstGeom prst="line">
              <a:avLst/>
            </a:prstGeom>
            <a:ln w="25400" cap="rnd">
              <a:solidFill>
                <a:srgbClr val="747A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1"/>
          <p:cNvGrpSpPr/>
          <p:nvPr/>
        </p:nvGrpSpPr>
        <p:grpSpPr>
          <a:xfrm>
            <a:off x="0" y="378663"/>
            <a:ext cx="517204" cy="262045"/>
            <a:chOff x="0" y="378663"/>
            <a:chExt cx="517204" cy="262045"/>
          </a:xfrm>
        </p:grpSpPr>
        <p:grpSp>
          <p:nvGrpSpPr>
            <p:cNvPr id="5" name="그룹 56">
              <a:extLst>
                <a:ext uri="{FF2B5EF4-FFF2-40B4-BE49-F238E27FC236}">
                  <a16:creationId xmlns:a16="http://schemas.microsoft.com/office/drawing/2014/main" id="{2DAC26EB-17DE-411B-98FC-186B57022FA4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2482E8BD-341B-4D21-9716-7A73C9E9E825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1BA244FF-1820-4626-BB6A-816E558AB30A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0" name="직각 삼각형 59">
              <a:extLst>
                <a:ext uri="{FF2B5EF4-FFF2-40B4-BE49-F238E27FC236}">
                  <a16:creationId xmlns:a16="http://schemas.microsoft.com/office/drawing/2014/main" id="{1BA244FF-1820-4626-BB6A-816E558AB30A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0">
            <a:extLst>
              <a:ext uri="{FF2B5EF4-FFF2-40B4-BE49-F238E27FC236}">
                <a16:creationId xmlns:a16="http://schemas.microsoft.com/office/drawing/2014/main" id="{E8D19DDC-5C08-4439-B41A-1151BD0A864B}"/>
              </a:ext>
            </a:extLst>
          </p:cNvPr>
          <p:cNvGrpSpPr/>
          <p:nvPr/>
        </p:nvGrpSpPr>
        <p:grpSpPr>
          <a:xfrm>
            <a:off x="752473" y="5868086"/>
            <a:ext cx="605548" cy="822427"/>
            <a:chOff x="752474" y="5868085"/>
            <a:chExt cx="871166" cy="985891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275914B2-1473-4743-8528-D4CABEA328C4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자유형: 도형 37">
              <a:extLst>
                <a:ext uri="{FF2B5EF4-FFF2-40B4-BE49-F238E27FC236}">
                  <a16:creationId xmlns:a16="http://schemas.microsoft.com/office/drawing/2014/main" id="{4B26AE9A-8948-404D-ADCE-DD3A57AC960E}"/>
                </a:ext>
              </a:extLst>
            </p:cNvPr>
            <p:cNvSpPr/>
            <p:nvPr/>
          </p:nvSpPr>
          <p:spPr>
            <a:xfrm>
              <a:off x="876780" y="6006339"/>
              <a:ext cx="659920" cy="60116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자유형: 도형 38">
              <a:extLst>
                <a:ext uri="{FF2B5EF4-FFF2-40B4-BE49-F238E27FC236}">
                  <a16:creationId xmlns:a16="http://schemas.microsoft.com/office/drawing/2014/main" id="{38DA9072-DEA8-4F5C-BE73-1E862E96682D}"/>
                </a:ext>
              </a:extLst>
            </p:cNvPr>
            <p:cNvSpPr/>
            <p:nvPr/>
          </p:nvSpPr>
          <p:spPr>
            <a:xfrm>
              <a:off x="857250" y="6196712"/>
              <a:ext cx="330200" cy="46226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자유형: 도형 39">
              <a:extLst>
                <a:ext uri="{FF2B5EF4-FFF2-40B4-BE49-F238E27FC236}">
                  <a16:creationId xmlns:a16="http://schemas.microsoft.com/office/drawing/2014/main" id="{1802C693-A5C0-45DC-B02A-2C0EF891F71A}"/>
                </a:ext>
              </a:extLst>
            </p:cNvPr>
            <p:cNvSpPr/>
            <p:nvPr/>
          </p:nvSpPr>
          <p:spPr>
            <a:xfrm>
              <a:off x="889000" y="6350000"/>
              <a:ext cx="508000" cy="69850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그룹 75">
            <a:extLst>
              <a:ext uri="{FF2B5EF4-FFF2-40B4-BE49-F238E27FC236}">
                <a16:creationId xmlns:a16="http://schemas.microsoft.com/office/drawing/2014/main" id="{B160E23E-5756-43DC-AA82-46EC67DBC66C}"/>
              </a:ext>
            </a:extLst>
          </p:cNvPr>
          <p:cNvGrpSpPr/>
          <p:nvPr/>
        </p:nvGrpSpPr>
        <p:grpSpPr>
          <a:xfrm>
            <a:off x="1494272" y="5868087"/>
            <a:ext cx="605548" cy="822425"/>
            <a:chOff x="752474" y="5868085"/>
            <a:chExt cx="871166" cy="985891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07C43F64-2F4E-4A7A-8CBD-0055F5746513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자유형: 도형 43">
              <a:extLst>
                <a:ext uri="{FF2B5EF4-FFF2-40B4-BE49-F238E27FC236}">
                  <a16:creationId xmlns:a16="http://schemas.microsoft.com/office/drawing/2014/main" id="{714BC1A6-F9DF-44BF-AFBC-E866CA575987}"/>
                </a:ext>
              </a:extLst>
            </p:cNvPr>
            <p:cNvSpPr/>
            <p:nvPr/>
          </p:nvSpPr>
          <p:spPr>
            <a:xfrm flipV="1">
              <a:off x="876780" y="6018827"/>
              <a:ext cx="659920" cy="45719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자유형: 도형 44">
              <a:extLst>
                <a:ext uri="{FF2B5EF4-FFF2-40B4-BE49-F238E27FC236}">
                  <a16:creationId xmlns:a16="http://schemas.microsoft.com/office/drawing/2014/main" id="{9F08E35D-11D9-492E-A9BF-07850D6990EB}"/>
                </a:ext>
              </a:extLst>
            </p:cNvPr>
            <p:cNvSpPr/>
            <p:nvPr/>
          </p:nvSpPr>
          <p:spPr>
            <a:xfrm>
              <a:off x="857249" y="6196712"/>
              <a:ext cx="481563" cy="45719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자유형: 도형 45">
              <a:extLst>
                <a:ext uri="{FF2B5EF4-FFF2-40B4-BE49-F238E27FC236}">
                  <a16:creationId xmlns:a16="http://schemas.microsoft.com/office/drawing/2014/main" id="{21B4A5AF-A419-4D36-B2EF-54539A811B74}"/>
                </a:ext>
              </a:extLst>
            </p:cNvPr>
            <p:cNvSpPr/>
            <p:nvPr/>
          </p:nvSpPr>
          <p:spPr>
            <a:xfrm flipV="1">
              <a:off x="889000" y="6364273"/>
              <a:ext cx="272940" cy="45719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F607FE8-012E-4F87-B2CE-A5F0E97BDAC1}"/>
              </a:ext>
            </a:extLst>
          </p:cNvPr>
          <p:cNvSpPr txBox="1"/>
          <p:nvPr/>
        </p:nvSpPr>
        <p:spPr>
          <a:xfrm>
            <a:off x="717824" y="147817"/>
            <a:ext cx="7226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STEP3. </a:t>
            </a:r>
            <a:r>
              <a:rPr lang="ko-KR" altLang="en-US" sz="2000" b="1" dirty="0"/>
              <a:t>데이터 </a:t>
            </a:r>
            <a:r>
              <a:rPr lang="ko-KR" altLang="en-US" sz="2000" b="1" dirty="0" err="1"/>
              <a:t>전처리</a:t>
            </a:r>
            <a:endParaRPr lang="en-US" altLang="ko-KR" sz="2000" b="1" dirty="0"/>
          </a:p>
        </p:txBody>
      </p:sp>
      <p:grpSp>
        <p:nvGrpSpPr>
          <p:cNvPr id="10" name="그룹 31">
            <a:extLst>
              <a:ext uri="{FF2B5EF4-FFF2-40B4-BE49-F238E27FC236}">
                <a16:creationId xmlns:a16="http://schemas.microsoft.com/office/drawing/2014/main" id="{A060CE1E-8AF4-4CA5-B1BD-F738CB3EE7F2}"/>
              </a:ext>
            </a:extLst>
          </p:cNvPr>
          <p:cNvGrpSpPr/>
          <p:nvPr/>
        </p:nvGrpSpPr>
        <p:grpSpPr>
          <a:xfrm>
            <a:off x="0" y="696163"/>
            <a:ext cx="517204" cy="262045"/>
            <a:chOff x="0" y="378663"/>
            <a:chExt cx="517204" cy="262045"/>
          </a:xfrm>
        </p:grpSpPr>
        <p:grpSp>
          <p:nvGrpSpPr>
            <p:cNvPr id="11" name="그룹 32">
              <a:extLst>
                <a:ext uri="{FF2B5EF4-FFF2-40B4-BE49-F238E27FC236}">
                  <a16:creationId xmlns:a16="http://schemas.microsoft.com/office/drawing/2014/main" id="{717FA457-69C3-4F4A-B048-DA234D29755F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6A1CD22C-5FB1-4F58-8250-C93F7A374358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C69FE375-BC3D-43CE-ABFD-86B1CD68E141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4" name="직각 삼각형 33">
              <a:extLst>
                <a:ext uri="{FF2B5EF4-FFF2-40B4-BE49-F238E27FC236}">
                  <a16:creationId xmlns:a16="http://schemas.microsoft.com/office/drawing/2014/main" id="{AB924AC0-BF2F-46A5-B82C-C683AB9CE7E7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그룹 40">
            <a:extLst>
              <a:ext uri="{FF2B5EF4-FFF2-40B4-BE49-F238E27FC236}">
                <a16:creationId xmlns:a16="http://schemas.microsoft.com/office/drawing/2014/main" id="{714345C6-AC9E-4CCE-8396-1D4C124ACCD9}"/>
              </a:ext>
            </a:extLst>
          </p:cNvPr>
          <p:cNvGrpSpPr/>
          <p:nvPr/>
        </p:nvGrpSpPr>
        <p:grpSpPr>
          <a:xfrm>
            <a:off x="574946" y="581848"/>
            <a:ext cx="5161871" cy="2554496"/>
            <a:chOff x="5859348" y="406247"/>
            <a:chExt cx="5362512" cy="4822372"/>
          </a:xfrm>
        </p:grpSpPr>
        <p:grpSp>
          <p:nvGrpSpPr>
            <p:cNvPr id="13" name="그룹 38">
              <a:extLst>
                <a:ext uri="{FF2B5EF4-FFF2-40B4-BE49-F238E27FC236}">
                  <a16:creationId xmlns:a16="http://schemas.microsoft.com/office/drawing/2014/main" id="{1EFFE1D3-A49B-4E03-948C-0F42279D4FEE}"/>
                </a:ext>
              </a:extLst>
            </p:cNvPr>
            <p:cNvGrpSpPr/>
            <p:nvPr/>
          </p:nvGrpSpPr>
          <p:grpSpPr>
            <a:xfrm>
              <a:off x="5859348" y="406247"/>
              <a:ext cx="5362512" cy="4822372"/>
              <a:chOff x="888998" y="414694"/>
              <a:chExt cx="5362512" cy="4822372"/>
            </a:xfrm>
          </p:grpSpPr>
          <p:sp>
            <p:nvSpPr>
              <p:cNvPr id="55" name="사각형: 둥근 위쪽 모서리 52">
                <a:extLst>
                  <a:ext uri="{FF2B5EF4-FFF2-40B4-BE49-F238E27FC236}">
                    <a16:creationId xmlns:a16="http://schemas.microsoft.com/office/drawing/2014/main" id="{7AF4AA88-2921-482C-A88B-EB0DF8465CB0}"/>
                  </a:ext>
                </a:extLst>
              </p:cNvPr>
              <p:cNvSpPr/>
              <p:nvPr/>
            </p:nvSpPr>
            <p:spPr>
              <a:xfrm rot="10800000" flipV="1">
                <a:off x="888999" y="414694"/>
                <a:ext cx="5362511" cy="602342"/>
              </a:xfrm>
              <a:prstGeom prst="round2SameRect">
                <a:avLst>
                  <a:gd name="adj1" fmla="val 35593"/>
                  <a:gd name="adj2" fmla="val 0"/>
                </a:avLst>
              </a:prstGeom>
              <a:solidFill>
                <a:srgbClr val="C2E1F3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사각형: 둥근 위쪽 모서리 53">
                <a:extLst>
                  <a:ext uri="{FF2B5EF4-FFF2-40B4-BE49-F238E27FC236}">
                    <a16:creationId xmlns:a16="http://schemas.microsoft.com/office/drawing/2014/main" id="{2AF159E8-A502-40AC-BCB3-B031E5CC29AA}"/>
                  </a:ext>
                </a:extLst>
              </p:cNvPr>
              <p:cNvSpPr/>
              <p:nvPr/>
            </p:nvSpPr>
            <p:spPr>
              <a:xfrm rot="10800000" flipV="1">
                <a:off x="888998" y="1017037"/>
                <a:ext cx="5362511" cy="4220029"/>
              </a:xfrm>
              <a:prstGeom prst="round2SameRect">
                <a:avLst>
                  <a:gd name="adj1" fmla="val 0"/>
                  <a:gd name="adj2" fmla="val 5602"/>
                </a:avLst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그룹 39">
              <a:extLst>
                <a:ext uri="{FF2B5EF4-FFF2-40B4-BE49-F238E27FC236}">
                  <a16:creationId xmlns:a16="http://schemas.microsoft.com/office/drawing/2014/main" id="{CC6DD912-E112-4A30-BE4E-B5AA5CEBFAE0}"/>
                </a:ext>
              </a:extLst>
            </p:cNvPr>
            <p:cNvGrpSpPr/>
            <p:nvPr/>
          </p:nvGrpSpPr>
          <p:grpSpPr>
            <a:xfrm>
              <a:off x="10007503" y="602342"/>
              <a:ext cx="1007161" cy="255941"/>
              <a:chOff x="1863401" y="378540"/>
              <a:chExt cx="1007161" cy="255941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DA17CC15-0BCB-4306-A3F9-EBCACB22176D}"/>
                  </a:ext>
                </a:extLst>
              </p:cNvPr>
              <p:cNvSpPr/>
              <p:nvPr/>
            </p:nvSpPr>
            <p:spPr>
              <a:xfrm rot="10800000" flipV="1">
                <a:off x="1863401" y="378542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109AA550-6EE3-4901-A4C0-262F01378F5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991002" y="505446"/>
                <a:ext cx="0" cy="108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CCE21D24-5678-4343-9A7A-58E83B9F9AB7}"/>
                  </a:ext>
                </a:extLst>
              </p:cNvPr>
              <p:cNvSpPr/>
              <p:nvPr/>
            </p:nvSpPr>
            <p:spPr>
              <a:xfrm rot="10800000" flipV="1">
                <a:off x="2239012" y="378541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A40F189B-1848-41DB-9798-497E3558877F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366980" y="440705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00A03821-6F20-4714-B748-DE916DAB65D5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2366979" y="440703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CCE7D739-C42E-4065-A76B-1509F11B74C3}"/>
                  </a:ext>
                </a:extLst>
              </p:cNvPr>
              <p:cNvSpPr/>
              <p:nvPr/>
            </p:nvSpPr>
            <p:spPr>
              <a:xfrm rot="10800000" flipV="1">
                <a:off x="2614623" y="378540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BD3EA63B-ADFE-4E17-A480-D2E1D4F2BD9E}"/>
                  </a:ext>
                </a:extLst>
              </p:cNvPr>
              <p:cNvSpPr/>
              <p:nvPr/>
            </p:nvSpPr>
            <p:spPr>
              <a:xfrm rot="10800000" flipV="1">
                <a:off x="2690822" y="461791"/>
                <a:ext cx="103539" cy="1035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pic>
        <p:nvPicPr>
          <p:cNvPr id="6146" name="Picture 2" descr="C:\Users\acorn\Desktop\t4.PNG"/>
          <p:cNvPicPr>
            <a:picLocks noChangeAspect="1" noChangeArrowheads="1"/>
          </p:cNvPicPr>
          <p:nvPr/>
        </p:nvPicPr>
        <p:blipFill rotWithShape="1">
          <a:blip r:embed="rId3"/>
          <a:srcRect l="53250" t="12899" r="481" b="449"/>
          <a:stretch/>
        </p:blipFill>
        <p:spPr bwMode="auto">
          <a:xfrm>
            <a:off x="603164" y="1054440"/>
            <a:ext cx="5105433" cy="1849338"/>
          </a:xfrm>
          <a:prstGeom prst="rect">
            <a:avLst/>
          </a:prstGeom>
          <a:noFill/>
        </p:spPr>
      </p:pic>
      <p:grpSp>
        <p:nvGrpSpPr>
          <p:cNvPr id="15" name="그룹 56">
            <a:extLst>
              <a:ext uri="{FF2B5EF4-FFF2-40B4-BE49-F238E27FC236}">
                <a16:creationId xmlns:a16="http://schemas.microsoft.com/office/drawing/2014/main" id="{714345C6-AC9E-4CCE-8396-1D4C124ACCD9}"/>
              </a:ext>
            </a:extLst>
          </p:cNvPr>
          <p:cNvGrpSpPr/>
          <p:nvPr/>
        </p:nvGrpSpPr>
        <p:grpSpPr>
          <a:xfrm>
            <a:off x="781363" y="2901321"/>
            <a:ext cx="5051328" cy="2610900"/>
            <a:chOff x="5859348" y="406247"/>
            <a:chExt cx="5362512" cy="4822372"/>
          </a:xfrm>
        </p:grpSpPr>
        <p:grpSp>
          <p:nvGrpSpPr>
            <p:cNvPr id="16" name="그룹 38">
              <a:extLst>
                <a:ext uri="{FF2B5EF4-FFF2-40B4-BE49-F238E27FC236}">
                  <a16:creationId xmlns:a16="http://schemas.microsoft.com/office/drawing/2014/main" id="{1EFFE1D3-A49B-4E03-948C-0F42279D4FEE}"/>
                </a:ext>
              </a:extLst>
            </p:cNvPr>
            <p:cNvGrpSpPr/>
            <p:nvPr/>
          </p:nvGrpSpPr>
          <p:grpSpPr>
            <a:xfrm>
              <a:off x="5859348" y="406247"/>
              <a:ext cx="5362512" cy="4822372"/>
              <a:chOff x="888998" y="414694"/>
              <a:chExt cx="5362512" cy="4822372"/>
            </a:xfrm>
          </p:grpSpPr>
          <p:sp>
            <p:nvSpPr>
              <p:cNvPr id="70" name="사각형: 둥근 위쪽 모서리 52">
                <a:extLst>
                  <a:ext uri="{FF2B5EF4-FFF2-40B4-BE49-F238E27FC236}">
                    <a16:creationId xmlns:a16="http://schemas.microsoft.com/office/drawing/2014/main" id="{7AF4AA88-2921-482C-A88B-EB0DF8465CB0}"/>
                  </a:ext>
                </a:extLst>
              </p:cNvPr>
              <p:cNvSpPr/>
              <p:nvPr/>
            </p:nvSpPr>
            <p:spPr>
              <a:xfrm rot="10800000" flipV="1">
                <a:off x="888999" y="414694"/>
                <a:ext cx="5362511" cy="602342"/>
              </a:xfrm>
              <a:prstGeom prst="round2SameRect">
                <a:avLst>
                  <a:gd name="adj1" fmla="val 35593"/>
                  <a:gd name="adj2" fmla="val 0"/>
                </a:avLst>
              </a:prstGeom>
              <a:solidFill>
                <a:srgbClr val="C2E1F3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사각형: 둥근 위쪽 모서리 53">
                <a:extLst>
                  <a:ext uri="{FF2B5EF4-FFF2-40B4-BE49-F238E27FC236}">
                    <a16:creationId xmlns:a16="http://schemas.microsoft.com/office/drawing/2014/main" id="{2AF159E8-A502-40AC-BCB3-B031E5CC29AA}"/>
                  </a:ext>
                </a:extLst>
              </p:cNvPr>
              <p:cNvSpPr/>
              <p:nvPr/>
            </p:nvSpPr>
            <p:spPr>
              <a:xfrm rot="10800000" flipV="1">
                <a:off x="888998" y="1017037"/>
                <a:ext cx="5362511" cy="4220029"/>
              </a:xfrm>
              <a:prstGeom prst="round2SameRect">
                <a:avLst>
                  <a:gd name="adj1" fmla="val 0"/>
                  <a:gd name="adj2" fmla="val 5602"/>
                </a:avLst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39">
              <a:extLst>
                <a:ext uri="{FF2B5EF4-FFF2-40B4-BE49-F238E27FC236}">
                  <a16:creationId xmlns:a16="http://schemas.microsoft.com/office/drawing/2014/main" id="{CC6DD912-E112-4A30-BE4E-B5AA5CEBFAE0}"/>
                </a:ext>
              </a:extLst>
            </p:cNvPr>
            <p:cNvGrpSpPr/>
            <p:nvPr/>
          </p:nvGrpSpPr>
          <p:grpSpPr>
            <a:xfrm>
              <a:off x="10007503" y="602342"/>
              <a:ext cx="1007161" cy="255941"/>
              <a:chOff x="1863401" y="378540"/>
              <a:chExt cx="1007161" cy="255941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DA17CC15-0BCB-4306-A3F9-EBCACB22176D}"/>
                  </a:ext>
                </a:extLst>
              </p:cNvPr>
              <p:cNvSpPr/>
              <p:nvPr/>
            </p:nvSpPr>
            <p:spPr>
              <a:xfrm rot="10800000" flipV="1">
                <a:off x="1863401" y="378542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109AA550-6EE3-4901-A4C0-262F01378F5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991002" y="505446"/>
                <a:ext cx="0" cy="108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CCE21D24-5678-4343-9A7A-58E83B9F9AB7}"/>
                  </a:ext>
                </a:extLst>
              </p:cNvPr>
              <p:cNvSpPr/>
              <p:nvPr/>
            </p:nvSpPr>
            <p:spPr>
              <a:xfrm rot="10800000" flipV="1">
                <a:off x="2239012" y="378541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A40F189B-1848-41DB-9798-497E3558877F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366980" y="440705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>
                <a:extLst>
                  <a:ext uri="{FF2B5EF4-FFF2-40B4-BE49-F238E27FC236}">
                    <a16:creationId xmlns:a16="http://schemas.microsoft.com/office/drawing/2014/main" id="{00A03821-6F20-4714-B748-DE916DAB65D5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2366979" y="440703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CCE7D739-C42E-4065-A76B-1509F11B74C3}"/>
                  </a:ext>
                </a:extLst>
              </p:cNvPr>
              <p:cNvSpPr/>
              <p:nvPr/>
            </p:nvSpPr>
            <p:spPr>
              <a:xfrm rot="10800000" flipV="1">
                <a:off x="2614623" y="378540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BD3EA63B-ADFE-4E17-A480-D2E1D4F2BD9E}"/>
                  </a:ext>
                </a:extLst>
              </p:cNvPr>
              <p:cNvSpPr/>
              <p:nvPr/>
            </p:nvSpPr>
            <p:spPr>
              <a:xfrm rot="10800000" flipV="1">
                <a:off x="2690822" y="461791"/>
                <a:ext cx="103539" cy="1035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pic>
        <p:nvPicPr>
          <p:cNvPr id="6147" name="Picture 3" descr="C:\Users\acorn\Desktop\t.PNG"/>
          <p:cNvPicPr>
            <a:picLocks noChangeAspect="1" noChangeArrowheads="1"/>
          </p:cNvPicPr>
          <p:nvPr/>
        </p:nvPicPr>
        <p:blipFill rotWithShape="1">
          <a:blip r:embed="rId4"/>
          <a:srcRect l="4640" r="34327" b="3327"/>
          <a:stretch/>
        </p:blipFill>
        <p:spPr bwMode="auto">
          <a:xfrm>
            <a:off x="1127077" y="3242095"/>
            <a:ext cx="4523225" cy="2208771"/>
          </a:xfrm>
          <a:prstGeom prst="rect">
            <a:avLst/>
          </a:prstGeom>
          <a:noFill/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3BB635AD-1D39-4521-82FB-B7D407754C79}"/>
              </a:ext>
            </a:extLst>
          </p:cNvPr>
          <p:cNvSpPr txBox="1"/>
          <p:nvPr/>
        </p:nvSpPr>
        <p:spPr>
          <a:xfrm>
            <a:off x="665169" y="568936"/>
            <a:ext cx="5043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4. </a:t>
            </a:r>
            <a:r>
              <a:rPr lang="ko-KR" altLang="en-US" sz="1600" b="1" dirty="0"/>
              <a:t>작품 고유번호 </a:t>
            </a:r>
            <a:r>
              <a:rPr lang="ko-KR" altLang="en-US" sz="1600" b="1" dirty="0" err="1"/>
              <a:t>크롤링</a:t>
            </a:r>
            <a:endParaRPr lang="en-US" altLang="ko-KR" sz="1600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3BC1776-D1F6-41EF-8971-135ACAAF6106}"/>
              </a:ext>
            </a:extLst>
          </p:cNvPr>
          <p:cNvSpPr txBox="1"/>
          <p:nvPr/>
        </p:nvSpPr>
        <p:spPr>
          <a:xfrm>
            <a:off x="898481" y="2890368"/>
            <a:ext cx="5043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5. </a:t>
            </a:r>
            <a:r>
              <a:rPr lang="ko-KR" altLang="en-US" sz="1600" b="1" dirty="0"/>
              <a:t>작품 고유번호 </a:t>
            </a:r>
            <a:r>
              <a:rPr lang="en-US" altLang="ko-KR" sz="1600" b="1" dirty="0"/>
              <a:t>a</a:t>
            </a:r>
            <a:r>
              <a:rPr lang="ko-KR" altLang="en-US" sz="1600" b="1" dirty="0"/>
              <a:t>에 담기</a:t>
            </a:r>
            <a:endParaRPr lang="en-US" altLang="ko-KR" sz="1600" b="1" dirty="0"/>
          </a:p>
        </p:txBody>
      </p:sp>
      <p:grpSp>
        <p:nvGrpSpPr>
          <p:cNvPr id="18" name="그룹 75">
            <a:extLst>
              <a:ext uri="{FF2B5EF4-FFF2-40B4-BE49-F238E27FC236}">
                <a16:creationId xmlns:a16="http://schemas.microsoft.com/office/drawing/2014/main" id="{714345C6-AC9E-4CCE-8396-1D4C124ACCD9}"/>
              </a:ext>
            </a:extLst>
          </p:cNvPr>
          <p:cNvGrpSpPr/>
          <p:nvPr/>
        </p:nvGrpSpPr>
        <p:grpSpPr>
          <a:xfrm>
            <a:off x="5736815" y="1355914"/>
            <a:ext cx="5888741" cy="3259120"/>
            <a:chOff x="5859348" y="406247"/>
            <a:chExt cx="5362512" cy="4822372"/>
          </a:xfrm>
        </p:grpSpPr>
        <p:grpSp>
          <p:nvGrpSpPr>
            <p:cNvPr id="19" name="그룹 38">
              <a:extLst>
                <a:ext uri="{FF2B5EF4-FFF2-40B4-BE49-F238E27FC236}">
                  <a16:creationId xmlns:a16="http://schemas.microsoft.com/office/drawing/2014/main" id="{1EFFE1D3-A49B-4E03-948C-0F42279D4FEE}"/>
                </a:ext>
              </a:extLst>
            </p:cNvPr>
            <p:cNvGrpSpPr/>
            <p:nvPr/>
          </p:nvGrpSpPr>
          <p:grpSpPr>
            <a:xfrm>
              <a:off x="5859348" y="406247"/>
              <a:ext cx="5362512" cy="4822372"/>
              <a:chOff x="888998" y="414694"/>
              <a:chExt cx="5362512" cy="4822372"/>
            </a:xfrm>
          </p:grpSpPr>
          <p:sp>
            <p:nvSpPr>
              <p:cNvPr id="90" name="사각형: 둥근 위쪽 모서리 52">
                <a:extLst>
                  <a:ext uri="{FF2B5EF4-FFF2-40B4-BE49-F238E27FC236}">
                    <a16:creationId xmlns:a16="http://schemas.microsoft.com/office/drawing/2014/main" id="{7AF4AA88-2921-482C-A88B-EB0DF8465CB0}"/>
                  </a:ext>
                </a:extLst>
              </p:cNvPr>
              <p:cNvSpPr/>
              <p:nvPr/>
            </p:nvSpPr>
            <p:spPr>
              <a:xfrm rot="10800000" flipV="1">
                <a:off x="888999" y="414694"/>
                <a:ext cx="5362511" cy="602342"/>
              </a:xfrm>
              <a:prstGeom prst="round2SameRect">
                <a:avLst>
                  <a:gd name="adj1" fmla="val 35593"/>
                  <a:gd name="adj2" fmla="val 0"/>
                </a:avLst>
              </a:prstGeom>
              <a:solidFill>
                <a:srgbClr val="C2E1F3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사각형: 둥근 위쪽 모서리 53">
                <a:extLst>
                  <a:ext uri="{FF2B5EF4-FFF2-40B4-BE49-F238E27FC236}">
                    <a16:creationId xmlns:a16="http://schemas.microsoft.com/office/drawing/2014/main" id="{2AF159E8-A502-40AC-BCB3-B031E5CC29AA}"/>
                  </a:ext>
                </a:extLst>
              </p:cNvPr>
              <p:cNvSpPr/>
              <p:nvPr/>
            </p:nvSpPr>
            <p:spPr>
              <a:xfrm rot="10800000" flipV="1">
                <a:off x="888998" y="1017037"/>
                <a:ext cx="5362511" cy="4220029"/>
              </a:xfrm>
              <a:prstGeom prst="round2SameRect">
                <a:avLst>
                  <a:gd name="adj1" fmla="val 0"/>
                  <a:gd name="adj2" fmla="val 5602"/>
                </a:avLst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" name="그룹 39">
              <a:extLst>
                <a:ext uri="{FF2B5EF4-FFF2-40B4-BE49-F238E27FC236}">
                  <a16:creationId xmlns:a16="http://schemas.microsoft.com/office/drawing/2014/main" id="{CC6DD912-E112-4A30-BE4E-B5AA5CEBFAE0}"/>
                </a:ext>
              </a:extLst>
            </p:cNvPr>
            <p:cNvGrpSpPr/>
            <p:nvPr/>
          </p:nvGrpSpPr>
          <p:grpSpPr>
            <a:xfrm>
              <a:off x="10007503" y="602342"/>
              <a:ext cx="1007161" cy="255941"/>
              <a:chOff x="1863401" y="378540"/>
              <a:chExt cx="1007161" cy="255941"/>
            </a:xfrm>
          </p:grpSpPr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DA17CC15-0BCB-4306-A3F9-EBCACB22176D}"/>
                  </a:ext>
                </a:extLst>
              </p:cNvPr>
              <p:cNvSpPr/>
              <p:nvPr/>
            </p:nvSpPr>
            <p:spPr>
              <a:xfrm rot="10800000" flipV="1">
                <a:off x="1863401" y="378542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id="{109AA550-6EE3-4901-A4C0-262F01378F5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991002" y="505446"/>
                <a:ext cx="0" cy="108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CCE21D24-5678-4343-9A7A-58E83B9F9AB7}"/>
                  </a:ext>
                </a:extLst>
              </p:cNvPr>
              <p:cNvSpPr/>
              <p:nvPr/>
            </p:nvSpPr>
            <p:spPr>
              <a:xfrm rot="10800000" flipV="1">
                <a:off x="2239012" y="378541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A40F189B-1848-41DB-9798-497E3558877F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366980" y="440705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>
                <a:extLst>
                  <a:ext uri="{FF2B5EF4-FFF2-40B4-BE49-F238E27FC236}">
                    <a16:creationId xmlns:a16="http://schemas.microsoft.com/office/drawing/2014/main" id="{00A03821-6F20-4714-B748-DE916DAB65D5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2366979" y="440703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CCE7D739-C42E-4065-A76B-1509F11B74C3}"/>
                  </a:ext>
                </a:extLst>
              </p:cNvPr>
              <p:cNvSpPr/>
              <p:nvPr/>
            </p:nvSpPr>
            <p:spPr>
              <a:xfrm rot="10800000" flipV="1">
                <a:off x="2614623" y="378540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BD3EA63B-ADFE-4E17-A480-D2E1D4F2BD9E}"/>
                  </a:ext>
                </a:extLst>
              </p:cNvPr>
              <p:cNvSpPr/>
              <p:nvPr/>
            </p:nvSpPr>
            <p:spPr>
              <a:xfrm rot="10800000" flipV="1">
                <a:off x="2690822" y="461791"/>
                <a:ext cx="103539" cy="1035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pic>
        <p:nvPicPr>
          <p:cNvPr id="6148" name="Picture 4" descr="C:\Users\acorn\Desktop\t5.PNG"/>
          <p:cNvPicPr>
            <a:picLocks noChangeAspect="1" noChangeArrowheads="1"/>
          </p:cNvPicPr>
          <p:nvPr/>
        </p:nvPicPr>
        <p:blipFill rotWithShape="1">
          <a:blip r:embed="rId5"/>
          <a:srcRect l="4997" t="-668" r="8225"/>
          <a:stretch/>
        </p:blipFill>
        <p:spPr bwMode="auto">
          <a:xfrm>
            <a:off x="5800649" y="1909883"/>
            <a:ext cx="5824907" cy="2584391"/>
          </a:xfrm>
          <a:prstGeom prst="rect">
            <a:avLst/>
          </a:prstGeom>
          <a:noFill/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BEB254F4-EE4F-42EF-8609-9DA4FE10441B}"/>
              </a:ext>
            </a:extLst>
          </p:cNvPr>
          <p:cNvSpPr txBox="1"/>
          <p:nvPr/>
        </p:nvSpPr>
        <p:spPr>
          <a:xfrm>
            <a:off x="5792274" y="1383755"/>
            <a:ext cx="5043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6. </a:t>
            </a:r>
            <a:r>
              <a:rPr lang="ko-KR" altLang="en-US" sz="1600" b="1" dirty="0"/>
              <a:t>사람의 고유번호 작품 고유번호로 수정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7256374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5503359" y="6017277"/>
            <a:ext cx="1185281" cy="833173"/>
          </a:xfrm>
          <a:prstGeom prst="trapezoid">
            <a:avLst>
              <a:gd name="adj" fmla="val 14330"/>
            </a:avLst>
          </a:prstGeom>
          <a:gradFill>
            <a:gsLst>
              <a:gs pos="54000">
                <a:schemeClr val="bg1"/>
              </a:gs>
              <a:gs pos="55000">
                <a:schemeClr val="bg1">
                  <a:lumMod val="85000"/>
                </a:schemeClr>
              </a:gs>
            </a:gsLst>
            <a:lin ang="16200000" scaled="0"/>
          </a:gra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B050EEF9-5216-4B66-AA52-4A03D1C13335}"/>
              </a:ext>
            </a:extLst>
          </p:cNvPr>
          <p:cNvSpPr/>
          <p:nvPr/>
        </p:nvSpPr>
        <p:spPr>
          <a:xfrm rot="10800000" flipV="1">
            <a:off x="377372" y="0"/>
            <a:ext cx="11437256" cy="5651759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DADCE8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377372" y="5651760"/>
            <a:ext cx="11437256" cy="603897"/>
          </a:xfrm>
          <a:prstGeom prst="round2SameRect">
            <a:avLst>
              <a:gd name="adj1" fmla="val 0"/>
              <a:gd name="adj2" fmla="val 27614"/>
            </a:avLst>
          </a:prstGeom>
          <a:solidFill>
            <a:schemeClr val="bg1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800" b="1" kern="0" dirty="0">
                <a:solidFill>
                  <a:srgbClr val="747A9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</a:t>
            </a:r>
          </a:p>
        </p:txBody>
      </p:sp>
      <p:grpSp>
        <p:nvGrpSpPr>
          <p:cNvPr id="2" name="그룹 41">
            <a:extLst>
              <a:ext uri="{FF2B5EF4-FFF2-40B4-BE49-F238E27FC236}">
                <a16:creationId xmlns:a16="http://schemas.microsoft.com/office/drawing/2014/main" id="{483FE43C-CBC9-445F-9404-90153F15D7D1}"/>
              </a:ext>
            </a:extLst>
          </p:cNvPr>
          <p:cNvGrpSpPr/>
          <p:nvPr/>
        </p:nvGrpSpPr>
        <p:grpSpPr>
          <a:xfrm>
            <a:off x="11306815" y="5830761"/>
            <a:ext cx="272505" cy="272505"/>
            <a:chOff x="11205557" y="5766827"/>
            <a:chExt cx="373763" cy="373763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C4396D67-8C85-4DEF-9FEC-05513D8861F9}"/>
                </a:ext>
              </a:extLst>
            </p:cNvPr>
            <p:cNvSpPr/>
            <p:nvPr/>
          </p:nvSpPr>
          <p:spPr>
            <a:xfrm rot="10800000" flipV="1">
              <a:off x="11205557" y="5766827"/>
              <a:ext cx="373763" cy="3737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4" name="원호 43">
              <a:extLst>
                <a:ext uri="{FF2B5EF4-FFF2-40B4-BE49-F238E27FC236}">
                  <a16:creationId xmlns:a16="http://schemas.microsoft.com/office/drawing/2014/main" id="{704DEE50-2A87-48F0-8EEA-200A18C6A684}"/>
                </a:ext>
              </a:extLst>
            </p:cNvPr>
            <p:cNvSpPr/>
            <p:nvPr/>
          </p:nvSpPr>
          <p:spPr>
            <a:xfrm rot="10800000" flipV="1">
              <a:off x="11302663" y="5886905"/>
              <a:ext cx="179550" cy="179550"/>
            </a:xfrm>
            <a:prstGeom prst="arc">
              <a:avLst>
                <a:gd name="adj1" fmla="val 17958770"/>
                <a:gd name="adj2" fmla="val 14529894"/>
              </a:avLst>
            </a:prstGeom>
            <a:noFill/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14E1BBD4-C946-4784-B22A-6A0AB4EC4B4A}"/>
                </a:ext>
              </a:extLst>
            </p:cNvPr>
            <p:cNvCxnSpPr>
              <a:cxnSpLocks/>
            </p:cNvCxnSpPr>
            <p:nvPr/>
          </p:nvCxnSpPr>
          <p:spPr>
            <a:xfrm>
              <a:off x="11392438" y="5835670"/>
              <a:ext cx="0" cy="144000"/>
            </a:xfrm>
            <a:prstGeom prst="line">
              <a:avLst/>
            </a:prstGeom>
            <a:ln w="25400" cap="rnd">
              <a:solidFill>
                <a:srgbClr val="747A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1"/>
          <p:cNvGrpSpPr/>
          <p:nvPr/>
        </p:nvGrpSpPr>
        <p:grpSpPr>
          <a:xfrm>
            <a:off x="0" y="378663"/>
            <a:ext cx="517204" cy="262045"/>
            <a:chOff x="0" y="378663"/>
            <a:chExt cx="517204" cy="262045"/>
          </a:xfrm>
        </p:grpSpPr>
        <p:grpSp>
          <p:nvGrpSpPr>
            <p:cNvPr id="5" name="그룹 56">
              <a:extLst>
                <a:ext uri="{FF2B5EF4-FFF2-40B4-BE49-F238E27FC236}">
                  <a16:creationId xmlns:a16="http://schemas.microsoft.com/office/drawing/2014/main" id="{2DAC26EB-17DE-411B-98FC-186B57022FA4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2482E8BD-341B-4D21-9716-7A73C9E9E825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1BA244FF-1820-4626-BB6A-816E558AB30A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0" name="직각 삼각형 59">
              <a:extLst>
                <a:ext uri="{FF2B5EF4-FFF2-40B4-BE49-F238E27FC236}">
                  <a16:creationId xmlns:a16="http://schemas.microsoft.com/office/drawing/2014/main" id="{1BA244FF-1820-4626-BB6A-816E558AB30A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0">
            <a:extLst>
              <a:ext uri="{FF2B5EF4-FFF2-40B4-BE49-F238E27FC236}">
                <a16:creationId xmlns:a16="http://schemas.microsoft.com/office/drawing/2014/main" id="{E8D19DDC-5C08-4439-B41A-1151BD0A864B}"/>
              </a:ext>
            </a:extLst>
          </p:cNvPr>
          <p:cNvGrpSpPr/>
          <p:nvPr/>
        </p:nvGrpSpPr>
        <p:grpSpPr>
          <a:xfrm>
            <a:off x="752473" y="5868086"/>
            <a:ext cx="605548" cy="822427"/>
            <a:chOff x="752474" y="5868085"/>
            <a:chExt cx="871166" cy="985891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275914B2-1473-4743-8528-D4CABEA328C4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자유형: 도형 37">
              <a:extLst>
                <a:ext uri="{FF2B5EF4-FFF2-40B4-BE49-F238E27FC236}">
                  <a16:creationId xmlns:a16="http://schemas.microsoft.com/office/drawing/2014/main" id="{4B26AE9A-8948-404D-ADCE-DD3A57AC960E}"/>
                </a:ext>
              </a:extLst>
            </p:cNvPr>
            <p:cNvSpPr/>
            <p:nvPr/>
          </p:nvSpPr>
          <p:spPr>
            <a:xfrm>
              <a:off x="876780" y="6006339"/>
              <a:ext cx="659920" cy="60116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자유형: 도형 38">
              <a:extLst>
                <a:ext uri="{FF2B5EF4-FFF2-40B4-BE49-F238E27FC236}">
                  <a16:creationId xmlns:a16="http://schemas.microsoft.com/office/drawing/2014/main" id="{38DA9072-DEA8-4F5C-BE73-1E862E96682D}"/>
                </a:ext>
              </a:extLst>
            </p:cNvPr>
            <p:cNvSpPr/>
            <p:nvPr/>
          </p:nvSpPr>
          <p:spPr>
            <a:xfrm>
              <a:off x="857250" y="6196712"/>
              <a:ext cx="330200" cy="46226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자유형: 도형 39">
              <a:extLst>
                <a:ext uri="{FF2B5EF4-FFF2-40B4-BE49-F238E27FC236}">
                  <a16:creationId xmlns:a16="http://schemas.microsoft.com/office/drawing/2014/main" id="{1802C693-A5C0-45DC-B02A-2C0EF891F71A}"/>
                </a:ext>
              </a:extLst>
            </p:cNvPr>
            <p:cNvSpPr/>
            <p:nvPr/>
          </p:nvSpPr>
          <p:spPr>
            <a:xfrm>
              <a:off x="889000" y="6350000"/>
              <a:ext cx="508000" cy="69850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그룹 75">
            <a:extLst>
              <a:ext uri="{FF2B5EF4-FFF2-40B4-BE49-F238E27FC236}">
                <a16:creationId xmlns:a16="http://schemas.microsoft.com/office/drawing/2014/main" id="{B160E23E-5756-43DC-AA82-46EC67DBC66C}"/>
              </a:ext>
            </a:extLst>
          </p:cNvPr>
          <p:cNvGrpSpPr/>
          <p:nvPr/>
        </p:nvGrpSpPr>
        <p:grpSpPr>
          <a:xfrm>
            <a:off x="1494272" y="5868087"/>
            <a:ext cx="605548" cy="822425"/>
            <a:chOff x="752474" y="5868085"/>
            <a:chExt cx="871166" cy="985891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07C43F64-2F4E-4A7A-8CBD-0055F5746513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자유형: 도형 43">
              <a:extLst>
                <a:ext uri="{FF2B5EF4-FFF2-40B4-BE49-F238E27FC236}">
                  <a16:creationId xmlns:a16="http://schemas.microsoft.com/office/drawing/2014/main" id="{714BC1A6-F9DF-44BF-AFBC-E866CA575987}"/>
                </a:ext>
              </a:extLst>
            </p:cNvPr>
            <p:cNvSpPr/>
            <p:nvPr/>
          </p:nvSpPr>
          <p:spPr>
            <a:xfrm flipV="1">
              <a:off x="876780" y="6018827"/>
              <a:ext cx="659920" cy="45719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자유형: 도형 44">
              <a:extLst>
                <a:ext uri="{FF2B5EF4-FFF2-40B4-BE49-F238E27FC236}">
                  <a16:creationId xmlns:a16="http://schemas.microsoft.com/office/drawing/2014/main" id="{9F08E35D-11D9-492E-A9BF-07850D6990EB}"/>
                </a:ext>
              </a:extLst>
            </p:cNvPr>
            <p:cNvSpPr/>
            <p:nvPr/>
          </p:nvSpPr>
          <p:spPr>
            <a:xfrm>
              <a:off x="857249" y="6196712"/>
              <a:ext cx="481563" cy="45719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자유형: 도형 45">
              <a:extLst>
                <a:ext uri="{FF2B5EF4-FFF2-40B4-BE49-F238E27FC236}">
                  <a16:creationId xmlns:a16="http://schemas.microsoft.com/office/drawing/2014/main" id="{21B4A5AF-A419-4D36-B2EF-54539A811B74}"/>
                </a:ext>
              </a:extLst>
            </p:cNvPr>
            <p:cNvSpPr/>
            <p:nvPr/>
          </p:nvSpPr>
          <p:spPr>
            <a:xfrm flipV="1">
              <a:off x="889000" y="6364273"/>
              <a:ext cx="272940" cy="45719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F607FE8-012E-4F87-B2CE-A5F0E97BDAC1}"/>
              </a:ext>
            </a:extLst>
          </p:cNvPr>
          <p:cNvSpPr txBox="1"/>
          <p:nvPr/>
        </p:nvSpPr>
        <p:spPr>
          <a:xfrm>
            <a:off x="717824" y="147817"/>
            <a:ext cx="7226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STEP3. </a:t>
            </a:r>
            <a:r>
              <a:rPr lang="ko-KR" altLang="en-US" sz="2000" b="1" dirty="0"/>
              <a:t>데이터 </a:t>
            </a:r>
            <a:r>
              <a:rPr lang="ko-KR" altLang="en-US" sz="2000" b="1" dirty="0" err="1"/>
              <a:t>전처리</a:t>
            </a:r>
            <a:endParaRPr lang="en-US" altLang="ko-KR" sz="2000" b="1" dirty="0"/>
          </a:p>
        </p:txBody>
      </p:sp>
      <p:grpSp>
        <p:nvGrpSpPr>
          <p:cNvPr id="10" name="그룹 31">
            <a:extLst>
              <a:ext uri="{FF2B5EF4-FFF2-40B4-BE49-F238E27FC236}">
                <a16:creationId xmlns:a16="http://schemas.microsoft.com/office/drawing/2014/main" id="{A060CE1E-8AF4-4CA5-B1BD-F738CB3EE7F2}"/>
              </a:ext>
            </a:extLst>
          </p:cNvPr>
          <p:cNvGrpSpPr/>
          <p:nvPr/>
        </p:nvGrpSpPr>
        <p:grpSpPr>
          <a:xfrm>
            <a:off x="0" y="696163"/>
            <a:ext cx="517204" cy="262045"/>
            <a:chOff x="0" y="378663"/>
            <a:chExt cx="517204" cy="262045"/>
          </a:xfrm>
        </p:grpSpPr>
        <p:grpSp>
          <p:nvGrpSpPr>
            <p:cNvPr id="11" name="그룹 32">
              <a:extLst>
                <a:ext uri="{FF2B5EF4-FFF2-40B4-BE49-F238E27FC236}">
                  <a16:creationId xmlns:a16="http://schemas.microsoft.com/office/drawing/2014/main" id="{717FA457-69C3-4F4A-B048-DA234D29755F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6A1CD22C-5FB1-4F58-8250-C93F7A374358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C69FE375-BC3D-43CE-ABFD-86B1CD68E141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4" name="직각 삼각형 33">
              <a:extLst>
                <a:ext uri="{FF2B5EF4-FFF2-40B4-BE49-F238E27FC236}">
                  <a16:creationId xmlns:a16="http://schemas.microsoft.com/office/drawing/2014/main" id="{AB924AC0-BF2F-46A5-B82C-C683AB9CE7E7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8362308" y="1909002"/>
            <a:ext cx="31462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고유번호를 평점주소에 입력하여 평점을 </a:t>
            </a:r>
            <a:r>
              <a:rPr lang="ko-KR" altLang="en-US" dirty="0" err="1"/>
              <a:t>크롤링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err="1"/>
              <a:t>크롤링</a:t>
            </a:r>
            <a:r>
              <a:rPr lang="ko-KR" altLang="en-US" dirty="0"/>
              <a:t> 한 평점은 </a:t>
            </a:r>
            <a:r>
              <a:rPr lang="en-US" altLang="ko-KR" dirty="0"/>
              <a:t>‘</a:t>
            </a:r>
            <a:r>
              <a:rPr lang="en-US" altLang="ko-KR" dirty="0" err="1"/>
              <a:t>All_star</a:t>
            </a:r>
            <a:r>
              <a:rPr lang="en-US" altLang="ko-KR" dirty="0"/>
              <a:t>’</a:t>
            </a:r>
            <a:r>
              <a:rPr lang="ko-KR" altLang="en-US" dirty="0"/>
              <a:t>라는 변수에 추가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만약 평점사이트가 없는 작품은 </a:t>
            </a:r>
            <a:r>
              <a:rPr lang="en-US" altLang="ko-KR" dirty="0"/>
              <a:t>0</a:t>
            </a:r>
            <a:r>
              <a:rPr lang="ko-KR" altLang="en-US" dirty="0"/>
              <a:t>점으로 처리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14345C6-AC9E-4CCE-8396-1D4C124ACCD9}"/>
              </a:ext>
            </a:extLst>
          </p:cNvPr>
          <p:cNvGrpSpPr/>
          <p:nvPr/>
        </p:nvGrpSpPr>
        <p:grpSpPr>
          <a:xfrm>
            <a:off x="717824" y="820887"/>
            <a:ext cx="7470832" cy="4541299"/>
            <a:chOff x="5859348" y="406247"/>
            <a:chExt cx="5362512" cy="4822372"/>
          </a:xfrm>
        </p:grpSpPr>
        <p:grpSp>
          <p:nvGrpSpPr>
            <p:cNvPr id="41" name="그룹 38">
              <a:extLst>
                <a:ext uri="{FF2B5EF4-FFF2-40B4-BE49-F238E27FC236}">
                  <a16:creationId xmlns:a16="http://schemas.microsoft.com/office/drawing/2014/main" id="{1EFFE1D3-A49B-4E03-948C-0F42279D4FEE}"/>
                </a:ext>
              </a:extLst>
            </p:cNvPr>
            <p:cNvGrpSpPr/>
            <p:nvPr/>
          </p:nvGrpSpPr>
          <p:grpSpPr>
            <a:xfrm>
              <a:off x="5859348" y="406247"/>
              <a:ext cx="5362512" cy="4822372"/>
              <a:chOff x="888998" y="414694"/>
              <a:chExt cx="5362512" cy="4822372"/>
            </a:xfrm>
          </p:grpSpPr>
          <p:sp>
            <p:nvSpPr>
              <p:cNvPr id="54" name="사각형: 둥근 위쪽 모서리 52">
                <a:extLst>
                  <a:ext uri="{FF2B5EF4-FFF2-40B4-BE49-F238E27FC236}">
                    <a16:creationId xmlns:a16="http://schemas.microsoft.com/office/drawing/2014/main" id="{7AF4AA88-2921-482C-A88B-EB0DF8465CB0}"/>
                  </a:ext>
                </a:extLst>
              </p:cNvPr>
              <p:cNvSpPr/>
              <p:nvPr/>
            </p:nvSpPr>
            <p:spPr>
              <a:xfrm rot="10800000" flipV="1">
                <a:off x="888999" y="414694"/>
                <a:ext cx="5362511" cy="602342"/>
              </a:xfrm>
              <a:prstGeom prst="round2SameRect">
                <a:avLst>
                  <a:gd name="adj1" fmla="val 35593"/>
                  <a:gd name="adj2" fmla="val 0"/>
                </a:avLst>
              </a:prstGeom>
              <a:solidFill>
                <a:srgbClr val="C2E1F3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사각형: 둥근 위쪽 모서리 53">
                <a:extLst>
                  <a:ext uri="{FF2B5EF4-FFF2-40B4-BE49-F238E27FC236}">
                    <a16:creationId xmlns:a16="http://schemas.microsoft.com/office/drawing/2014/main" id="{2AF159E8-A502-40AC-BCB3-B031E5CC29AA}"/>
                  </a:ext>
                </a:extLst>
              </p:cNvPr>
              <p:cNvSpPr/>
              <p:nvPr/>
            </p:nvSpPr>
            <p:spPr>
              <a:xfrm rot="10800000" flipV="1">
                <a:off x="888998" y="1017037"/>
                <a:ext cx="5362511" cy="4220029"/>
              </a:xfrm>
              <a:prstGeom prst="round2SameRect">
                <a:avLst>
                  <a:gd name="adj1" fmla="val 0"/>
                  <a:gd name="adj2" fmla="val 5602"/>
                </a:avLst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2" name="그룹 39">
              <a:extLst>
                <a:ext uri="{FF2B5EF4-FFF2-40B4-BE49-F238E27FC236}">
                  <a16:creationId xmlns:a16="http://schemas.microsoft.com/office/drawing/2014/main" id="{CC6DD912-E112-4A30-BE4E-B5AA5CEBFAE0}"/>
                </a:ext>
              </a:extLst>
            </p:cNvPr>
            <p:cNvGrpSpPr/>
            <p:nvPr/>
          </p:nvGrpSpPr>
          <p:grpSpPr>
            <a:xfrm>
              <a:off x="10007503" y="602342"/>
              <a:ext cx="1007161" cy="255941"/>
              <a:chOff x="1863401" y="378540"/>
              <a:chExt cx="1007161" cy="255941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DA17CC15-0BCB-4306-A3F9-EBCACB22176D}"/>
                  </a:ext>
                </a:extLst>
              </p:cNvPr>
              <p:cNvSpPr/>
              <p:nvPr/>
            </p:nvSpPr>
            <p:spPr>
              <a:xfrm rot="10800000" flipV="1">
                <a:off x="1863401" y="378542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109AA550-6EE3-4901-A4C0-262F01378F5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991002" y="505446"/>
                <a:ext cx="0" cy="108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CCE21D24-5678-4343-9A7A-58E83B9F9AB7}"/>
                  </a:ext>
                </a:extLst>
              </p:cNvPr>
              <p:cNvSpPr/>
              <p:nvPr/>
            </p:nvSpPr>
            <p:spPr>
              <a:xfrm rot="10800000" flipV="1">
                <a:off x="2239012" y="378541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A40F189B-1848-41DB-9798-497E3558877F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366980" y="440705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00A03821-6F20-4714-B748-DE916DAB65D5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2366979" y="440703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CCE7D739-C42E-4065-A76B-1509F11B74C3}"/>
                  </a:ext>
                </a:extLst>
              </p:cNvPr>
              <p:cNvSpPr/>
              <p:nvPr/>
            </p:nvSpPr>
            <p:spPr>
              <a:xfrm rot="10800000" flipV="1">
                <a:off x="2614623" y="378540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BD3EA63B-ADFE-4E17-A480-D2E1D4F2BD9E}"/>
                  </a:ext>
                </a:extLst>
              </p:cNvPr>
              <p:cNvSpPr/>
              <p:nvPr/>
            </p:nvSpPr>
            <p:spPr>
              <a:xfrm rot="10800000" flipV="1">
                <a:off x="2690822" y="461791"/>
                <a:ext cx="103539" cy="1035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pic>
        <p:nvPicPr>
          <p:cNvPr id="7170" name="Picture 2" descr="C:\Users\acorn\Desktop\t6.PNG"/>
          <p:cNvPicPr>
            <a:picLocks noChangeAspect="1" noChangeArrowheads="1"/>
          </p:cNvPicPr>
          <p:nvPr/>
        </p:nvPicPr>
        <p:blipFill rotWithShape="1">
          <a:blip r:embed="rId2"/>
          <a:srcRect l="4735"/>
          <a:stretch/>
        </p:blipFill>
        <p:spPr bwMode="auto">
          <a:xfrm>
            <a:off x="830550" y="1477395"/>
            <a:ext cx="7272810" cy="3754437"/>
          </a:xfrm>
          <a:prstGeom prst="rect">
            <a:avLst/>
          </a:prstGeom>
          <a:noFill/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297657F4-D420-41F1-B91B-F93739CCE389}"/>
              </a:ext>
            </a:extLst>
          </p:cNvPr>
          <p:cNvSpPr txBox="1"/>
          <p:nvPr/>
        </p:nvSpPr>
        <p:spPr>
          <a:xfrm>
            <a:off x="876716" y="925710"/>
            <a:ext cx="5043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7. </a:t>
            </a:r>
            <a:r>
              <a:rPr lang="en-US" altLang="ko-KR" sz="1600" b="1" dirty="0" err="1"/>
              <a:t>All_star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변수 생성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37150165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5503359" y="6017277"/>
            <a:ext cx="1185281" cy="833173"/>
          </a:xfrm>
          <a:prstGeom prst="trapezoid">
            <a:avLst>
              <a:gd name="adj" fmla="val 14330"/>
            </a:avLst>
          </a:prstGeom>
          <a:gradFill>
            <a:gsLst>
              <a:gs pos="54000">
                <a:schemeClr val="bg1"/>
              </a:gs>
              <a:gs pos="55000">
                <a:schemeClr val="bg1">
                  <a:lumMod val="85000"/>
                </a:schemeClr>
              </a:gs>
            </a:gsLst>
            <a:lin ang="16200000" scaled="0"/>
          </a:gra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B050EEF9-5216-4B66-AA52-4A03D1C13335}"/>
              </a:ext>
            </a:extLst>
          </p:cNvPr>
          <p:cNvSpPr/>
          <p:nvPr/>
        </p:nvSpPr>
        <p:spPr>
          <a:xfrm rot="10800000" flipV="1">
            <a:off x="377372" y="0"/>
            <a:ext cx="11437256" cy="5651759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DADCE8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377372" y="5651760"/>
            <a:ext cx="11437256" cy="603897"/>
          </a:xfrm>
          <a:prstGeom prst="round2SameRect">
            <a:avLst>
              <a:gd name="adj1" fmla="val 0"/>
              <a:gd name="adj2" fmla="val 27614"/>
            </a:avLst>
          </a:prstGeom>
          <a:solidFill>
            <a:schemeClr val="bg1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800" b="1" kern="0" dirty="0">
                <a:solidFill>
                  <a:srgbClr val="747A9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</a:t>
            </a:r>
          </a:p>
        </p:txBody>
      </p:sp>
      <p:grpSp>
        <p:nvGrpSpPr>
          <p:cNvPr id="2" name="그룹 41">
            <a:extLst>
              <a:ext uri="{FF2B5EF4-FFF2-40B4-BE49-F238E27FC236}">
                <a16:creationId xmlns:a16="http://schemas.microsoft.com/office/drawing/2014/main" id="{483FE43C-CBC9-445F-9404-90153F15D7D1}"/>
              </a:ext>
            </a:extLst>
          </p:cNvPr>
          <p:cNvGrpSpPr/>
          <p:nvPr/>
        </p:nvGrpSpPr>
        <p:grpSpPr>
          <a:xfrm>
            <a:off x="11306815" y="5830761"/>
            <a:ext cx="272505" cy="272505"/>
            <a:chOff x="11205557" y="5766827"/>
            <a:chExt cx="373763" cy="373763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C4396D67-8C85-4DEF-9FEC-05513D8861F9}"/>
                </a:ext>
              </a:extLst>
            </p:cNvPr>
            <p:cNvSpPr/>
            <p:nvPr/>
          </p:nvSpPr>
          <p:spPr>
            <a:xfrm rot="10800000" flipV="1">
              <a:off x="11205557" y="5766827"/>
              <a:ext cx="373763" cy="3737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4" name="원호 43">
              <a:extLst>
                <a:ext uri="{FF2B5EF4-FFF2-40B4-BE49-F238E27FC236}">
                  <a16:creationId xmlns:a16="http://schemas.microsoft.com/office/drawing/2014/main" id="{704DEE50-2A87-48F0-8EEA-200A18C6A684}"/>
                </a:ext>
              </a:extLst>
            </p:cNvPr>
            <p:cNvSpPr/>
            <p:nvPr/>
          </p:nvSpPr>
          <p:spPr>
            <a:xfrm rot="10800000" flipV="1">
              <a:off x="11302663" y="5886905"/>
              <a:ext cx="179550" cy="179550"/>
            </a:xfrm>
            <a:prstGeom prst="arc">
              <a:avLst>
                <a:gd name="adj1" fmla="val 17958770"/>
                <a:gd name="adj2" fmla="val 14529894"/>
              </a:avLst>
            </a:prstGeom>
            <a:noFill/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14E1BBD4-C946-4784-B22A-6A0AB4EC4B4A}"/>
                </a:ext>
              </a:extLst>
            </p:cNvPr>
            <p:cNvCxnSpPr>
              <a:cxnSpLocks/>
            </p:cNvCxnSpPr>
            <p:nvPr/>
          </p:nvCxnSpPr>
          <p:spPr>
            <a:xfrm>
              <a:off x="11392438" y="5835670"/>
              <a:ext cx="0" cy="144000"/>
            </a:xfrm>
            <a:prstGeom prst="line">
              <a:avLst/>
            </a:prstGeom>
            <a:ln w="25400" cap="rnd">
              <a:solidFill>
                <a:srgbClr val="747A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1"/>
          <p:cNvGrpSpPr/>
          <p:nvPr/>
        </p:nvGrpSpPr>
        <p:grpSpPr>
          <a:xfrm>
            <a:off x="0" y="378663"/>
            <a:ext cx="517204" cy="262045"/>
            <a:chOff x="0" y="378663"/>
            <a:chExt cx="517204" cy="262045"/>
          </a:xfrm>
        </p:grpSpPr>
        <p:grpSp>
          <p:nvGrpSpPr>
            <p:cNvPr id="5" name="그룹 56">
              <a:extLst>
                <a:ext uri="{FF2B5EF4-FFF2-40B4-BE49-F238E27FC236}">
                  <a16:creationId xmlns:a16="http://schemas.microsoft.com/office/drawing/2014/main" id="{2DAC26EB-17DE-411B-98FC-186B57022FA4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2482E8BD-341B-4D21-9716-7A73C9E9E825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1BA244FF-1820-4626-BB6A-816E558AB30A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0" name="직각 삼각형 59">
              <a:extLst>
                <a:ext uri="{FF2B5EF4-FFF2-40B4-BE49-F238E27FC236}">
                  <a16:creationId xmlns:a16="http://schemas.microsoft.com/office/drawing/2014/main" id="{1BA244FF-1820-4626-BB6A-816E558AB30A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0">
            <a:extLst>
              <a:ext uri="{FF2B5EF4-FFF2-40B4-BE49-F238E27FC236}">
                <a16:creationId xmlns:a16="http://schemas.microsoft.com/office/drawing/2014/main" id="{E8D19DDC-5C08-4439-B41A-1151BD0A864B}"/>
              </a:ext>
            </a:extLst>
          </p:cNvPr>
          <p:cNvGrpSpPr/>
          <p:nvPr/>
        </p:nvGrpSpPr>
        <p:grpSpPr>
          <a:xfrm>
            <a:off x="752473" y="5868086"/>
            <a:ext cx="605548" cy="822427"/>
            <a:chOff x="752474" y="5868085"/>
            <a:chExt cx="871166" cy="985891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275914B2-1473-4743-8528-D4CABEA328C4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자유형: 도형 37">
              <a:extLst>
                <a:ext uri="{FF2B5EF4-FFF2-40B4-BE49-F238E27FC236}">
                  <a16:creationId xmlns:a16="http://schemas.microsoft.com/office/drawing/2014/main" id="{4B26AE9A-8948-404D-ADCE-DD3A57AC960E}"/>
                </a:ext>
              </a:extLst>
            </p:cNvPr>
            <p:cNvSpPr/>
            <p:nvPr/>
          </p:nvSpPr>
          <p:spPr>
            <a:xfrm>
              <a:off x="876780" y="6006339"/>
              <a:ext cx="659920" cy="60116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자유형: 도형 38">
              <a:extLst>
                <a:ext uri="{FF2B5EF4-FFF2-40B4-BE49-F238E27FC236}">
                  <a16:creationId xmlns:a16="http://schemas.microsoft.com/office/drawing/2014/main" id="{38DA9072-DEA8-4F5C-BE73-1E862E96682D}"/>
                </a:ext>
              </a:extLst>
            </p:cNvPr>
            <p:cNvSpPr/>
            <p:nvPr/>
          </p:nvSpPr>
          <p:spPr>
            <a:xfrm>
              <a:off x="857250" y="6196712"/>
              <a:ext cx="330200" cy="46226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자유형: 도형 39">
              <a:extLst>
                <a:ext uri="{FF2B5EF4-FFF2-40B4-BE49-F238E27FC236}">
                  <a16:creationId xmlns:a16="http://schemas.microsoft.com/office/drawing/2014/main" id="{1802C693-A5C0-45DC-B02A-2C0EF891F71A}"/>
                </a:ext>
              </a:extLst>
            </p:cNvPr>
            <p:cNvSpPr/>
            <p:nvPr/>
          </p:nvSpPr>
          <p:spPr>
            <a:xfrm>
              <a:off x="889000" y="6350000"/>
              <a:ext cx="508000" cy="69850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그룹 75">
            <a:extLst>
              <a:ext uri="{FF2B5EF4-FFF2-40B4-BE49-F238E27FC236}">
                <a16:creationId xmlns:a16="http://schemas.microsoft.com/office/drawing/2014/main" id="{B160E23E-5756-43DC-AA82-46EC67DBC66C}"/>
              </a:ext>
            </a:extLst>
          </p:cNvPr>
          <p:cNvGrpSpPr/>
          <p:nvPr/>
        </p:nvGrpSpPr>
        <p:grpSpPr>
          <a:xfrm>
            <a:off x="1494272" y="5868087"/>
            <a:ext cx="605548" cy="822425"/>
            <a:chOff x="752474" y="5868085"/>
            <a:chExt cx="871166" cy="985891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07C43F64-2F4E-4A7A-8CBD-0055F5746513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자유형: 도형 43">
              <a:extLst>
                <a:ext uri="{FF2B5EF4-FFF2-40B4-BE49-F238E27FC236}">
                  <a16:creationId xmlns:a16="http://schemas.microsoft.com/office/drawing/2014/main" id="{714BC1A6-F9DF-44BF-AFBC-E866CA575987}"/>
                </a:ext>
              </a:extLst>
            </p:cNvPr>
            <p:cNvSpPr/>
            <p:nvPr/>
          </p:nvSpPr>
          <p:spPr>
            <a:xfrm flipV="1">
              <a:off x="876780" y="6018827"/>
              <a:ext cx="659920" cy="45719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자유형: 도형 44">
              <a:extLst>
                <a:ext uri="{FF2B5EF4-FFF2-40B4-BE49-F238E27FC236}">
                  <a16:creationId xmlns:a16="http://schemas.microsoft.com/office/drawing/2014/main" id="{9F08E35D-11D9-492E-A9BF-07850D6990EB}"/>
                </a:ext>
              </a:extLst>
            </p:cNvPr>
            <p:cNvSpPr/>
            <p:nvPr/>
          </p:nvSpPr>
          <p:spPr>
            <a:xfrm>
              <a:off x="857249" y="6196712"/>
              <a:ext cx="481563" cy="45719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자유형: 도형 45">
              <a:extLst>
                <a:ext uri="{FF2B5EF4-FFF2-40B4-BE49-F238E27FC236}">
                  <a16:creationId xmlns:a16="http://schemas.microsoft.com/office/drawing/2014/main" id="{21B4A5AF-A419-4D36-B2EF-54539A811B74}"/>
                </a:ext>
              </a:extLst>
            </p:cNvPr>
            <p:cNvSpPr/>
            <p:nvPr/>
          </p:nvSpPr>
          <p:spPr>
            <a:xfrm flipV="1">
              <a:off x="889000" y="6364273"/>
              <a:ext cx="272940" cy="45719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F607FE8-012E-4F87-B2CE-A5F0E97BDAC1}"/>
              </a:ext>
            </a:extLst>
          </p:cNvPr>
          <p:cNvSpPr txBox="1"/>
          <p:nvPr/>
        </p:nvSpPr>
        <p:spPr>
          <a:xfrm>
            <a:off x="717824" y="147817"/>
            <a:ext cx="7226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STEP3. </a:t>
            </a:r>
            <a:r>
              <a:rPr lang="ko-KR" altLang="en-US" sz="2000" b="1" dirty="0"/>
              <a:t>데이터 </a:t>
            </a:r>
            <a:r>
              <a:rPr lang="ko-KR" altLang="en-US" sz="2000" b="1" dirty="0" err="1"/>
              <a:t>전처리</a:t>
            </a:r>
            <a:endParaRPr lang="en-US" altLang="ko-KR" sz="2000" b="1" dirty="0"/>
          </a:p>
        </p:txBody>
      </p:sp>
      <p:grpSp>
        <p:nvGrpSpPr>
          <p:cNvPr id="10" name="그룹 31">
            <a:extLst>
              <a:ext uri="{FF2B5EF4-FFF2-40B4-BE49-F238E27FC236}">
                <a16:creationId xmlns:a16="http://schemas.microsoft.com/office/drawing/2014/main" id="{A060CE1E-8AF4-4CA5-B1BD-F738CB3EE7F2}"/>
              </a:ext>
            </a:extLst>
          </p:cNvPr>
          <p:cNvGrpSpPr/>
          <p:nvPr/>
        </p:nvGrpSpPr>
        <p:grpSpPr>
          <a:xfrm>
            <a:off x="0" y="696163"/>
            <a:ext cx="517204" cy="262045"/>
            <a:chOff x="0" y="378663"/>
            <a:chExt cx="517204" cy="262045"/>
          </a:xfrm>
        </p:grpSpPr>
        <p:grpSp>
          <p:nvGrpSpPr>
            <p:cNvPr id="11" name="그룹 32">
              <a:extLst>
                <a:ext uri="{FF2B5EF4-FFF2-40B4-BE49-F238E27FC236}">
                  <a16:creationId xmlns:a16="http://schemas.microsoft.com/office/drawing/2014/main" id="{717FA457-69C3-4F4A-B048-DA234D29755F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6A1CD22C-5FB1-4F58-8250-C93F7A374358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C69FE375-BC3D-43CE-ABFD-86B1CD68E141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4" name="직각 삼각형 33">
              <a:extLst>
                <a:ext uri="{FF2B5EF4-FFF2-40B4-BE49-F238E27FC236}">
                  <a16:creationId xmlns:a16="http://schemas.microsoft.com/office/drawing/2014/main" id="{AB924AC0-BF2F-46A5-B82C-C683AB9CE7E7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714345C6-AC9E-4CCE-8396-1D4C124ACCD9}"/>
              </a:ext>
            </a:extLst>
          </p:cNvPr>
          <p:cNvGrpSpPr/>
          <p:nvPr/>
        </p:nvGrpSpPr>
        <p:grpSpPr>
          <a:xfrm>
            <a:off x="728182" y="622708"/>
            <a:ext cx="10767352" cy="4805368"/>
            <a:chOff x="5859348" y="406247"/>
            <a:chExt cx="5362512" cy="4822372"/>
          </a:xfrm>
        </p:grpSpPr>
        <p:grpSp>
          <p:nvGrpSpPr>
            <p:cNvPr id="41" name="그룹 38">
              <a:extLst>
                <a:ext uri="{FF2B5EF4-FFF2-40B4-BE49-F238E27FC236}">
                  <a16:creationId xmlns:a16="http://schemas.microsoft.com/office/drawing/2014/main" id="{1EFFE1D3-A49B-4E03-948C-0F42279D4FEE}"/>
                </a:ext>
              </a:extLst>
            </p:cNvPr>
            <p:cNvGrpSpPr/>
            <p:nvPr/>
          </p:nvGrpSpPr>
          <p:grpSpPr>
            <a:xfrm>
              <a:off x="5859348" y="406247"/>
              <a:ext cx="5362512" cy="4822372"/>
              <a:chOff x="888998" y="414694"/>
              <a:chExt cx="5362512" cy="4822372"/>
            </a:xfrm>
          </p:grpSpPr>
          <p:sp>
            <p:nvSpPr>
              <p:cNvPr id="54" name="사각형: 둥근 위쪽 모서리 52">
                <a:extLst>
                  <a:ext uri="{FF2B5EF4-FFF2-40B4-BE49-F238E27FC236}">
                    <a16:creationId xmlns:a16="http://schemas.microsoft.com/office/drawing/2014/main" id="{7AF4AA88-2921-482C-A88B-EB0DF8465CB0}"/>
                  </a:ext>
                </a:extLst>
              </p:cNvPr>
              <p:cNvSpPr/>
              <p:nvPr/>
            </p:nvSpPr>
            <p:spPr>
              <a:xfrm rot="10800000" flipV="1">
                <a:off x="888999" y="414694"/>
                <a:ext cx="5362511" cy="602342"/>
              </a:xfrm>
              <a:prstGeom prst="round2SameRect">
                <a:avLst>
                  <a:gd name="adj1" fmla="val 35593"/>
                  <a:gd name="adj2" fmla="val 0"/>
                </a:avLst>
              </a:prstGeom>
              <a:solidFill>
                <a:srgbClr val="C2E1F3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사각형: 둥근 위쪽 모서리 53">
                <a:extLst>
                  <a:ext uri="{FF2B5EF4-FFF2-40B4-BE49-F238E27FC236}">
                    <a16:creationId xmlns:a16="http://schemas.microsoft.com/office/drawing/2014/main" id="{2AF159E8-A502-40AC-BCB3-B031E5CC29AA}"/>
                  </a:ext>
                </a:extLst>
              </p:cNvPr>
              <p:cNvSpPr/>
              <p:nvPr/>
            </p:nvSpPr>
            <p:spPr>
              <a:xfrm rot="10800000" flipV="1">
                <a:off x="888998" y="1017037"/>
                <a:ext cx="5362511" cy="4220029"/>
              </a:xfrm>
              <a:prstGeom prst="round2SameRect">
                <a:avLst>
                  <a:gd name="adj1" fmla="val 0"/>
                  <a:gd name="adj2" fmla="val 5602"/>
                </a:avLst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2" name="그룹 39">
              <a:extLst>
                <a:ext uri="{FF2B5EF4-FFF2-40B4-BE49-F238E27FC236}">
                  <a16:creationId xmlns:a16="http://schemas.microsoft.com/office/drawing/2014/main" id="{CC6DD912-E112-4A30-BE4E-B5AA5CEBFAE0}"/>
                </a:ext>
              </a:extLst>
            </p:cNvPr>
            <p:cNvGrpSpPr/>
            <p:nvPr/>
          </p:nvGrpSpPr>
          <p:grpSpPr>
            <a:xfrm>
              <a:off x="10007503" y="602342"/>
              <a:ext cx="1007161" cy="255941"/>
              <a:chOff x="1863401" y="378540"/>
              <a:chExt cx="1007161" cy="255941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DA17CC15-0BCB-4306-A3F9-EBCACB22176D}"/>
                  </a:ext>
                </a:extLst>
              </p:cNvPr>
              <p:cNvSpPr/>
              <p:nvPr/>
            </p:nvSpPr>
            <p:spPr>
              <a:xfrm rot="10800000" flipV="1">
                <a:off x="1863401" y="378542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109AA550-6EE3-4901-A4C0-262F01378F5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991002" y="505446"/>
                <a:ext cx="0" cy="108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CCE21D24-5678-4343-9A7A-58E83B9F9AB7}"/>
                  </a:ext>
                </a:extLst>
              </p:cNvPr>
              <p:cNvSpPr/>
              <p:nvPr/>
            </p:nvSpPr>
            <p:spPr>
              <a:xfrm rot="10800000" flipV="1">
                <a:off x="2239012" y="378541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A40F189B-1848-41DB-9798-497E3558877F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366980" y="440705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00A03821-6F20-4714-B748-DE916DAB65D5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2366979" y="440703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CCE7D739-C42E-4065-A76B-1509F11B74C3}"/>
                  </a:ext>
                </a:extLst>
              </p:cNvPr>
              <p:cNvSpPr/>
              <p:nvPr/>
            </p:nvSpPr>
            <p:spPr>
              <a:xfrm rot="10800000" flipV="1">
                <a:off x="2614623" y="378540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BD3EA63B-ADFE-4E17-A480-D2E1D4F2BD9E}"/>
                  </a:ext>
                </a:extLst>
              </p:cNvPr>
              <p:cNvSpPr/>
              <p:nvPr/>
            </p:nvSpPr>
            <p:spPr>
              <a:xfrm rot="10800000" flipV="1">
                <a:off x="2690822" y="461791"/>
                <a:ext cx="103539" cy="1035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C41DF840-919C-4AB0-B8D4-16FBF8DDD532}"/>
              </a:ext>
            </a:extLst>
          </p:cNvPr>
          <p:cNvSpPr txBox="1"/>
          <p:nvPr/>
        </p:nvSpPr>
        <p:spPr>
          <a:xfrm>
            <a:off x="887075" y="735175"/>
            <a:ext cx="5224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Duration </a:t>
            </a:r>
            <a:r>
              <a:rPr lang="ko-KR" altLang="en-US" b="1" dirty="0"/>
              <a:t>변수 </a:t>
            </a:r>
            <a:r>
              <a:rPr lang="ko-KR" altLang="en-US" b="1" dirty="0" err="1"/>
              <a:t>전처리</a:t>
            </a:r>
            <a:r>
              <a:rPr lang="ko-KR" altLang="en-US" b="1" dirty="0"/>
              <a:t> </a:t>
            </a:r>
            <a:r>
              <a:rPr lang="en-US" altLang="ko-KR" b="1" dirty="0"/>
              <a:t>: TV</a:t>
            </a:r>
            <a:r>
              <a:rPr lang="ko-KR" altLang="en-US" b="1" dirty="0"/>
              <a:t> </a:t>
            </a:r>
            <a:r>
              <a:rPr lang="en-US" altLang="ko-KR" b="1" dirty="0"/>
              <a:t>Show</a:t>
            </a:r>
            <a:r>
              <a:rPr lang="ko-KR" altLang="en-US" b="1" dirty="0"/>
              <a:t> </a:t>
            </a:r>
            <a:r>
              <a:rPr lang="en-US" altLang="ko-KR" b="1" dirty="0"/>
              <a:t>Season</a:t>
            </a:r>
          </a:p>
        </p:txBody>
      </p:sp>
      <p:pic>
        <p:nvPicPr>
          <p:cNvPr id="84" name="Picture 3" descr="C:\Users\acorn\Desktop\t8.PNG">
            <a:extLst>
              <a:ext uri="{FF2B5EF4-FFF2-40B4-BE49-F238E27FC236}">
                <a16:creationId xmlns:a16="http://schemas.microsoft.com/office/drawing/2014/main" id="{BA04E77A-0546-45D1-AA3F-18C407F022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5398" t="3774" r="13528" b="5069"/>
          <a:stretch/>
        </p:blipFill>
        <p:spPr bwMode="auto">
          <a:xfrm>
            <a:off x="940062" y="1682580"/>
            <a:ext cx="5242733" cy="1417263"/>
          </a:xfrm>
          <a:prstGeom prst="rect">
            <a:avLst/>
          </a:prstGeom>
          <a:noFill/>
        </p:spPr>
      </p:pic>
      <p:pic>
        <p:nvPicPr>
          <p:cNvPr id="85" name="Picture 4">
            <a:extLst>
              <a:ext uri="{FF2B5EF4-FFF2-40B4-BE49-F238E27FC236}">
                <a16:creationId xmlns:a16="http://schemas.microsoft.com/office/drawing/2014/main" id="{49C2EB3B-BBAD-4BB6-8C2E-A45DBC2AF5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/>
          <a:srcRect l="5689" t="1410" r="15486" b="4064"/>
          <a:stretch/>
        </p:blipFill>
        <p:spPr bwMode="auto">
          <a:xfrm>
            <a:off x="6284702" y="1270141"/>
            <a:ext cx="4989680" cy="4121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6" name="Picture 6" descr="C:\Users\acorn\Desktop\t10.PNG">
            <a:extLst>
              <a:ext uri="{FF2B5EF4-FFF2-40B4-BE49-F238E27FC236}">
                <a16:creationId xmlns:a16="http://schemas.microsoft.com/office/drawing/2014/main" id="{DE1E5ABC-9669-4299-B1A3-A031DFBB23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/>
          <a:srcRect l="4901" t="7649" r="38247" b="6198"/>
          <a:stretch/>
        </p:blipFill>
        <p:spPr bwMode="auto">
          <a:xfrm>
            <a:off x="1489726" y="3680706"/>
            <a:ext cx="4143407" cy="897904"/>
          </a:xfrm>
          <a:prstGeom prst="rect">
            <a:avLst/>
          </a:prstGeom>
          <a:noFill/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23D14006-9C4F-4246-91CF-0B0304DCC9ED}"/>
              </a:ext>
            </a:extLst>
          </p:cNvPr>
          <p:cNvSpPr/>
          <p:nvPr/>
        </p:nvSpPr>
        <p:spPr>
          <a:xfrm>
            <a:off x="6025351" y="2210305"/>
            <a:ext cx="369324" cy="16955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화살표: 오른쪽 86">
            <a:extLst>
              <a:ext uri="{FF2B5EF4-FFF2-40B4-BE49-F238E27FC236}">
                <a16:creationId xmlns:a16="http://schemas.microsoft.com/office/drawing/2014/main" id="{F14B3E36-C5FC-4276-9D2D-A9C875F515DB}"/>
              </a:ext>
            </a:extLst>
          </p:cNvPr>
          <p:cNvSpPr/>
          <p:nvPr/>
        </p:nvSpPr>
        <p:spPr>
          <a:xfrm rot="10800000">
            <a:off x="5751902" y="4088363"/>
            <a:ext cx="369324" cy="16955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11135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5503359" y="6017277"/>
            <a:ext cx="1185281" cy="833173"/>
          </a:xfrm>
          <a:prstGeom prst="trapezoid">
            <a:avLst>
              <a:gd name="adj" fmla="val 14330"/>
            </a:avLst>
          </a:prstGeom>
          <a:gradFill>
            <a:gsLst>
              <a:gs pos="54000">
                <a:schemeClr val="bg1"/>
              </a:gs>
              <a:gs pos="55000">
                <a:schemeClr val="bg1">
                  <a:lumMod val="85000"/>
                </a:schemeClr>
              </a:gs>
            </a:gsLst>
            <a:lin ang="16200000" scaled="0"/>
          </a:gra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B050EEF9-5216-4B66-AA52-4A03D1C13335}"/>
              </a:ext>
            </a:extLst>
          </p:cNvPr>
          <p:cNvSpPr/>
          <p:nvPr/>
        </p:nvSpPr>
        <p:spPr>
          <a:xfrm rot="10800000" flipV="1">
            <a:off x="377372" y="0"/>
            <a:ext cx="11437256" cy="5651759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DADCE8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377372" y="5651760"/>
            <a:ext cx="11437256" cy="603897"/>
          </a:xfrm>
          <a:prstGeom prst="round2SameRect">
            <a:avLst>
              <a:gd name="adj1" fmla="val 0"/>
              <a:gd name="adj2" fmla="val 27614"/>
            </a:avLst>
          </a:prstGeom>
          <a:solidFill>
            <a:schemeClr val="bg1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800" b="1" kern="0" dirty="0">
                <a:solidFill>
                  <a:srgbClr val="747A9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</a:t>
            </a:r>
          </a:p>
        </p:txBody>
      </p:sp>
      <p:grpSp>
        <p:nvGrpSpPr>
          <p:cNvPr id="2" name="그룹 41">
            <a:extLst>
              <a:ext uri="{FF2B5EF4-FFF2-40B4-BE49-F238E27FC236}">
                <a16:creationId xmlns:a16="http://schemas.microsoft.com/office/drawing/2014/main" id="{483FE43C-CBC9-445F-9404-90153F15D7D1}"/>
              </a:ext>
            </a:extLst>
          </p:cNvPr>
          <p:cNvGrpSpPr/>
          <p:nvPr/>
        </p:nvGrpSpPr>
        <p:grpSpPr>
          <a:xfrm>
            <a:off x="11306815" y="5830761"/>
            <a:ext cx="272505" cy="272505"/>
            <a:chOff x="11205557" y="5766827"/>
            <a:chExt cx="373763" cy="373763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C4396D67-8C85-4DEF-9FEC-05513D8861F9}"/>
                </a:ext>
              </a:extLst>
            </p:cNvPr>
            <p:cNvSpPr/>
            <p:nvPr/>
          </p:nvSpPr>
          <p:spPr>
            <a:xfrm rot="10800000" flipV="1">
              <a:off x="11205557" y="5766827"/>
              <a:ext cx="373763" cy="3737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4" name="원호 43">
              <a:extLst>
                <a:ext uri="{FF2B5EF4-FFF2-40B4-BE49-F238E27FC236}">
                  <a16:creationId xmlns:a16="http://schemas.microsoft.com/office/drawing/2014/main" id="{704DEE50-2A87-48F0-8EEA-200A18C6A684}"/>
                </a:ext>
              </a:extLst>
            </p:cNvPr>
            <p:cNvSpPr/>
            <p:nvPr/>
          </p:nvSpPr>
          <p:spPr>
            <a:xfrm rot="10800000" flipV="1">
              <a:off x="11302663" y="5886905"/>
              <a:ext cx="179550" cy="179550"/>
            </a:xfrm>
            <a:prstGeom prst="arc">
              <a:avLst>
                <a:gd name="adj1" fmla="val 17958770"/>
                <a:gd name="adj2" fmla="val 14529894"/>
              </a:avLst>
            </a:prstGeom>
            <a:noFill/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14E1BBD4-C946-4784-B22A-6A0AB4EC4B4A}"/>
                </a:ext>
              </a:extLst>
            </p:cNvPr>
            <p:cNvCxnSpPr>
              <a:cxnSpLocks/>
            </p:cNvCxnSpPr>
            <p:nvPr/>
          </p:nvCxnSpPr>
          <p:spPr>
            <a:xfrm>
              <a:off x="11392438" y="5835670"/>
              <a:ext cx="0" cy="144000"/>
            </a:xfrm>
            <a:prstGeom prst="line">
              <a:avLst/>
            </a:prstGeom>
            <a:ln w="25400" cap="rnd">
              <a:solidFill>
                <a:srgbClr val="747A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1"/>
          <p:cNvGrpSpPr/>
          <p:nvPr/>
        </p:nvGrpSpPr>
        <p:grpSpPr>
          <a:xfrm>
            <a:off x="0" y="378663"/>
            <a:ext cx="517204" cy="262045"/>
            <a:chOff x="0" y="378663"/>
            <a:chExt cx="517204" cy="262045"/>
          </a:xfrm>
        </p:grpSpPr>
        <p:grpSp>
          <p:nvGrpSpPr>
            <p:cNvPr id="5" name="그룹 56">
              <a:extLst>
                <a:ext uri="{FF2B5EF4-FFF2-40B4-BE49-F238E27FC236}">
                  <a16:creationId xmlns:a16="http://schemas.microsoft.com/office/drawing/2014/main" id="{2DAC26EB-17DE-411B-98FC-186B57022FA4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2482E8BD-341B-4D21-9716-7A73C9E9E825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1BA244FF-1820-4626-BB6A-816E558AB30A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0" name="직각 삼각형 59">
              <a:extLst>
                <a:ext uri="{FF2B5EF4-FFF2-40B4-BE49-F238E27FC236}">
                  <a16:creationId xmlns:a16="http://schemas.microsoft.com/office/drawing/2014/main" id="{1BA244FF-1820-4626-BB6A-816E558AB30A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0">
            <a:extLst>
              <a:ext uri="{FF2B5EF4-FFF2-40B4-BE49-F238E27FC236}">
                <a16:creationId xmlns:a16="http://schemas.microsoft.com/office/drawing/2014/main" id="{E8D19DDC-5C08-4439-B41A-1151BD0A864B}"/>
              </a:ext>
            </a:extLst>
          </p:cNvPr>
          <p:cNvGrpSpPr/>
          <p:nvPr/>
        </p:nvGrpSpPr>
        <p:grpSpPr>
          <a:xfrm>
            <a:off x="752473" y="5868086"/>
            <a:ext cx="605548" cy="822427"/>
            <a:chOff x="752474" y="5868085"/>
            <a:chExt cx="871166" cy="985891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275914B2-1473-4743-8528-D4CABEA328C4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자유형: 도형 37">
              <a:extLst>
                <a:ext uri="{FF2B5EF4-FFF2-40B4-BE49-F238E27FC236}">
                  <a16:creationId xmlns:a16="http://schemas.microsoft.com/office/drawing/2014/main" id="{4B26AE9A-8948-404D-ADCE-DD3A57AC960E}"/>
                </a:ext>
              </a:extLst>
            </p:cNvPr>
            <p:cNvSpPr/>
            <p:nvPr/>
          </p:nvSpPr>
          <p:spPr>
            <a:xfrm>
              <a:off x="876780" y="6006339"/>
              <a:ext cx="659920" cy="60116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자유형: 도형 38">
              <a:extLst>
                <a:ext uri="{FF2B5EF4-FFF2-40B4-BE49-F238E27FC236}">
                  <a16:creationId xmlns:a16="http://schemas.microsoft.com/office/drawing/2014/main" id="{38DA9072-DEA8-4F5C-BE73-1E862E96682D}"/>
                </a:ext>
              </a:extLst>
            </p:cNvPr>
            <p:cNvSpPr/>
            <p:nvPr/>
          </p:nvSpPr>
          <p:spPr>
            <a:xfrm>
              <a:off x="857250" y="6196712"/>
              <a:ext cx="330200" cy="46226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자유형: 도형 39">
              <a:extLst>
                <a:ext uri="{FF2B5EF4-FFF2-40B4-BE49-F238E27FC236}">
                  <a16:creationId xmlns:a16="http://schemas.microsoft.com/office/drawing/2014/main" id="{1802C693-A5C0-45DC-B02A-2C0EF891F71A}"/>
                </a:ext>
              </a:extLst>
            </p:cNvPr>
            <p:cNvSpPr/>
            <p:nvPr/>
          </p:nvSpPr>
          <p:spPr>
            <a:xfrm>
              <a:off x="889000" y="6350000"/>
              <a:ext cx="508000" cy="69850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그룹 75">
            <a:extLst>
              <a:ext uri="{FF2B5EF4-FFF2-40B4-BE49-F238E27FC236}">
                <a16:creationId xmlns:a16="http://schemas.microsoft.com/office/drawing/2014/main" id="{B160E23E-5756-43DC-AA82-46EC67DBC66C}"/>
              </a:ext>
            </a:extLst>
          </p:cNvPr>
          <p:cNvGrpSpPr/>
          <p:nvPr/>
        </p:nvGrpSpPr>
        <p:grpSpPr>
          <a:xfrm>
            <a:off x="1494272" y="5868087"/>
            <a:ext cx="605548" cy="822425"/>
            <a:chOff x="752474" y="5868085"/>
            <a:chExt cx="871166" cy="985891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07C43F64-2F4E-4A7A-8CBD-0055F5746513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자유형: 도형 43">
              <a:extLst>
                <a:ext uri="{FF2B5EF4-FFF2-40B4-BE49-F238E27FC236}">
                  <a16:creationId xmlns:a16="http://schemas.microsoft.com/office/drawing/2014/main" id="{714BC1A6-F9DF-44BF-AFBC-E866CA575987}"/>
                </a:ext>
              </a:extLst>
            </p:cNvPr>
            <p:cNvSpPr/>
            <p:nvPr/>
          </p:nvSpPr>
          <p:spPr>
            <a:xfrm flipV="1">
              <a:off x="876780" y="6018827"/>
              <a:ext cx="659920" cy="45719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자유형: 도형 44">
              <a:extLst>
                <a:ext uri="{FF2B5EF4-FFF2-40B4-BE49-F238E27FC236}">
                  <a16:creationId xmlns:a16="http://schemas.microsoft.com/office/drawing/2014/main" id="{9F08E35D-11D9-492E-A9BF-07850D6990EB}"/>
                </a:ext>
              </a:extLst>
            </p:cNvPr>
            <p:cNvSpPr/>
            <p:nvPr/>
          </p:nvSpPr>
          <p:spPr>
            <a:xfrm>
              <a:off x="857249" y="6196712"/>
              <a:ext cx="481563" cy="45719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자유형: 도형 45">
              <a:extLst>
                <a:ext uri="{FF2B5EF4-FFF2-40B4-BE49-F238E27FC236}">
                  <a16:creationId xmlns:a16="http://schemas.microsoft.com/office/drawing/2014/main" id="{21B4A5AF-A419-4D36-B2EF-54539A811B74}"/>
                </a:ext>
              </a:extLst>
            </p:cNvPr>
            <p:cNvSpPr/>
            <p:nvPr/>
          </p:nvSpPr>
          <p:spPr>
            <a:xfrm flipV="1">
              <a:off x="889000" y="6364273"/>
              <a:ext cx="272940" cy="45719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F607FE8-012E-4F87-B2CE-A5F0E97BDAC1}"/>
              </a:ext>
            </a:extLst>
          </p:cNvPr>
          <p:cNvSpPr txBox="1"/>
          <p:nvPr/>
        </p:nvSpPr>
        <p:spPr>
          <a:xfrm>
            <a:off x="717824" y="147817"/>
            <a:ext cx="7226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STEP3. </a:t>
            </a:r>
            <a:r>
              <a:rPr lang="ko-KR" altLang="en-US" sz="2000" b="1" dirty="0"/>
              <a:t>데이터 </a:t>
            </a:r>
            <a:r>
              <a:rPr lang="ko-KR" altLang="en-US" sz="2000" b="1" dirty="0" err="1"/>
              <a:t>전처리</a:t>
            </a:r>
            <a:endParaRPr lang="en-US" altLang="ko-KR" sz="2000" b="1" dirty="0"/>
          </a:p>
        </p:txBody>
      </p:sp>
      <p:grpSp>
        <p:nvGrpSpPr>
          <p:cNvPr id="10" name="그룹 31">
            <a:extLst>
              <a:ext uri="{FF2B5EF4-FFF2-40B4-BE49-F238E27FC236}">
                <a16:creationId xmlns:a16="http://schemas.microsoft.com/office/drawing/2014/main" id="{A060CE1E-8AF4-4CA5-B1BD-F738CB3EE7F2}"/>
              </a:ext>
            </a:extLst>
          </p:cNvPr>
          <p:cNvGrpSpPr/>
          <p:nvPr/>
        </p:nvGrpSpPr>
        <p:grpSpPr>
          <a:xfrm>
            <a:off x="0" y="696163"/>
            <a:ext cx="517204" cy="262045"/>
            <a:chOff x="0" y="378663"/>
            <a:chExt cx="517204" cy="262045"/>
          </a:xfrm>
        </p:grpSpPr>
        <p:grpSp>
          <p:nvGrpSpPr>
            <p:cNvPr id="11" name="그룹 32">
              <a:extLst>
                <a:ext uri="{FF2B5EF4-FFF2-40B4-BE49-F238E27FC236}">
                  <a16:creationId xmlns:a16="http://schemas.microsoft.com/office/drawing/2014/main" id="{717FA457-69C3-4F4A-B048-DA234D29755F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6A1CD22C-5FB1-4F58-8250-C93F7A374358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C69FE375-BC3D-43CE-ABFD-86B1CD68E141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4" name="직각 삼각형 33">
              <a:extLst>
                <a:ext uri="{FF2B5EF4-FFF2-40B4-BE49-F238E27FC236}">
                  <a16:creationId xmlns:a16="http://schemas.microsoft.com/office/drawing/2014/main" id="{AB924AC0-BF2F-46A5-B82C-C683AB9CE7E7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714345C6-AC9E-4CCE-8396-1D4C124ACCD9}"/>
              </a:ext>
            </a:extLst>
          </p:cNvPr>
          <p:cNvGrpSpPr/>
          <p:nvPr/>
        </p:nvGrpSpPr>
        <p:grpSpPr>
          <a:xfrm>
            <a:off x="741169" y="913444"/>
            <a:ext cx="5907914" cy="3451792"/>
            <a:chOff x="5859348" y="406247"/>
            <a:chExt cx="5362512" cy="4822372"/>
          </a:xfrm>
        </p:grpSpPr>
        <p:grpSp>
          <p:nvGrpSpPr>
            <p:cNvPr id="41" name="그룹 38">
              <a:extLst>
                <a:ext uri="{FF2B5EF4-FFF2-40B4-BE49-F238E27FC236}">
                  <a16:creationId xmlns:a16="http://schemas.microsoft.com/office/drawing/2014/main" id="{1EFFE1D3-A49B-4E03-948C-0F42279D4FEE}"/>
                </a:ext>
              </a:extLst>
            </p:cNvPr>
            <p:cNvGrpSpPr/>
            <p:nvPr/>
          </p:nvGrpSpPr>
          <p:grpSpPr>
            <a:xfrm>
              <a:off x="5859348" y="406247"/>
              <a:ext cx="5362512" cy="4822372"/>
              <a:chOff x="888998" y="414694"/>
              <a:chExt cx="5362512" cy="4822372"/>
            </a:xfrm>
          </p:grpSpPr>
          <p:sp>
            <p:nvSpPr>
              <p:cNvPr id="54" name="사각형: 둥근 위쪽 모서리 52">
                <a:extLst>
                  <a:ext uri="{FF2B5EF4-FFF2-40B4-BE49-F238E27FC236}">
                    <a16:creationId xmlns:a16="http://schemas.microsoft.com/office/drawing/2014/main" id="{7AF4AA88-2921-482C-A88B-EB0DF8465CB0}"/>
                  </a:ext>
                </a:extLst>
              </p:cNvPr>
              <p:cNvSpPr/>
              <p:nvPr/>
            </p:nvSpPr>
            <p:spPr>
              <a:xfrm rot="10800000" flipV="1">
                <a:off x="888999" y="414694"/>
                <a:ext cx="5362511" cy="602342"/>
              </a:xfrm>
              <a:prstGeom prst="round2SameRect">
                <a:avLst>
                  <a:gd name="adj1" fmla="val 35593"/>
                  <a:gd name="adj2" fmla="val 0"/>
                </a:avLst>
              </a:prstGeom>
              <a:solidFill>
                <a:srgbClr val="C2E1F3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사각형: 둥근 위쪽 모서리 53">
                <a:extLst>
                  <a:ext uri="{FF2B5EF4-FFF2-40B4-BE49-F238E27FC236}">
                    <a16:creationId xmlns:a16="http://schemas.microsoft.com/office/drawing/2014/main" id="{2AF159E8-A502-40AC-BCB3-B031E5CC29AA}"/>
                  </a:ext>
                </a:extLst>
              </p:cNvPr>
              <p:cNvSpPr/>
              <p:nvPr/>
            </p:nvSpPr>
            <p:spPr>
              <a:xfrm rot="10800000" flipV="1">
                <a:off x="888998" y="1017037"/>
                <a:ext cx="5362511" cy="4220029"/>
              </a:xfrm>
              <a:prstGeom prst="round2SameRect">
                <a:avLst>
                  <a:gd name="adj1" fmla="val 0"/>
                  <a:gd name="adj2" fmla="val 5602"/>
                </a:avLst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2" name="그룹 39">
              <a:extLst>
                <a:ext uri="{FF2B5EF4-FFF2-40B4-BE49-F238E27FC236}">
                  <a16:creationId xmlns:a16="http://schemas.microsoft.com/office/drawing/2014/main" id="{CC6DD912-E112-4A30-BE4E-B5AA5CEBFAE0}"/>
                </a:ext>
              </a:extLst>
            </p:cNvPr>
            <p:cNvGrpSpPr/>
            <p:nvPr/>
          </p:nvGrpSpPr>
          <p:grpSpPr>
            <a:xfrm>
              <a:off x="10007503" y="602342"/>
              <a:ext cx="1007161" cy="255941"/>
              <a:chOff x="1863401" y="378540"/>
              <a:chExt cx="1007161" cy="255941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DA17CC15-0BCB-4306-A3F9-EBCACB22176D}"/>
                  </a:ext>
                </a:extLst>
              </p:cNvPr>
              <p:cNvSpPr/>
              <p:nvPr/>
            </p:nvSpPr>
            <p:spPr>
              <a:xfrm rot="10800000" flipV="1">
                <a:off x="1863401" y="378542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109AA550-6EE3-4901-A4C0-262F01378F5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991002" y="505446"/>
                <a:ext cx="0" cy="108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CCE21D24-5678-4343-9A7A-58E83B9F9AB7}"/>
                  </a:ext>
                </a:extLst>
              </p:cNvPr>
              <p:cNvSpPr/>
              <p:nvPr/>
            </p:nvSpPr>
            <p:spPr>
              <a:xfrm rot="10800000" flipV="1">
                <a:off x="2239012" y="378541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A40F189B-1848-41DB-9798-497E3558877F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366980" y="440705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00A03821-6F20-4714-B748-DE916DAB65D5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2366979" y="440703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CCE7D739-C42E-4065-A76B-1509F11B74C3}"/>
                  </a:ext>
                </a:extLst>
              </p:cNvPr>
              <p:cNvSpPr/>
              <p:nvPr/>
            </p:nvSpPr>
            <p:spPr>
              <a:xfrm rot="10800000" flipV="1">
                <a:off x="2614623" y="378540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BD3EA63B-ADFE-4E17-A480-D2E1D4F2BD9E}"/>
                  </a:ext>
                </a:extLst>
              </p:cNvPr>
              <p:cNvSpPr/>
              <p:nvPr/>
            </p:nvSpPr>
            <p:spPr>
              <a:xfrm rot="10800000" flipV="1">
                <a:off x="2690822" y="461791"/>
                <a:ext cx="103539" cy="1035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pic>
        <p:nvPicPr>
          <p:cNvPr id="9218" name="Picture 2" descr="C:\Users\acorn\Desktop\t12.PNG"/>
          <p:cNvPicPr>
            <a:picLocks noChangeAspect="1" noChangeArrowheads="1"/>
          </p:cNvPicPr>
          <p:nvPr/>
        </p:nvPicPr>
        <p:blipFill rotWithShape="1">
          <a:blip r:embed="rId3"/>
          <a:srcRect l="4798" t="13457" r="47525" b="9269"/>
          <a:stretch/>
        </p:blipFill>
        <p:spPr bwMode="auto">
          <a:xfrm>
            <a:off x="1259370" y="1453331"/>
            <a:ext cx="4734354" cy="2718721"/>
          </a:xfrm>
          <a:prstGeom prst="rect">
            <a:avLst/>
          </a:prstGeom>
          <a:noFill/>
        </p:spPr>
      </p:pic>
      <p:grpSp>
        <p:nvGrpSpPr>
          <p:cNvPr id="56" name="그룹 63">
            <a:extLst>
              <a:ext uri="{FF2B5EF4-FFF2-40B4-BE49-F238E27FC236}">
                <a16:creationId xmlns:a16="http://schemas.microsoft.com/office/drawing/2014/main" id="{871C4A6E-EC95-4F89-B23A-9354D43BE65A}"/>
              </a:ext>
            </a:extLst>
          </p:cNvPr>
          <p:cNvGrpSpPr/>
          <p:nvPr/>
        </p:nvGrpSpPr>
        <p:grpSpPr>
          <a:xfrm>
            <a:off x="6336863" y="1716335"/>
            <a:ext cx="4988912" cy="2054583"/>
            <a:chOff x="5869775" y="112331"/>
            <a:chExt cx="5366349" cy="5007313"/>
          </a:xfrm>
        </p:grpSpPr>
        <p:grpSp>
          <p:nvGrpSpPr>
            <p:cNvPr id="57" name="그룹 52">
              <a:extLst>
                <a:ext uri="{FF2B5EF4-FFF2-40B4-BE49-F238E27FC236}">
                  <a16:creationId xmlns:a16="http://schemas.microsoft.com/office/drawing/2014/main" id="{B961782E-A432-4C84-93B1-FBE6120C79CD}"/>
                </a:ext>
              </a:extLst>
            </p:cNvPr>
            <p:cNvGrpSpPr/>
            <p:nvPr/>
          </p:nvGrpSpPr>
          <p:grpSpPr>
            <a:xfrm>
              <a:off x="5869775" y="112331"/>
              <a:ext cx="5366349" cy="5007313"/>
              <a:chOff x="899425" y="120778"/>
              <a:chExt cx="5366349" cy="5007313"/>
            </a:xfrm>
          </p:grpSpPr>
          <p:sp>
            <p:nvSpPr>
              <p:cNvPr id="69" name="사각형: 둥근 위쪽 모서리 65">
                <a:extLst>
                  <a:ext uri="{FF2B5EF4-FFF2-40B4-BE49-F238E27FC236}">
                    <a16:creationId xmlns:a16="http://schemas.microsoft.com/office/drawing/2014/main" id="{6EE0D093-DEAD-4EFC-8EDC-9043177B43C1}"/>
                  </a:ext>
                </a:extLst>
              </p:cNvPr>
              <p:cNvSpPr/>
              <p:nvPr/>
            </p:nvSpPr>
            <p:spPr>
              <a:xfrm rot="10800000" flipV="1">
                <a:off x="903262" y="120778"/>
                <a:ext cx="5362512" cy="809127"/>
              </a:xfrm>
              <a:prstGeom prst="round2SameRect">
                <a:avLst>
                  <a:gd name="adj1" fmla="val 35593"/>
                  <a:gd name="adj2" fmla="val 0"/>
                </a:avLst>
              </a:prstGeom>
              <a:solidFill>
                <a:srgbClr val="C2E1F3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사각형: 둥근 위쪽 모서리 66">
                <a:extLst>
                  <a:ext uri="{FF2B5EF4-FFF2-40B4-BE49-F238E27FC236}">
                    <a16:creationId xmlns:a16="http://schemas.microsoft.com/office/drawing/2014/main" id="{39D4C434-5B81-4A72-942A-165CB3562805}"/>
                  </a:ext>
                </a:extLst>
              </p:cNvPr>
              <p:cNvSpPr/>
              <p:nvPr/>
            </p:nvSpPr>
            <p:spPr>
              <a:xfrm rot="10800000" flipV="1">
                <a:off x="899425" y="908062"/>
                <a:ext cx="5362511" cy="4220029"/>
              </a:xfrm>
              <a:prstGeom prst="round2SameRect">
                <a:avLst>
                  <a:gd name="adj1" fmla="val 0"/>
                  <a:gd name="adj2" fmla="val 5602"/>
                </a:avLst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1" name="그룹 53">
              <a:extLst>
                <a:ext uri="{FF2B5EF4-FFF2-40B4-BE49-F238E27FC236}">
                  <a16:creationId xmlns:a16="http://schemas.microsoft.com/office/drawing/2014/main" id="{22EF212B-1202-41FF-A194-EE81BA9AB030}"/>
                </a:ext>
              </a:extLst>
            </p:cNvPr>
            <p:cNvGrpSpPr/>
            <p:nvPr/>
          </p:nvGrpSpPr>
          <p:grpSpPr>
            <a:xfrm>
              <a:off x="10144706" y="310960"/>
              <a:ext cx="839992" cy="439511"/>
              <a:chOff x="2000604" y="87158"/>
              <a:chExt cx="839992" cy="439511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7A71DBFB-9E34-4BE8-BF28-361564934D85}"/>
                  </a:ext>
                </a:extLst>
              </p:cNvPr>
              <p:cNvSpPr/>
              <p:nvPr/>
            </p:nvSpPr>
            <p:spPr>
              <a:xfrm rot="10800000" flipV="1">
                <a:off x="2000604" y="87158"/>
                <a:ext cx="222989" cy="43079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70FB5C93-B10A-4EDC-AF54-24A79091671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106261" y="330219"/>
                <a:ext cx="0" cy="108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DF16F038-F25D-4807-B26E-E8CACE9949B2}"/>
                  </a:ext>
                </a:extLst>
              </p:cNvPr>
              <p:cNvSpPr/>
              <p:nvPr/>
            </p:nvSpPr>
            <p:spPr>
              <a:xfrm rot="10800000" flipV="1">
                <a:off x="2311160" y="113863"/>
                <a:ext cx="222642" cy="40372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6A022EB3-C7EE-4BE7-80D4-1C5DC56ECCB9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427355" y="189789"/>
                <a:ext cx="0" cy="255111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24BBFE20-8C73-4640-947D-D46CC651AFE1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2422481" y="278914"/>
                <a:ext cx="0" cy="89413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127E8516-683E-488F-80CD-256395B3438F}"/>
                  </a:ext>
                </a:extLst>
              </p:cNvPr>
              <p:cNvSpPr/>
              <p:nvPr/>
            </p:nvSpPr>
            <p:spPr>
              <a:xfrm rot="10800000" flipV="1">
                <a:off x="2617955" y="122944"/>
                <a:ext cx="222641" cy="40372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95FB6F43-4F21-4A2B-AB69-6482B8A8EA07}"/>
                  </a:ext>
                </a:extLst>
              </p:cNvPr>
              <p:cNvSpPr/>
              <p:nvPr/>
            </p:nvSpPr>
            <p:spPr>
              <a:xfrm rot="10800000" flipV="1">
                <a:off x="2676386" y="264522"/>
                <a:ext cx="103539" cy="15158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pic>
        <p:nvPicPr>
          <p:cNvPr id="71" name="Picture 2" descr="C:\Users\acorn\Desktop\j1.PNG">
            <a:extLst>
              <a:ext uri="{FF2B5EF4-FFF2-40B4-BE49-F238E27FC236}">
                <a16:creationId xmlns:a16="http://schemas.microsoft.com/office/drawing/2014/main" id="{A4897C98-634C-4E39-9B61-55CB22EB84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/>
          <a:srcRect l="4838" t="29570" r="56793" b="5911"/>
          <a:stretch/>
        </p:blipFill>
        <p:spPr bwMode="auto">
          <a:xfrm>
            <a:off x="6958373" y="2252331"/>
            <a:ext cx="3786493" cy="1199371"/>
          </a:xfrm>
          <a:prstGeom prst="rect">
            <a:avLst/>
          </a:prstGeom>
          <a:noFill/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C41DF840-919C-4AB0-B8D4-16FBF8DDD532}"/>
              </a:ext>
            </a:extLst>
          </p:cNvPr>
          <p:cNvSpPr txBox="1"/>
          <p:nvPr/>
        </p:nvSpPr>
        <p:spPr>
          <a:xfrm>
            <a:off x="854677" y="922171"/>
            <a:ext cx="5224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Duration </a:t>
            </a:r>
            <a:r>
              <a:rPr lang="ko-KR" altLang="en-US" b="1" dirty="0"/>
              <a:t>변수 </a:t>
            </a:r>
            <a:r>
              <a:rPr lang="ko-KR" altLang="en-US" b="1" dirty="0" err="1"/>
              <a:t>전처리</a:t>
            </a:r>
            <a:endParaRPr lang="en-US" altLang="ko-KR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FCB5F40-FDBC-4810-A511-53C875BA8109}"/>
              </a:ext>
            </a:extLst>
          </p:cNvPr>
          <p:cNvSpPr txBox="1"/>
          <p:nvPr/>
        </p:nvSpPr>
        <p:spPr>
          <a:xfrm>
            <a:off x="6543724" y="1688701"/>
            <a:ext cx="3226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Type </a:t>
            </a:r>
            <a:r>
              <a:rPr lang="ko-KR" altLang="en-US" b="1" dirty="0"/>
              <a:t>변수 </a:t>
            </a:r>
            <a:r>
              <a:rPr lang="ko-KR" altLang="en-US" b="1" dirty="0" err="1"/>
              <a:t>전처리</a:t>
            </a:r>
            <a:endParaRPr lang="en-US" altLang="ko-K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D3CF8D-73C6-48D3-9DFA-8EC1775A5132}"/>
              </a:ext>
            </a:extLst>
          </p:cNvPr>
          <p:cNvSpPr txBox="1"/>
          <p:nvPr/>
        </p:nvSpPr>
        <p:spPr>
          <a:xfrm>
            <a:off x="1183305" y="4537569"/>
            <a:ext cx="5039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시간을 </a:t>
            </a:r>
            <a:r>
              <a:rPr lang="en-US" altLang="ko-KR" dirty="0"/>
              <a:t>60</a:t>
            </a:r>
            <a:r>
              <a:rPr lang="ko-KR" altLang="en-US" dirty="0"/>
              <a:t>분 단위로 환산하여 분 단위로 통합</a:t>
            </a:r>
            <a:endParaRPr lang="en-US" altLang="ko-KR" dirty="0"/>
          </a:p>
          <a:p>
            <a:r>
              <a:rPr lang="en-US" altLang="ko-KR" dirty="0"/>
              <a:t>min </a:t>
            </a:r>
            <a:r>
              <a:rPr lang="ko-KR" altLang="en-US" dirty="0"/>
              <a:t>단위 제거 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77906B1-3668-4581-9CAA-317AABEB6C25}"/>
              </a:ext>
            </a:extLst>
          </p:cNvPr>
          <p:cNvSpPr txBox="1"/>
          <p:nvPr/>
        </p:nvSpPr>
        <p:spPr>
          <a:xfrm>
            <a:off x="7248588" y="4625001"/>
            <a:ext cx="422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Movie</a:t>
            </a:r>
            <a:r>
              <a:rPr lang="ko-KR" altLang="en-US" dirty="0"/>
              <a:t>는 </a:t>
            </a:r>
            <a:r>
              <a:rPr lang="en-US" altLang="ko-KR" dirty="0"/>
              <a:t>0, TV Show</a:t>
            </a:r>
            <a:r>
              <a:rPr lang="ko-KR" altLang="en-US" dirty="0"/>
              <a:t>는 </a:t>
            </a:r>
            <a:r>
              <a:rPr lang="en-US" altLang="ko-KR" dirty="0"/>
              <a:t>1</a:t>
            </a:r>
            <a:r>
              <a:rPr lang="ko-KR" altLang="en-US" dirty="0"/>
              <a:t>로 변환</a:t>
            </a:r>
          </a:p>
        </p:txBody>
      </p:sp>
    </p:spTree>
    <p:extLst>
      <p:ext uri="{BB962C8B-B14F-4D97-AF65-F5344CB8AC3E}">
        <p14:creationId xmlns:p14="http://schemas.microsoft.com/office/powerpoint/2010/main" val="42943660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5503359" y="6017277"/>
            <a:ext cx="1185281" cy="833173"/>
          </a:xfrm>
          <a:prstGeom prst="trapezoid">
            <a:avLst>
              <a:gd name="adj" fmla="val 14330"/>
            </a:avLst>
          </a:prstGeom>
          <a:gradFill>
            <a:gsLst>
              <a:gs pos="54000">
                <a:schemeClr val="bg1"/>
              </a:gs>
              <a:gs pos="55000">
                <a:schemeClr val="bg1">
                  <a:lumMod val="85000"/>
                </a:schemeClr>
              </a:gs>
            </a:gsLst>
            <a:lin ang="16200000" scaled="0"/>
          </a:gra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B050EEF9-5216-4B66-AA52-4A03D1C13335}"/>
              </a:ext>
            </a:extLst>
          </p:cNvPr>
          <p:cNvSpPr/>
          <p:nvPr/>
        </p:nvSpPr>
        <p:spPr>
          <a:xfrm rot="10800000" flipV="1">
            <a:off x="377372" y="0"/>
            <a:ext cx="11437256" cy="5651759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DADCE8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377372" y="5651760"/>
            <a:ext cx="11437256" cy="603897"/>
          </a:xfrm>
          <a:prstGeom prst="round2SameRect">
            <a:avLst>
              <a:gd name="adj1" fmla="val 0"/>
              <a:gd name="adj2" fmla="val 27614"/>
            </a:avLst>
          </a:prstGeom>
          <a:solidFill>
            <a:schemeClr val="bg1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800" b="1" kern="0" dirty="0">
                <a:solidFill>
                  <a:srgbClr val="747A9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</a:t>
            </a:r>
          </a:p>
        </p:txBody>
      </p:sp>
      <p:grpSp>
        <p:nvGrpSpPr>
          <p:cNvPr id="2" name="그룹 41">
            <a:extLst>
              <a:ext uri="{FF2B5EF4-FFF2-40B4-BE49-F238E27FC236}">
                <a16:creationId xmlns:a16="http://schemas.microsoft.com/office/drawing/2014/main" id="{483FE43C-CBC9-445F-9404-90153F15D7D1}"/>
              </a:ext>
            </a:extLst>
          </p:cNvPr>
          <p:cNvGrpSpPr/>
          <p:nvPr/>
        </p:nvGrpSpPr>
        <p:grpSpPr>
          <a:xfrm>
            <a:off x="11306815" y="5830761"/>
            <a:ext cx="272505" cy="272505"/>
            <a:chOff x="11205557" y="5766827"/>
            <a:chExt cx="373763" cy="373763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C4396D67-8C85-4DEF-9FEC-05513D8861F9}"/>
                </a:ext>
              </a:extLst>
            </p:cNvPr>
            <p:cNvSpPr/>
            <p:nvPr/>
          </p:nvSpPr>
          <p:spPr>
            <a:xfrm rot="10800000" flipV="1">
              <a:off x="11205557" y="5766827"/>
              <a:ext cx="373763" cy="3737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4" name="원호 43">
              <a:extLst>
                <a:ext uri="{FF2B5EF4-FFF2-40B4-BE49-F238E27FC236}">
                  <a16:creationId xmlns:a16="http://schemas.microsoft.com/office/drawing/2014/main" id="{704DEE50-2A87-48F0-8EEA-200A18C6A684}"/>
                </a:ext>
              </a:extLst>
            </p:cNvPr>
            <p:cNvSpPr/>
            <p:nvPr/>
          </p:nvSpPr>
          <p:spPr>
            <a:xfrm rot="10800000" flipV="1">
              <a:off x="11302663" y="5886905"/>
              <a:ext cx="179550" cy="179550"/>
            </a:xfrm>
            <a:prstGeom prst="arc">
              <a:avLst>
                <a:gd name="adj1" fmla="val 17958770"/>
                <a:gd name="adj2" fmla="val 14529894"/>
              </a:avLst>
            </a:prstGeom>
            <a:noFill/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14E1BBD4-C946-4784-B22A-6A0AB4EC4B4A}"/>
                </a:ext>
              </a:extLst>
            </p:cNvPr>
            <p:cNvCxnSpPr>
              <a:cxnSpLocks/>
            </p:cNvCxnSpPr>
            <p:nvPr/>
          </p:nvCxnSpPr>
          <p:spPr>
            <a:xfrm>
              <a:off x="11392438" y="5835670"/>
              <a:ext cx="0" cy="144000"/>
            </a:xfrm>
            <a:prstGeom prst="line">
              <a:avLst/>
            </a:prstGeom>
            <a:ln w="25400" cap="rnd">
              <a:solidFill>
                <a:srgbClr val="747A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1"/>
          <p:cNvGrpSpPr/>
          <p:nvPr/>
        </p:nvGrpSpPr>
        <p:grpSpPr>
          <a:xfrm>
            <a:off x="0" y="378663"/>
            <a:ext cx="517204" cy="262045"/>
            <a:chOff x="0" y="378663"/>
            <a:chExt cx="517204" cy="262045"/>
          </a:xfrm>
        </p:grpSpPr>
        <p:grpSp>
          <p:nvGrpSpPr>
            <p:cNvPr id="5" name="그룹 56">
              <a:extLst>
                <a:ext uri="{FF2B5EF4-FFF2-40B4-BE49-F238E27FC236}">
                  <a16:creationId xmlns:a16="http://schemas.microsoft.com/office/drawing/2014/main" id="{2DAC26EB-17DE-411B-98FC-186B57022FA4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2482E8BD-341B-4D21-9716-7A73C9E9E825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1BA244FF-1820-4626-BB6A-816E558AB30A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0" name="직각 삼각형 59">
              <a:extLst>
                <a:ext uri="{FF2B5EF4-FFF2-40B4-BE49-F238E27FC236}">
                  <a16:creationId xmlns:a16="http://schemas.microsoft.com/office/drawing/2014/main" id="{1BA244FF-1820-4626-BB6A-816E558AB30A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0">
            <a:extLst>
              <a:ext uri="{FF2B5EF4-FFF2-40B4-BE49-F238E27FC236}">
                <a16:creationId xmlns:a16="http://schemas.microsoft.com/office/drawing/2014/main" id="{E8D19DDC-5C08-4439-B41A-1151BD0A864B}"/>
              </a:ext>
            </a:extLst>
          </p:cNvPr>
          <p:cNvGrpSpPr/>
          <p:nvPr/>
        </p:nvGrpSpPr>
        <p:grpSpPr>
          <a:xfrm>
            <a:off x="752473" y="5868086"/>
            <a:ext cx="605548" cy="822427"/>
            <a:chOff x="752474" y="5868085"/>
            <a:chExt cx="871166" cy="985891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275914B2-1473-4743-8528-D4CABEA328C4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자유형: 도형 37">
              <a:extLst>
                <a:ext uri="{FF2B5EF4-FFF2-40B4-BE49-F238E27FC236}">
                  <a16:creationId xmlns:a16="http://schemas.microsoft.com/office/drawing/2014/main" id="{4B26AE9A-8948-404D-ADCE-DD3A57AC960E}"/>
                </a:ext>
              </a:extLst>
            </p:cNvPr>
            <p:cNvSpPr/>
            <p:nvPr/>
          </p:nvSpPr>
          <p:spPr>
            <a:xfrm>
              <a:off x="876780" y="6006339"/>
              <a:ext cx="659920" cy="60116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자유형: 도형 38">
              <a:extLst>
                <a:ext uri="{FF2B5EF4-FFF2-40B4-BE49-F238E27FC236}">
                  <a16:creationId xmlns:a16="http://schemas.microsoft.com/office/drawing/2014/main" id="{38DA9072-DEA8-4F5C-BE73-1E862E96682D}"/>
                </a:ext>
              </a:extLst>
            </p:cNvPr>
            <p:cNvSpPr/>
            <p:nvPr/>
          </p:nvSpPr>
          <p:spPr>
            <a:xfrm>
              <a:off x="857250" y="6196712"/>
              <a:ext cx="330200" cy="46226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자유형: 도형 39">
              <a:extLst>
                <a:ext uri="{FF2B5EF4-FFF2-40B4-BE49-F238E27FC236}">
                  <a16:creationId xmlns:a16="http://schemas.microsoft.com/office/drawing/2014/main" id="{1802C693-A5C0-45DC-B02A-2C0EF891F71A}"/>
                </a:ext>
              </a:extLst>
            </p:cNvPr>
            <p:cNvSpPr/>
            <p:nvPr/>
          </p:nvSpPr>
          <p:spPr>
            <a:xfrm>
              <a:off x="889000" y="6350000"/>
              <a:ext cx="508000" cy="69850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그룹 75">
            <a:extLst>
              <a:ext uri="{FF2B5EF4-FFF2-40B4-BE49-F238E27FC236}">
                <a16:creationId xmlns:a16="http://schemas.microsoft.com/office/drawing/2014/main" id="{B160E23E-5756-43DC-AA82-46EC67DBC66C}"/>
              </a:ext>
            </a:extLst>
          </p:cNvPr>
          <p:cNvGrpSpPr/>
          <p:nvPr/>
        </p:nvGrpSpPr>
        <p:grpSpPr>
          <a:xfrm>
            <a:off x="1494272" y="5868087"/>
            <a:ext cx="605548" cy="822425"/>
            <a:chOff x="752474" y="5868085"/>
            <a:chExt cx="871166" cy="985891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07C43F64-2F4E-4A7A-8CBD-0055F5746513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자유형: 도형 43">
              <a:extLst>
                <a:ext uri="{FF2B5EF4-FFF2-40B4-BE49-F238E27FC236}">
                  <a16:creationId xmlns:a16="http://schemas.microsoft.com/office/drawing/2014/main" id="{714BC1A6-F9DF-44BF-AFBC-E866CA575987}"/>
                </a:ext>
              </a:extLst>
            </p:cNvPr>
            <p:cNvSpPr/>
            <p:nvPr/>
          </p:nvSpPr>
          <p:spPr>
            <a:xfrm flipV="1">
              <a:off x="876780" y="6018827"/>
              <a:ext cx="659920" cy="45719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자유형: 도형 44">
              <a:extLst>
                <a:ext uri="{FF2B5EF4-FFF2-40B4-BE49-F238E27FC236}">
                  <a16:creationId xmlns:a16="http://schemas.microsoft.com/office/drawing/2014/main" id="{9F08E35D-11D9-492E-A9BF-07850D6990EB}"/>
                </a:ext>
              </a:extLst>
            </p:cNvPr>
            <p:cNvSpPr/>
            <p:nvPr/>
          </p:nvSpPr>
          <p:spPr>
            <a:xfrm>
              <a:off x="857249" y="6196712"/>
              <a:ext cx="481563" cy="45719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자유형: 도형 45">
              <a:extLst>
                <a:ext uri="{FF2B5EF4-FFF2-40B4-BE49-F238E27FC236}">
                  <a16:creationId xmlns:a16="http://schemas.microsoft.com/office/drawing/2014/main" id="{21B4A5AF-A419-4D36-B2EF-54539A811B74}"/>
                </a:ext>
              </a:extLst>
            </p:cNvPr>
            <p:cNvSpPr/>
            <p:nvPr/>
          </p:nvSpPr>
          <p:spPr>
            <a:xfrm flipV="1">
              <a:off x="889000" y="6364273"/>
              <a:ext cx="272940" cy="45719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F607FE8-012E-4F87-B2CE-A5F0E97BDAC1}"/>
              </a:ext>
            </a:extLst>
          </p:cNvPr>
          <p:cNvSpPr txBox="1"/>
          <p:nvPr/>
        </p:nvSpPr>
        <p:spPr>
          <a:xfrm>
            <a:off x="717824" y="147817"/>
            <a:ext cx="7226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STEP3. </a:t>
            </a:r>
            <a:r>
              <a:rPr lang="ko-KR" altLang="en-US" sz="2000" b="1" dirty="0"/>
              <a:t>데이터 </a:t>
            </a:r>
            <a:r>
              <a:rPr lang="ko-KR" altLang="en-US" sz="2000" b="1" dirty="0" err="1"/>
              <a:t>전처리</a:t>
            </a:r>
            <a:endParaRPr lang="en-US" altLang="ko-KR" sz="2000" b="1" dirty="0"/>
          </a:p>
        </p:txBody>
      </p:sp>
      <p:grpSp>
        <p:nvGrpSpPr>
          <p:cNvPr id="10" name="그룹 31">
            <a:extLst>
              <a:ext uri="{FF2B5EF4-FFF2-40B4-BE49-F238E27FC236}">
                <a16:creationId xmlns:a16="http://schemas.microsoft.com/office/drawing/2014/main" id="{A060CE1E-8AF4-4CA5-B1BD-F738CB3EE7F2}"/>
              </a:ext>
            </a:extLst>
          </p:cNvPr>
          <p:cNvGrpSpPr/>
          <p:nvPr/>
        </p:nvGrpSpPr>
        <p:grpSpPr>
          <a:xfrm>
            <a:off x="0" y="696163"/>
            <a:ext cx="517204" cy="262045"/>
            <a:chOff x="0" y="378663"/>
            <a:chExt cx="517204" cy="262045"/>
          </a:xfrm>
        </p:grpSpPr>
        <p:grpSp>
          <p:nvGrpSpPr>
            <p:cNvPr id="11" name="그룹 32">
              <a:extLst>
                <a:ext uri="{FF2B5EF4-FFF2-40B4-BE49-F238E27FC236}">
                  <a16:creationId xmlns:a16="http://schemas.microsoft.com/office/drawing/2014/main" id="{717FA457-69C3-4F4A-B048-DA234D29755F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6A1CD22C-5FB1-4F58-8250-C93F7A374358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C69FE375-BC3D-43CE-ABFD-86B1CD68E141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4" name="직각 삼각형 33">
              <a:extLst>
                <a:ext uri="{FF2B5EF4-FFF2-40B4-BE49-F238E27FC236}">
                  <a16:creationId xmlns:a16="http://schemas.microsoft.com/office/drawing/2014/main" id="{AB924AC0-BF2F-46A5-B82C-C683AB9CE7E7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714345C6-AC9E-4CCE-8396-1D4C124ACCD9}"/>
              </a:ext>
            </a:extLst>
          </p:cNvPr>
          <p:cNvGrpSpPr/>
          <p:nvPr/>
        </p:nvGrpSpPr>
        <p:grpSpPr>
          <a:xfrm>
            <a:off x="1255001" y="828006"/>
            <a:ext cx="9681998" cy="4388899"/>
            <a:chOff x="5859348" y="406247"/>
            <a:chExt cx="5362512" cy="4822372"/>
          </a:xfrm>
        </p:grpSpPr>
        <p:grpSp>
          <p:nvGrpSpPr>
            <p:cNvPr id="56" name="그룹 38">
              <a:extLst>
                <a:ext uri="{FF2B5EF4-FFF2-40B4-BE49-F238E27FC236}">
                  <a16:creationId xmlns:a16="http://schemas.microsoft.com/office/drawing/2014/main" id="{1EFFE1D3-A49B-4E03-948C-0F42279D4FEE}"/>
                </a:ext>
              </a:extLst>
            </p:cNvPr>
            <p:cNvGrpSpPr/>
            <p:nvPr/>
          </p:nvGrpSpPr>
          <p:grpSpPr>
            <a:xfrm>
              <a:off x="5859348" y="406247"/>
              <a:ext cx="5362512" cy="4822372"/>
              <a:chOff x="888998" y="414694"/>
              <a:chExt cx="5362512" cy="4822372"/>
            </a:xfrm>
          </p:grpSpPr>
          <p:sp>
            <p:nvSpPr>
              <p:cNvPr id="68" name="사각형: 둥근 위쪽 모서리 52">
                <a:extLst>
                  <a:ext uri="{FF2B5EF4-FFF2-40B4-BE49-F238E27FC236}">
                    <a16:creationId xmlns:a16="http://schemas.microsoft.com/office/drawing/2014/main" id="{7AF4AA88-2921-482C-A88B-EB0DF8465CB0}"/>
                  </a:ext>
                </a:extLst>
              </p:cNvPr>
              <p:cNvSpPr/>
              <p:nvPr/>
            </p:nvSpPr>
            <p:spPr>
              <a:xfrm rot="10800000" flipV="1">
                <a:off x="888999" y="414694"/>
                <a:ext cx="5362511" cy="602342"/>
              </a:xfrm>
              <a:prstGeom prst="round2SameRect">
                <a:avLst>
                  <a:gd name="adj1" fmla="val 35593"/>
                  <a:gd name="adj2" fmla="val 0"/>
                </a:avLst>
              </a:prstGeom>
              <a:solidFill>
                <a:srgbClr val="C2E1F3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사각형: 둥근 위쪽 모서리 53">
                <a:extLst>
                  <a:ext uri="{FF2B5EF4-FFF2-40B4-BE49-F238E27FC236}">
                    <a16:creationId xmlns:a16="http://schemas.microsoft.com/office/drawing/2014/main" id="{2AF159E8-A502-40AC-BCB3-B031E5CC29AA}"/>
                  </a:ext>
                </a:extLst>
              </p:cNvPr>
              <p:cNvSpPr/>
              <p:nvPr/>
            </p:nvSpPr>
            <p:spPr>
              <a:xfrm rot="10800000" flipV="1">
                <a:off x="888998" y="1017037"/>
                <a:ext cx="5362511" cy="4220029"/>
              </a:xfrm>
              <a:prstGeom prst="round2SameRect">
                <a:avLst>
                  <a:gd name="adj1" fmla="val 0"/>
                  <a:gd name="adj2" fmla="val 5602"/>
                </a:avLst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7" name="그룹 39">
              <a:extLst>
                <a:ext uri="{FF2B5EF4-FFF2-40B4-BE49-F238E27FC236}">
                  <a16:creationId xmlns:a16="http://schemas.microsoft.com/office/drawing/2014/main" id="{CC6DD912-E112-4A30-BE4E-B5AA5CEBFAE0}"/>
                </a:ext>
              </a:extLst>
            </p:cNvPr>
            <p:cNvGrpSpPr/>
            <p:nvPr/>
          </p:nvGrpSpPr>
          <p:grpSpPr>
            <a:xfrm>
              <a:off x="10007503" y="602342"/>
              <a:ext cx="1007161" cy="255941"/>
              <a:chOff x="1863401" y="378540"/>
              <a:chExt cx="1007161" cy="255941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DA17CC15-0BCB-4306-A3F9-EBCACB22176D}"/>
                  </a:ext>
                </a:extLst>
              </p:cNvPr>
              <p:cNvSpPr/>
              <p:nvPr/>
            </p:nvSpPr>
            <p:spPr>
              <a:xfrm rot="10800000" flipV="1">
                <a:off x="1863401" y="378542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109AA550-6EE3-4901-A4C0-262F01378F5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991002" y="505446"/>
                <a:ext cx="0" cy="108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CCE21D24-5678-4343-9A7A-58E83B9F9AB7}"/>
                  </a:ext>
                </a:extLst>
              </p:cNvPr>
              <p:cNvSpPr/>
              <p:nvPr/>
            </p:nvSpPr>
            <p:spPr>
              <a:xfrm rot="10800000" flipV="1">
                <a:off x="2239012" y="378541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A40F189B-1848-41DB-9798-497E3558877F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366980" y="440705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00A03821-6F20-4714-B748-DE916DAB65D5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2366979" y="440703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CCE7D739-C42E-4065-A76B-1509F11B74C3}"/>
                  </a:ext>
                </a:extLst>
              </p:cNvPr>
              <p:cNvSpPr/>
              <p:nvPr/>
            </p:nvSpPr>
            <p:spPr>
              <a:xfrm rot="10800000" flipV="1">
                <a:off x="2614623" y="378540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BD3EA63B-ADFE-4E17-A480-D2E1D4F2BD9E}"/>
                  </a:ext>
                </a:extLst>
              </p:cNvPr>
              <p:cNvSpPr/>
              <p:nvPr/>
            </p:nvSpPr>
            <p:spPr>
              <a:xfrm rot="10800000" flipV="1">
                <a:off x="2690822" y="461791"/>
                <a:ext cx="103539" cy="1035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2EABAD2B-2A74-435F-8D31-4D72EAFB1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542989"/>
              </p:ext>
            </p:extLst>
          </p:nvPr>
        </p:nvGraphicFramePr>
        <p:xfrm>
          <a:off x="1352711" y="1592533"/>
          <a:ext cx="9486576" cy="3261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5510">
                  <a:extLst>
                    <a:ext uri="{9D8B030D-6E8A-4147-A177-3AD203B41FA5}">
                      <a16:colId xmlns:a16="http://schemas.microsoft.com/office/drawing/2014/main" val="1905038568"/>
                    </a:ext>
                  </a:extLst>
                </a:gridCol>
                <a:gridCol w="3039926">
                  <a:extLst>
                    <a:ext uri="{9D8B030D-6E8A-4147-A177-3AD203B41FA5}">
                      <a16:colId xmlns:a16="http://schemas.microsoft.com/office/drawing/2014/main" val="1869229622"/>
                    </a:ext>
                  </a:extLst>
                </a:gridCol>
                <a:gridCol w="2301140">
                  <a:extLst>
                    <a:ext uri="{9D8B030D-6E8A-4147-A177-3AD203B41FA5}">
                      <a16:colId xmlns:a16="http://schemas.microsoft.com/office/drawing/2014/main" val="1952920168"/>
                    </a:ext>
                  </a:extLst>
                </a:gridCol>
              </a:tblGrid>
              <a:tr h="4075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Rating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범주화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734103"/>
                  </a:ext>
                </a:extLst>
              </a:tr>
              <a:tr h="4075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18</a:t>
                      </a:r>
                      <a:r>
                        <a:rPr lang="ko-KR" altLang="en-US" dirty="0"/>
                        <a:t>세 미만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TV-MA, R, NC-17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931500"/>
                  </a:ext>
                </a:extLst>
              </a:tr>
              <a:tr h="4075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</a:t>
                      </a:r>
                      <a:r>
                        <a:rPr lang="ko-KR" altLang="en-US" dirty="0"/>
                        <a:t>세 미만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TV-14, PG-13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025286"/>
                  </a:ext>
                </a:extLst>
              </a:tr>
              <a:tr h="4082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어린이 시청 시 보호자 지도 필요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TV-PG, TV-G, PG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610033"/>
                  </a:ext>
                </a:extLst>
              </a:tr>
              <a:tr h="4075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세 미만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TV-Y7-FV, TV-Y7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256280"/>
                  </a:ext>
                </a:extLst>
              </a:tr>
              <a:tr h="4075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영유아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TY-Y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732548"/>
                  </a:ext>
                </a:extLst>
              </a:tr>
              <a:tr h="4075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등급 없음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NR, UR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077560"/>
                  </a:ext>
                </a:extLst>
              </a:tr>
              <a:tr h="4075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전체관람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나머지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029753"/>
                  </a:ext>
                </a:extLst>
              </a:tr>
            </a:tbl>
          </a:graphicData>
        </a:graphic>
      </p:graphicFrame>
      <p:sp>
        <p:nvSpPr>
          <p:cNvPr id="70" name="TextBox 69">
            <a:extLst>
              <a:ext uri="{FF2B5EF4-FFF2-40B4-BE49-F238E27FC236}">
                <a16:creationId xmlns:a16="http://schemas.microsoft.com/office/drawing/2014/main" id="{F0398581-A711-4DF0-8FB2-F185BF51C71B}"/>
              </a:ext>
            </a:extLst>
          </p:cNvPr>
          <p:cNvSpPr txBox="1"/>
          <p:nvPr/>
        </p:nvSpPr>
        <p:spPr>
          <a:xfrm>
            <a:off x="1394835" y="900187"/>
            <a:ext cx="5224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Rating </a:t>
            </a:r>
            <a:r>
              <a:rPr lang="ko-KR" altLang="en-US" sz="2000" b="1" dirty="0"/>
              <a:t>변수 </a:t>
            </a:r>
            <a:r>
              <a:rPr lang="ko-KR" altLang="en-US" sz="2000" b="1" dirty="0" err="1"/>
              <a:t>전처리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41603156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5503359" y="6017277"/>
            <a:ext cx="1185281" cy="833173"/>
          </a:xfrm>
          <a:prstGeom prst="trapezoid">
            <a:avLst>
              <a:gd name="adj" fmla="val 14330"/>
            </a:avLst>
          </a:prstGeom>
          <a:gradFill>
            <a:gsLst>
              <a:gs pos="54000">
                <a:schemeClr val="bg1"/>
              </a:gs>
              <a:gs pos="55000">
                <a:schemeClr val="bg1">
                  <a:lumMod val="85000"/>
                </a:schemeClr>
              </a:gs>
            </a:gsLst>
            <a:lin ang="16200000" scaled="0"/>
          </a:gra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B050EEF9-5216-4B66-AA52-4A03D1C13335}"/>
              </a:ext>
            </a:extLst>
          </p:cNvPr>
          <p:cNvSpPr/>
          <p:nvPr/>
        </p:nvSpPr>
        <p:spPr>
          <a:xfrm rot="10800000" flipV="1">
            <a:off x="377372" y="0"/>
            <a:ext cx="11437256" cy="5651759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DADCE8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377372" y="5651760"/>
            <a:ext cx="11437256" cy="603897"/>
          </a:xfrm>
          <a:prstGeom prst="round2SameRect">
            <a:avLst>
              <a:gd name="adj1" fmla="val 0"/>
              <a:gd name="adj2" fmla="val 27614"/>
            </a:avLst>
          </a:prstGeom>
          <a:solidFill>
            <a:schemeClr val="bg1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800" b="1" kern="0" dirty="0">
                <a:solidFill>
                  <a:srgbClr val="747A9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</a:t>
            </a:r>
          </a:p>
        </p:txBody>
      </p:sp>
      <p:grpSp>
        <p:nvGrpSpPr>
          <p:cNvPr id="2" name="그룹 41">
            <a:extLst>
              <a:ext uri="{FF2B5EF4-FFF2-40B4-BE49-F238E27FC236}">
                <a16:creationId xmlns:a16="http://schemas.microsoft.com/office/drawing/2014/main" id="{483FE43C-CBC9-445F-9404-90153F15D7D1}"/>
              </a:ext>
            </a:extLst>
          </p:cNvPr>
          <p:cNvGrpSpPr/>
          <p:nvPr/>
        </p:nvGrpSpPr>
        <p:grpSpPr>
          <a:xfrm>
            <a:off x="11306815" y="5830761"/>
            <a:ext cx="272505" cy="272505"/>
            <a:chOff x="11205557" y="5766827"/>
            <a:chExt cx="373763" cy="373763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C4396D67-8C85-4DEF-9FEC-05513D8861F9}"/>
                </a:ext>
              </a:extLst>
            </p:cNvPr>
            <p:cNvSpPr/>
            <p:nvPr/>
          </p:nvSpPr>
          <p:spPr>
            <a:xfrm rot="10800000" flipV="1">
              <a:off x="11205557" y="5766827"/>
              <a:ext cx="373763" cy="3737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4" name="원호 43">
              <a:extLst>
                <a:ext uri="{FF2B5EF4-FFF2-40B4-BE49-F238E27FC236}">
                  <a16:creationId xmlns:a16="http://schemas.microsoft.com/office/drawing/2014/main" id="{704DEE50-2A87-48F0-8EEA-200A18C6A684}"/>
                </a:ext>
              </a:extLst>
            </p:cNvPr>
            <p:cNvSpPr/>
            <p:nvPr/>
          </p:nvSpPr>
          <p:spPr>
            <a:xfrm rot="10800000" flipV="1">
              <a:off x="11302663" y="5886905"/>
              <a:ext cx="179550" cy="179550"/>
            </a:xfrm>
            <a:prstGeom prst="arc">
              <a:avLst>
                <a:gd name="adj1" fmla="val 17958770"/>
                <a:gd name="adj2" fmla="val 14529894"/>
              </a:avLst>
            </a:prstGeom>
            <a:noFill/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14E1BBD4-C946-4784-B22A-6A0AB4EC4B4A}"/>
                </a:ext>
              </a:extLst>
            </p:cNvPr>
            <p:cNvCxnSpPr>
              <a:cxnSpLocks/>
            </p:cNvCxnSpPr>
            <p:nvPr/>
          </p:nvCxnSpPr>
          <p:spPr>
            <a:xfrm>
              <a:off x="11392438" y="5835670"/>
              <a:ext cx="0" cy="144000"/>
            </a:xfrm>
            <a:prstGeom prst="line">
              <a:avLst/>
            </a:prstGeom>
            <a:ln w="25400" cap="rnd">
              <a:solidFill>
                <a:srgbClr val="747A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1"/>
          <p:cNvGrpSpPr/>
          <p:nvPr/>
        </p:nvGrpSpPr>
        <p:grpSpPr>
          <a:xfrm>
            <a:off x="0" y="378663"/>
            <a:ext cx="517204" cy="262045"/>
            <a:chOff x="0" y="378663"/>
            <a:chExt cx="517204" cy="262045"/>
          </a:xfrm>
        </p:grpSpPr>
        <p:grpSp>
          <p:nvGrpSpPr>
            <p:cNvPr id="5" name="그룹 56">
              <a:extLst>
                <a:ext uri="{FF2B5EF4-FFF2-40B4-BE49-F238E27FC236}">
                  <a16:creationId xmlns:a16="http://schemas.microsoft.com/office/drawing/2014/main" id="{2DAC26EB-17DE-411B-98FC-186B57022FA4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2482E8BD-341B-4D21-9716-7A73C9E9E825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1BA244FF-1820-4626-BB6A-816E558AB30A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0" name="직각 삼각형 59">
              <a:extLst>
                <a:ext uri="{FF2B5EF4-FFF2-40B4-BE49-F238E27FC236}">
                  <a16:creationId xmlns:a16="http://schemas.microsoft.com/office/drawing/2014/main" id="{1BA244FF-1820-4626-BB6A-816E558AB30A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0">
            <a:extLst>
              <a:ext uri="{FF2B5EF4-FFF2-40B4-BE49-F238E27FC236}">
                <a16:creationId xmlns:a16="http://schemas.microsoft.com/office/drawing/2014/main" id="{E8D19DDC-5C08-4439-B41A-1151BD0A864B}"/>
              </a:ext>
            </a:extLst>
          </p:cNvPr>
          <p:cNvGrpSpPr/>
          <p:nvPr/>
        </p:nvGrpSpPr>
        <p:grpSpPr>
          <a:xfrm>
            <a:off x="752473" y="5868086"/>
            <a:ext cx="605548" cy="822427"/>
            <a:chOff x="752474" y="5868085"/>
            <a:chExt cx="871166" cy="985891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275914B2-1473-4743-8528-D4CABEA328C4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자유형: 도형 37">
              <a:extLst>
                <a:ext uri="{FF2B5EF4-FFF2-40B4-BE49-F238E27FC236}">
                  <a16:creationId xmlns:a16="http://schemas.microsoft.com/office/drawing/2014/main" id="{4B26AE9A-8948-404D-ADCE-DD3A57AC960E}"/>
                </a:ext>
              </a:extLst>
            </p:cNvPr>
            <p:cNvSpPr/>
            <p:nvPr/>
          </p:nvSpPr>
          <p:spPr>
            <a:xfrm>
              <a:off x="876780" y="6006339"/>
              <a:ext cx="659920" cy="60116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자유형: 도형 38">
              <a:extLst>
                <a:ext uri="{FF2B5EF4-FFF2-40B4-BE49-F238E27FC236}">
                  <a16:creationId xmlns:a16="http://schemas.microsoft.com/office/drawing/2014/main" id="{38DA9072-DEA8-4F5C-BE73-1E862E96682D}"/>
                </a:ext>
              </a:extLst>
            </p:cNvPr>
            <p:cNvSpPr/>
            <p:nvPr/>
          </p:nvSpPr>
          <p:spPr>
            <a:xfrm>
              <a:off x="857250" y="6196712"/>
              <a:ext cx="330200" cy="46226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자유형: 도형 39">
              <a:extLst>
                <a:ext uri="{FF2B5EF4-FFF2-40B4-BE49-F238E27FC236}">
                  <a16:creationId xmlns:a16="http://schemas.microsoft.com/office/drawing/2014/main" id="{1802C693-A5C0-45DC-B02A-2C0EF891F71A}"/>
                </a:ext>
              </a:extLst>
            </p:cNvPr>
            <p:cNvSpPr/>
            <p:nvPr/>
          </p:nvSpPr>
          <p:spPr>
            <a:xfrm>
              <a:off x="889000" y="6350000"/>
              <a:ext cx="508000" cy="69850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그룹 75">
            <a:extLst>
              <a:ext uri="{FF2B5EF4-FFF2-40B4-BE49-F238E27FC236}">
                <a16:creationId xmlns:a16="http://schemas.microsoft.com/office/drawing/2014/main" id="{B160E23E-5756-43DC-AA82-46EC67DBC66C}"/>
              </a:ext>
            </a:extLst>
          </p:cNvPr>
          <p:cNvGrpSpPr/>
          <p:nvPr/>
        </p:nvGrpSpPr>
        <p:grpSpPr>
          <a:xfrm>
            <a:off x="1494272" y="5868087"/>
            <a:ext cx="605548" cy="822425"/>
            <a:chOff x="752474" y="5868085"/>
            <a:chExt cx="871166" cy="985891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07C43F64-2F4E-4A7A-8CBD-0055F5746513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자유형: 도형 43">
              <a:extLst>
                <a:ext uri="{FF2B5EF4-FFF2-40B4-BE49-F238E27FC236}">
                  <a16:creationId xmlns:a16="http://schemas.microsoft.com/office/drawing/2014/main" id="{714BC1A6-F9DF-44BF-AFBC-E866CA575987}"/>
                </a:ext>
              </a:extLst>
            </p:cNvPr>
            <p:cNvSpPr/>
            <p:nvPr/>
          </p:nvSpPr>
          <p:spPr>
            <a:xfrm flipV="1">
              <a:off x="876780" y="6018827"/>
              <a:ext cx="659920" cy="45719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자유형: 도형 44">
              <a:extLst>
                <a:ext uri="{FF2B5EF4-FFF2-40B4-BE49-F238E27FC236}">
                  <a16:creationId xmlns:a16="http://schemas.microsoft.com/office/drawing/2014/main" id="{9F08E35D-11D9-492E-A9BF-07850D6990EB}"/>
                </a:ext>
              </a:extLst>
            </p:cNvPr>
            <p:cNvSpPr/>
            <p:nvPr/>
          </p:nvSpPr>
          <p:spPr>
            <a:xfrm>
              <a:off x="857249" y="6196712"/>
              <a:ext cx="481563" cy="45719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자유형: 도형 45">
              <a:extLst>
                <a:ext uri="{FF2B5EF4-FFF2-40B4-BE49-F238E27FC236}">
                  <a16:creationId xmlns:a16="http://schemas.microsoft.com/office/drawing/2014/main" id="{21B4A5AF-A419-4D36-B2EF-54539A811B74}"/>
                </a:ext>
              </a:extLst>
            </p:cNvPr>
            <p:cNvSpPr/>
            <p:nvPr/>
          </p:nvSpPr>
          <p:spPr>
            <a:xfrm flipV="1">
              <a:off x="889000" y="6364273"/>
              <a:ext cx="272940" cy="45719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F607FE8-012E-4F87-B2CE-A5F0E97BDAC1}"/>
              </a:ext>
            </a:extLst>
          </p:cNvPr>
          <p:cNvSpPr txBox="1"/>
          <p:nvPr/>
        </p:nvSpPr>
        <p:spPr>
          <a:xfrm>
            <a:off x="717824" y="147817"/>
            <a:ext cx="7226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STEP3. </a:t>
            </a:r>
            <a:r>
              <a:rPr lang="ko-KR" altLang="en-US" sz="2000" b="1" dirty="0"/>
              <a:t>데이터 </a:t>
            </a:r>
            <a:r>
              <a:rPr lang="ko-KR" altLang="en-US" sz="2000" b="1" dirty="0" err="1"/>
              <a:t>전처리</a:t>
            </a:r>
            <a:endParaRPr lang="en-US" altLang="ko-KR" sz="2000" b="1" dirty="0"/>
          </a:p>
        </p:txBody>
      </p:sp>
      <p:grpSp>
        <p:nvGrpSpPr>
          <p:cNvPr id="10" name="그룹 31">
            <a:extLst>
              <a:ext uri="{FF2B5EF4-FFF2-40B4-BE49-F238E27FC236}">
                <a16:creationId xmlns:a16="http://schemas.microsoft.com/office/drawing/2014/main" id="{A060CE1E-8AF4-4CA5-B1BD-F738CB3EE7F2}"/>
              </a:ext>
            </a:extLst>
          </p:cNvPr>
          <p:cNvGrpSpPr/>
          <p:nvPr/>
        </p:nvGrpSpPr>
        <p:grpSpPr>
          <a:xfrm>
            <a:off x="0" y="696163"/>
            <a:ext cx="517204" cy="262045"/>
            <a:chOff x="0" y="378663"/>
            <a:chExt cx="517204" cy="262045"/>
          </a:xfrm>
        </p:grpSpPr>
        <p:grpSp>
          <p:nvGrpSpPr>
            <p:cNvPr id="11" name="그룹 32">
              <a:extLst>
                <a:ext uri="{FF2B5EF4-FFF2-40B4-BE49-F238E27FC236}">
                  <a16:creationId xmlns:a16="http://schemas.microsoft.com/office/drawing/2014/main" id="{717FA457-69C3-4F4A-B048-DA234D29755F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6A1CD22C-5FB1-4F58-8250-C93F7A374358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C69FE375-BC3D-43CE-ABFD-86B1CD68E141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4" name="직각 삼각형 33">
              <a:extLst>
                <a:ext uri="{FF2B5EF4-FFF2-40B4-BE49-F238E27FC236}">
                  <a16:creationId xmlns:a16="http://schemas.microsoft.com/office/drawing/2014/main" id="{AB924AC0-BF2F-46A5-B82C-C683AB9CE7E7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74B74268-10E4-48F1-84ED-5A1B1A1023D0}"/>
              </a:ext>
            </a:extLst>
          </p:cNvPr>
          <p:cNvGrpSpPr/>
          <p:nvPr/>
        </p:nvGrpSpPr>
        <p:grpSpPr>
          <a:xfrm>
            <a:off x="892305" y="602341"/>
            <a:ext cx="10414510" cy="4808454"/>
            <a:chOff x="5859348" y="406247"/>
            <a:chExt cx="5362512" cy="4822372"/>
          </a:xfrm>
        </p:grpSpPr>
        <p:grpSp>
          <p:nvGrpSpPr>
            <p:cNvPr id="32" name="그룹 38">
              <a:extLst>
                <a:ext uri="{FF2B5EF4-FFF2-40B4-BE49-F238E27FC236}">
                  <a16:creationId xmlns:a16="http://schemas.microsoft.com/office/drawing/2014/main" id="{E0B6664E-80E8-4BCA-9334-4C7FC9FC6CC1}"/>
                </a:ext>
              </a:extLst>
            </p:cNvPr>
            <p:cNvGrpSpPr/>
            <p:nvPr/>
          </p:nvGrpSpPr>
          <p:grpSpPr>
            <a:xfrm>
              <a:off x="5859348" y="406247"/>
              <a:ext cx="5362512" cy="4822372"/>
              <a:chOff x="888998" y="414694"/>
              <a:chExt cx="5362512" cy="4822372"/>
            </a:xfrm>
          </p:grpSpPr>
          <p:sp>
            <p:nvSpPr>
              <p:cNvPr id="48" name="사각형: 둥근 위쪽 모서리 52">
                <a:extLst>
                  <a:ext uri="{FF2B5EF4-FFF2-40B4-BE49-F238E27FC236}">
                    <a16:creationId xmlns:a16="http://schemas.microsoft.com/office/drawing/2014/main" id="{882AA7F9-87CC-4F06-BD5D-7AEAA093ED85}"/>
                  </a:ext>
                </a:extLst>
              </p:cNvPr>
              <p:cNvSpPr/>
              <p:nvPr/>
            </p:nvSpPr>
            <p:spPr>
              <a:xfrm rot="10800000" flipV="1">
                <a:off x="888999" y="414694"/>
                <a:ext cx="5362511" cy="602342"/>
              </a:xfrm>
              <a:prstGeom prst="round2SameRect">
                <a:avLst>
                  <a:gd name="adj1" fmla="val 35593"/>
                  <a:gd name="adj2" fmla="val 0"/>
                </a:avLst>
              </a:prstGeom>
              <a:solidFill>
                <a:srgbClr val="C2E1F3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사각형: 둥근 위쪽 모서리 53">
                <a:extLst>
                  <a:ext uri="{FF2B5EF4-FFF2-40B4-BE49-F238E27FC236}">
                    <a16:creationId xmlns:a16="http://schemas.microsoft.com/office/drawing/2014/main" id="{9FB488AC-ACDC-469D-BAB5-1F0C41070A65}"/>
                  </a:ext>
                </a:extLst>
              </p:cNvPr>
              <p:cNvSpPr/>
              <p:nvPr/>
            </p:nvSpPr>
            <p:spPr>
              <a:xfrm rot="10800000" flipV="1">
                <a:off x="888998" y="1017037"/>
                <a:ext cx="5362511" cy="4220029"/>
              </a:xfrm>
              <a:prstGeom prst="round2SameRect">
                <a:avLst>
                  <a:gd name="adj1" fmla="val 0"/>
                  <a:gd name="adj2" fmla="val 5602"/>
                </a:avLst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3" name="그룹 39">
              <a:extLst>
                <a:ext uri="{FF2B5EF4-FFF2-40B4-BE49-F238E27FC236}">
                  <a16:creationId xmlns:a16="http://schemas.microsoft.com/office/drawing/2014/main" id="{CEBF5FB2-B100-46CB-9C0A-7E557F565274}"/>
                </a:ext>
              </a:extLst>
            </p:cNvPr>
            <p:cNvGrpSpPr/>
            <p:nvPr/>
          </p:nvGrpSpPr>
          <p:grpSpPr>
            <a:xfrm>
              <a:off x="10007503" y="602342"/>
              <a:ext cx="1007161" cy="255941"/>
              <a:chOff x="1863401" y="378540"/>
              <a:chExt cx="1007161" cy="255941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B5FB4BC3-AA03-4EFD-A593-A53BCB474F80}"/>
                  </a:ext>
                </a:extLst>
              </p:cNvPr>
              <p:cNvSpPr/>
              <p:nvPr/>
            </p:nvSpPr>
            <p:spPr>
              <a:xfrm rot="10800000" flipV="1">
                <a:off x="1863401" y="378542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78E22151-AB13-48A1-A451-66737E940EB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991002" y="505446"/>
                <a:ext cx="0" cy="108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500451A5-16F5-4139-AA67-709B51FA71D3}"/>
                  </a:ext>
                </a:extLst>
              </p:cNvPr>
              <p:cNvSpPr/>
              <p:nvPr/>
            </p:nvSpPr>
            <p:spPr>
              <a:xfrm rot="10800000" flipV="1">
                <a:off x="2239012" y="378541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A92230E6-17EE-4E6E-B141-FF2A553B0DE5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366980" y="440705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9373600F-40B1-4397-8E80-A7401B15C9C5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2366979" y="440703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F3ADEC92-F0D4-4EEF-8B57-10ADAD42A729}"/>
                  </a:ext>
                </a:extLst>
              </p:cNvPr>
              <p:cNvSpPr/>
              <p:nvPr/>
            </p:nvSpPr>
            <p:spPr>
              <a:xfrm rot="10800000" flipV="1">
                <a:off x="2614623" y="378540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CD59B7FC-2ADF-481E-B36C-E54024B9E9C6}"/>
                  </a:ext>
                </a:extLst>
              </p:cNvPr>
              <p:cNvSpPr/>
              <p:nvPr/>
            </p:nvSpPr>
            <p:spPr>
              <a:xfrm rot="10800000" flipV="1">
                <a:off x="2690822" y="461791"/>
                <a:ext cx="103539" cy="1035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514AB364-9EAD-4B46-B4CC-D8D3AE1067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92" b="3621"/>
          <a:stretch/>
        </p:blipFill>
        <p:spPr>
          <a:xfrm>
            <a:off x="1297589" y="1280603"/>
            <a:ext cx="9548043" cy="4048763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DFCF2A88-8940-42F7-B7AA-DAE21A1ED031}"/>
              </a:ext>
            </a:extLst>
          </p:cNvPr>
          <p:cNvSpPr txBox="1"/>
          <p:nvPr/>
        </p:nvSpPr>
        <p:spPr>
          <a:xfrm>
            <a:off x="1115261" y="727141"/>
            <a:ext cx="5743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listed_in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변수 </a:t>
            </a:r>
            <a:r>
              <a:rPr lang="en-US" altLang="ko-KR" sz="2000" b="1" dirty="0"/>
              <a:t>Genre </a:t>
            </a:r>
            <a:r>
              <a:rPr lang="ko-KR" altLang="en-US" sz="2000" b="1" dirty="0"/>
              <a:t>변수로 </a:t>
            </a:r>
            <a:r>
              <a:rPr lang="ko-KR" altLang="en-US" sz="2000" b="1" dirty="0" err="1"/>
              <a:t>전처리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가변수화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1543266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5503359" y="6017277"/>
            <a:ext cx="1185281" cy="833173"/>
          </a:xfrm>
          <a:prstGeom prst="trapezoid">
            <a:avLst>
              <a:gd name="adj" fmla="val 14330"/>
            </a:avLst>
          </a:prstGeom>
          <a:gradFill>
            <a:gsLst>
              <a:gs pos="54000">
                <a:schemeClr val="bg1"/>
              </a:gs>
              <a:gs pos="55000">
                <a:schemeClr val="bg1">
                  <a:lumMod val="85000"/>
                </a:schemeClr>
              </a:gs>
            </a:gsLst>
            <a:lin ang="16200000" scaled="0"/>
          </a:gra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B050EEF9-5216-4B66-AA52-4A03D1C13335}"/>
              </a:ext>
            </a:extLst>
          </p:cNvPr>
          <p:cNvSpPr/>
          <p:nvPr/>
        </p:nvSpPr>
        <p:spPr>
          <a:xfrm rot="10800000" flipV="1">
            <a:off x="377372" y="0"/>
            <a:ext cx="11437256" cy="5651759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DADCE8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377372" y="5651760"/>
            <a:ext cx="11437256" cy="603897"/>
          </a:xfrm>
          <a:prstGeom prst="round2SameRect">
            <a:avLst>
              <a:gd name="adj1" fmla="val 0"/>
              <a:gd name="adj2" fmla="val 27614"/>
            </a:avLst>
          </a:prstGeom>
          <a:solidFill>
            <a:schemeClr val="bg1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800" b="1" kern="0" dirty="0">
                <a:solidFill>
                  <a:srgbClr val="747A9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</a:t>
            </a:r>
          </a:p>
        </p:txBody>
      </p:sp>
      <p:grpSp>
        <p:nvGrpSpPr>
          <p:cNvPr id="2" name="그룹 41">
            <a:extLst>
              <a:ext uri="{FF2B5EF4-FFF2-40B4-BE49-F238E27FC236}">
                <a16:creationId xmlns:a16="http://schemas.microsoft.com/office/drawing/2014/main" id="{483FE43C-CBC9-445F-9404-90153F15D7D1}"/>
              </a:ext>
            </a:extLst>
          </p:cNvPr>
          <p:cNvGrpSpPr/>
          <p:nvPr/>
        </p:nvGrpSpPr>
        <p:grpSpPr>
          <a:xfrm>
            <a:off x="11306815" y="5830761"/>
            <a:ext cx="272505" cy="272505"/>
            <a:chOff x="11205557" y="5766827"/>
            <a:chExt cx="373763" cy="373763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C4396D67-8C85-4DEF-9FEC-05513D8861F9}"/>
                </a:ext>
              </a:extLst>
            </p:cNvPr>
            <p:cNvSpPr/>
            <p:nvPr/>
          </p:nvSpPr>
          <p:spPr>
            <a:xfrm rot="10800000" flipV="1">
              <a:off x="11205557" y="5766827"/>
              <a:ext cx="373763" cy="3737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4" name="원호 43">
              <a:extLst>
                <a:ext uri="{FF2B5EF4-FFF2-40B4-BE49-F238E27FC236}">
                  <a16:creationId xmlns:a16="http://schemas.microsoft.com/office/drawing/2014/main" id="{704DEE50-2A87-48F0-8EEA-200A18C6A684}"/>
                </a:ext>
              </a:extLst>
            </p:cNvPr>
            <p:cNvSpPr/>
            <p:nvPr/>
          </p:nvSpPr>
          <p:spPr>
            <a:xfrm rot="10800000" flipV="1">
              <a:off x="11302663" y="5886905"/>
              <a:ext cx="179550" cy="179550"/>
            </a:xfrm>
            <a:prstGeom prst="arc">
              <a:avLst>
                <a:gd name="adj1" fmla="val 17958770"/>
                <a:gd name="adj2" fmla="val 14529894"/>
              </a:avLst>
            </a:prstGeom>
            <a:noFill/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14E1BBD4-C946-4784-B22A-6A0AB4EC4B4A}"/>
                </a:ext>
              </a:extLst>
            </p:cNvPr>
            <p:cNvCxnSpPr>
              <a:cxnSpLocks/>
            </p:cNvCxnSpPr>
            <p:nvPr/>
          </p:nvCxnSpPr>
          <p:spPr>
            <a:xfrm>
              <a:off x="11392438" y="5835670"/>
              <a:ext cx="0" cy="144000"/>
            </a:xfrm>
            <a:prstGeom prst="line">
              <a:avLst/>
            </a:prstGeom>
            <a:ln w="25400" cap="rnd">
              <a:solidFill>
                <a:srgbClr val="747A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1"/>
          <p:cNvGrpSpPr/>
          <p:nvPr/>
        </p:nvGrpSpPr>
        <p:grpSpPr>
          <a:xfrm>
            <a:off x="0" y="378663"/>
            <a:ext cx="517204" cy="262045"/>
            <a:chOff x="0" y="378663"/>
            <a:chExt cx="517204" cy="262045"/>
          </a:xfrm>
        </p:grpSpPr>
        <p:grpSp>
          <p:nvGrpSpPr>
            <p:cNvPr id="5" name="그룹 56">
              <a:extLst>
                <a:ext uri="{FF2B5EF4-FFF2-40B4-BE49-F238E27FC236}">
                  <a16:creationId xmlns:a16="http://schemas.microsoft.com/office/drawing/2014/main" id="{2DAC26EB-17DE-411B-98FC-186B57022FA4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2482E8BD-341B-4D21-9716-7A73C9E9E825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1BA244FF-1820-4626-BB6A-816E558AB30A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0" name="직각 삼각형 59">
              <a:extLst>
                <a:ext uri="{FF2B5EF4-FFF2-40B4-BE49-F238E27FC236}">
                  <a16:creationId xmlns:a16="http://schemas.microsoft.com/office/drawing/2014/main" id="{1BA244FF-1820-4626-BB6A-816E558AB30A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0">
            <a:extLst>
              <a:ext uri="{FF2B5EF4-FFF2-40B4-BE49-F238E27FC236}">
                <a16:creationId xmlns:a16="http://schemas.microsoft.com/office/drawing/2014/main" id="{E8D19DDC-5C08-4439-B41A-1151BD0A864B}"/>
              </a:ext>
            </a:extLst>
          </p:cNvPr>
          <p:cNvGrpSpPr/>
          <p:nvPr/>
        </p:nvGrpSpPr>
        <p:grpSpPr>
          <a:xfrm>
            <a:off x="752473" y="5868086"/>
            <a:ext cx="605548" cy="822427"/>
            <a:chOff x="752474" y="5868085"/>
            <a:chExt cx="871166" cy="985891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275914B2-1473-4743-8528-D4CABEA328C4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자유형: 도형 37">
              <a:extLst>
                <a:ext uri="{FF2B5EF4-FFF2-40B4-BE49-F238E27FC236}">
                  <a16:creationId xmlns:a16="http://schemas.microsoft.com/office/drawing/2014/main" id="{4B26AE9A-8948-404D-ADCE-DD3A57AC960E}"/>
                </a:ext>
              </a:extLst>
            </p:cNvPr>
            <p:cNvSpPr/>
            <p:nvPr/>
          </p:nvSpPr>
          <p:spPr>
            <a:xfrm>
              <a:off x="876780" y="6006339"/>
              <a:ext cx="659920" cy="60116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자유형: 도형 38">
              <a:extLst>
                <a:ext uri="{FF2B5EF4-FFF2-40B4-BE49-F238E27FC236}">
                  <a16:creationId xmlns:a16="http://schemas.microsoft.com/office/drawing/2014/main" id="{38DA9072-DEA8-4F5C-BE73-1E862E96682D}"/>
                </a:ext>
              </a:extLst>
            </p:cNvPr>
            <p:cNvSpPr/>
            <p:nvPr/>
          </p:nvSpPr>
          <p:spPr>
            <a:xfrm>
              <a:off x="857250" y="6196712"/>
              <a:ext cx="330200" cy="46226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자유형: 도형 39">
              <a:extLst>
                <a:ext uri="{FF2B5EF4-FFF2-40B4-BE49-F238E27FC236}">
                  <a16:creationId xmlns:a16="http://schemas.microsoft.com/office/drawing/2014/main" id="{1802C693-A5C0-45DC-B02A-2C0EF891F71A}"/>
                </a:ext>
              </a:extLst>
            </p:cNvPr>
            <p:cNvSpPr/>
            <p:nvPr/>
          </p:nvSpPr>
          <p:spPr>
            <a:xfrm>
              <a:off x="889000" y="6350000"/>
              <a:ext cx="508000" cy="69850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그룹 75">
            <a:extLst>
              <a:ext uri="{FF2B5EF4-FFF2-40B4-BE49-F238E27FC236}">
                <a16:creationId xmlns:a16="http://schemas.microsoft.com/office/drawing/2014/main" id="{B160E23E-5756-43DC-AA82-46EC67DBC66C}"/>
              </a:ext>
            </a:extLst>
          </p:cNvPr>
          <p:cNvGrpSpPr/>
          <p:nvPr/>
        </p:nvGrpSpPr>
        <p:grpSpPr>
          <a:xfrm>
            <a:off x="1494272" y="5868087"/>
            <a:ext cx="605548" cy="822425"/>
            <a:chOff x="752474" y="5868085"/>
            <a:chExt cx="871166" cy="985891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07C43F64-2F4E-4A7A-8CBD-0055F5746513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자유형: 도형 43">
              <a:extLst>
                <a:ext uri="{FF2B5EF4-FFF2-40B4-BE49-F238E27FC236}">
                  <a16:creationId xmlns:a16="http://schemas.microsoft.com/office/drawing/2014/main" id="{714BC1A6-F9DF-44BF-AFBC-E866CA575987}"/>
                </a:ext>
              </a:extLst>
            </p:cNvPr>
            <p:cNvSpPr/>
            <p:nvPr/>
          </p:nvSpPr>
          <p:spPr>
            <a:xfrm flipV="1">
              <a:off x="876780" y="6018827"/>
              <a:ext cx="659920" cy="45719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자유형: 도형 44">
              <a:extLst>
                <a:ext uri="{FF2B5EF4-FFF2-40B4-BE49-F238E27FC236}">
                  <a16:creationId xmlns:a16="http://schemas.microsoft.com/office/drawing/2014/main" id="{9F08E35D-11D9-492E-A9BF-07850D6990EB}"/>
                </a:ext>
              </a:extLst>
            </p:cNvPr>
            <p:cNvSpPr/>
            <p:nvPr/>
          </p:nvSpPr>
          <p:spPr>
            <a:xfrm>
              <a:off x="857249" y="6196712"/>
              <a:ext cx="481563" cy="45719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자유형: 도형 45">
              <a:extLst>
                <a:ext uri="{FF2B5EF4-FFF2-40B4-BE49-F238E27FC236}">
                  <a16:creationId xmlns:a16="http://schemas.microsoft.com/office/drawing/2014/main" id="{21B4A5AF-A419-4D36-B2EF-54539A811B74}"/>
                </a:ext>
              </a:extLst>
            </p:cNvPr>
            <p:cNvSpPr/>
            <p:nvPr/>
          </p:nvSpPr>
          <p:spPr>
            <a:xfrm flipV="1">
              <a:off x="889000" y="6364273"/>
              <a:ext cx="272940" cy="45719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F607FE8-012E-4F87-B2CE-A5F0E97BDAC1}"/>
              </a:ext>
            </a:extLst>
          </p:cNvPr>
          <p:cNvSpPr txBox="1"/>
          <p:nvPr/>
        </p:nvSpPr>
        <p:spPr>
          <a:xfrm>
            <a:off x="717824" y="147817"/>
            <a:ext cx="7226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STEP3. </a:t>
            </a:r>
            <a:r>
              <a:rPr lang="ko-KR" altLang="en-US" sz="2000" b="1" dirty="0"/>
              <a:t>데이터 </a:t>
            </a:r>
            <a:r>
              <a:rPr lang="ko-KR" altLang="en-US" sz="2000" b="1" dirty="0" err="1"/>
              <a:t>전처리</a:t>
            </a:r>
            <a:endParaRPr lang="en-US" altLang="ko-KR" sz="2000" b="1" dirty="0"/>
          </a:p>
        </p:txBody>
      </p:sp>
      <p:grpSp>
        <p:nvGrpSpPr>
          <p:cNvPr id="10" name="그룹 31">
            <a:extLst>
              <a:ext uri="{FF2B5EF4-FFF2-40B4-BE49-F238E27FC236}">
                <a16:creationId xmlns:a16="http://schemas.microsoft.com/office/drawing/2014/main" id="{A060CE1E-8AF4-4CA5-B1BD-F738CB3EE7F2}"/>
              </a:ext>
            </a:extLst>
          </p:cNvPr>
          <p:cNvGrpSpPr/>
          <p:nvPr/>
        </p:nvGrpSpPr>
        <p:grpSpPr>
          <a:xfrm>
            <a:off x="0" y="696163"/>
            <a:ext cx="517204" cy="262045"/>
            <a:chOff x="0" y="378663"/>
            <a:chExt cx="517204" cy="262045"/>
          </a:xfrm>
        </p:grpSpPr>
        <p:grpSp>
          <p:nvGrpSpPr>
            <p:cNvPr id="11" name="그룹 32">
              <a:extLst>
                <a:ext uri="{FF2B5EF4-FFF2-40B4-BE49-F238E27FC236}">
                  <a16:creationId xmlns:a16="http://schemas.microsoft.com/office/drawing/2014/main" id="{717FA457-69C3-4F4A-B048-DA234D29755F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6A1CD22C-5FB1-4F58-8250-C93F7A374358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C69FE375-BC3D-43CE-ABFD-86B1CD68E141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4" name="직각 삼각형 33">
              <a:extLst>
                <a:ext uri="{FF2B5EF4-FFF2-40B4-BE49-F238E27FC236}">
                  <a16:creationId xmlns:a16="http://schemas.microsoft.com/office/drawing/2014/main" id="{AB924AC0-BF2F-46A5-B82C-C683AB9CE7E7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6371021" y="692590"/>
            <a:ext cx="50481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Country </a:t>
            </a:r>
            <a:r>
              <a:rPr lang="ko-KR" altLang="en-US" dirty="0"/>
              <a:t>데이터 중에서 누락되어 있는 데이터들은 수작업으로 찾아 넣음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상위 </a:t>
            </a:r>
            <a:r>
              <a:rPr lang="en-US" altLang="ko-KR" dirty="0"/>
              <a:t>8</a:t>
            </a:r>
            <a:r>
              <a:rPr lang="ko-KR" altLang="en-US" dirty="0"/>
              <a:t>개 국가들과 공동제작</a:t>
            </a:r>
            <a:r>
              <a:rPr lang="en-US" altLang="ko-KR" dirty="0"/>
              <a:t>, </a:t>
            </a:r>
            <a:r>
              <a:rPr lang="ko-KR" altLang="en-US" dirty="0"/>
              <a:t>그 외의 나라들로 </a:t>
            </a:r>
            <a:endParaRPr lang="en-US" altLang="ko-KR" dirty="0"/>
          </a:p>
          <a:p>
            <a:r>
              <a:rPr lang="ko-KR" altLang="en-US" dirty="0"/>
              <a:t>분류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 0 : United States </a:t>
            </a:r>
          </a:p>
          <a:p>
            <a:r>
              <a:rPr lang="en-US" altLang="ko-KR" dirty="0"/>
              <a:t># 1 : India</a:t>
            </a:r>
          </a:p>
          <a:p>
            <a:r>
              <a:rPr lang="en-US" altLang="ko-KR" dirty="0"/>
              <a:t># 2 : United Kingdom</a:t>
            </a:r>
          </a:p>
          <a:p>
            <a:r>
              <a:rPr lang="en-US" altLang="ko-KR" dirty="0"/>
              <a:t># 3 : Japan </a:t>
            </a:r>
          </a:p>
          <a:p>
            <a:r>
              <a:rPr lang="en-US" altLang="ko-KR" dirty="0"/>
              <a:t># 4 : South Korea</a:t>
            </a:r>
          </a:p>
          <a:p>
            <a:r>
              <a:rPr lang="en-US" altLang="ko-KR" dirty="0"/>
              <a:t># 5 : Canada</a:t>
            </a:r>
          </a:p>
          <a:p>
            <a:r>
              <a:rPr lang="en-US" altLang="ko-KR" dirty="0"/>
              <a:t># 6 : Spain </a:t>
            </a:r>
          </a:p>
          <a:p>
            <a:r>
              <a:rPr lang="en-US" altLang="ko-KR" dirty="0"/>
              <a:t># 7 : France </a:t>
            </a:r>
          </a:p>
          <a:p>
            <a:r>
              <a:rPr lang="en-US" altLang="ko-KR" dirty="0"/>
              <a:t># 8 : </a:t>
            </a:r>
            <a:r>
              <a:rPr lang="ko-KR" altLang="en-US" dirty="0"/>
              <a:t>공동 제작</a:t>
            </a:r>
          </a:p>
          <a:p>
            <a:r>
              <a:rPr lang="en-US" altLang="ko-KR" dirty="0"/>
              <a:t># 9 : </a:t>
            </a:r>
            <a:r>
              <a:rPr lang="ko-KR" altLang="en-US" dirty="0"/>
              <a:t>상위</a:t>
            </a:r>
            <a:r>
              <a:rPr lang="en-US" altLang="ko-KR" dirty="0"/>
              <a:t>8</a:t>
            </a:r>
            <a:r>
              <a:rPr lang="ko-KR" altLang="en-US" dirty="0"/>
              <a:t>개 국가를 제외한 나머지 국가</a:t>
            </a:r>
          </a:p>
        </p:txBody>
      </p:sp>
      <p:grpSp>
        <p:nvGrpSpPr>
          <p:cNvPr id="37" name="그룹 54">
            <a:extLst>
              <a:ext uri="{FF2B5EF4-FFF2-40B4-BE49-F238E27FC236}">
                <a16:creationId xmlns:a16="http://schemas.microsoft.com/office/drawing/2014/main" id="{714345C6-AC9E-4CCE-8396-1D4C124ACCD9}"/>
              </a:ext>
            </a:extLst>
          </p:cNvPr>
          <p:cNvGrpSpPr/>
          <p:nvPr/>
        </p:nvGrpSpPr>
        <p:grpSpPr>
          <a:xfrm>
            <a:off x="687524" y="583232"/>
            <a:ext cx="5331772" cy="4878483"/>
            <a:chOff x="5859348" y="406247"/>
            <a:chExt cx="5362512" cy="4822372"/>
          </a:xfrm>
        </p:grpSpPr>
        <p:grpSp>
          <p:nvGrpSpPr>
            <p:cNvPr id="38" name="그룹 38">
              <a:extLst>
                <a:ext uri="{FF2B5EF4-FFF2-40B4-BE49-F238E27FC236}">
                  <a16:creationId xmlns:a16="http://schemas.microsoft.com/office/drawing/2014/main" id="{1EFFE1D3-A49B-4E03-948C-0F42279D4FEE}"/>
                </a:ext>
              </a:extLst>
            </p:cNvPr>
            <p:cNvGrpSpPr/>
            <p:nvPr/>
          </p:nvGrpSpPr>
          <p:grpSpPr>
            <a:xfrm>
              <a:off x="5859348" y="406247"/>
              <a:ext cx="5362512" cy="4822372"/>
              <a:chOff x="888998" y="414694"/>
              <a:chExt cx="5362512" cy="4822372"/>
            </a:xfrm>
          </p:grpSpPr>
          <p:sp>
            <p:nvSpPr>
              <p:cNvPr id="51" name="사각형: 둥근 위쪽 모서리 52">
                <a:extLst>
                  <a:ext uri="{FF2B5EF4-FFF2-40B4-BE49-F238E27FC236}">
                    <a16:creationId xmlns:a16="http://schemas.microsoft.com/office/drawing/2014/main" id="{7AF4AA88-2921-482C-A88B-EB0DF8465CB0}"/>
                  </a:ext>
                </a:extLst>
              </p:cNvPr>
              <p:cNvSpPr/>
              <p:nvPr/>
            </p:nvSpPr>
            <p:spPr>
              <a:xfrm rot="10800000" flipV="1">
                <a:off x="888999" y="414694"/>
                <a:ext cx="5362511" cy="602342"/>
              </a:xfrm>
              <a:prstGeom prst="round2SameRect">
                <a:avLst>
                  <a:gd name="adj1" fmla="val 35593"/>
                  <a:gd name="adj2" fmla="val 0"/>
                </a:avLst>
              </a:prstGeom>
              <a:solidFill>
                <a:srgbClr val="C2E1F3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사각형: 둥근 위쪽 모서리 53">
                <a:extLst>
                  <a:ext uri="{FF2B5EF4-FFF2-40B4-BE49-F238E27FC236}">
                    <a16:creationId xmlns:a16="http://schemas.microsoft.com/office/drawing/2014/main" id="{2AF159E8-A502-40AC-BCB3-B031E5CC29AA}"/>
                  </a:ext>
                </a:extLst>
              </p:cNvPr>
              <p:cNvSpPr/>
              <p:nvPr/>
            </p:nvSpPr>
            <p:spPr>
              <a:xfrm rot="10800000" flipV="1">
                <a:off x="888998" y="1017037"/>
                <a:ext cx="5362511" cy="4220029"/>
              </a:xfrm>
              <a:prstGeom prst="round2SameRect">
                <a:avLst>
                  <a:gd name="adj1" fmla="val 0"/>
                  <a:gd name="adj2" fmla="val 5602"/>
                </a:avLst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9" name="그룹 39">
              <a:extLst>
                <a:ext uri="{FF2B5EF4-FFF2-40B4-BE49-F238E27FC236}">
                  <a16:creationId xmlns:a16="http://schemas.microsoft.com/office/drawing/2014/main" id="{CC6DD912-E112-4A30-BE4E-B5AA5CEBFAE0}"/>
                </a:ext>
              </a:extLst>
            </p:cNvPr>
            <p:cNvGrpSpPr/>
            <p:nvPr/>
          </p:nvGrpSpPr>
          <p:grpSpPr>
            <a:xfrm>
              <a:off x="10007503" y="602342"/>
              <a:ext cx="1007161" cy="255941"/>
              <a:chOff x="1863401" y="378540"/>
              <a:chExt cx="1007161" cy="255941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DA17CC15-0BCB-4306-A3F9-EBCACB22176D}"/>
                  </a:ext>
                </a:extLst>
              </p:cNvPr>
              <p:cNvSpPr/>
              <p:nvPr/>
            </p:nvSpPr>
            <p:spPr>
              <a:xfrm rot="10800000" flipV="1">
                <a:off x="1863401" y="378542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109AA550-6EE3-4901-A4C0-262F01378F5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991002" y="505446"/>
                <a:ext cx="0" cy="108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CCE21D24-5678-4343-9A7A-58E83B9F9AB7}"/>
                  </a:ext>
                </a:extLst>
              </p:cNvPr>
              <p:cNvSpPr/>
              <p:nvPr/>
            </p:nvSpPr>
            <p:spPr>
              <a:xfrm rot="10800000" flipV="1">
                <a:off x="2239012" y="378541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A40F189B-1848-41DB-9798-497E3558877F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366980" y="440705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00A03821-6F20-4714-B748-DE916DAB65D5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2366979" y="440703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CCE7D739-C42E-4065-A76B-1509F11B74C3}"/>
                  </a:ext>
                </a:extLst>
              </p:cNvPr>
              <p:cNvSpPr/>
              <p:nvPr/>
            </p:nvSpPr>
            <p:spPr>
              <a:xfrm rot="10800000" flipV="1">
                <a:off x="2614623" y="378540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BD3EA63B-ADFE-4E17-A480-D2E1D4F2BD9E}"/>
                  </a:ext>
                </a:extLst>
              </p:cNvPr>
              <p:cNvSpPr/>
              <p:nvPr/>
            </p:nvSpPr>
            <p:spPr>
              <a:xfrm rot="10800000" flipV="1">
                <a:off x="2690822" y="461791"/>
                <a:ext cx="103539" cy="1035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pic>
        <p:nvPicPr>
          <p:cNvPr id="13315" name="Picture 3" descr="C:\Users\acorn\Desktop\j7.PNG"/>
          <p:cNvPicPr>
            <a:picLocks noChangeAspect="1" noChangeArrowheads="1"/>
          </p:cNvPicPr>
          <p:nvPr/>
        </p:nvPicPr>
        <p:blipFill rotWithShape="1">
          <a:blip r:embed="rId2"/>
          <a:srcRect l="3424" r="42388" b="8767"/>
          <a:stretch/>
        </p:blipFill>
        <p:spPr bwMode="auto">
          <a:xfrm>
            <a:off x="947229" y="1206241"/>
            <a:ext cx="4819924" cy="4234514"/>
          </a:xfrm>
          <a:prstGeom prst="rect">
            <a:avLst/>
          </a:prstGeom>
          <a:noFill/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63BA8EB5-2898-446C-AE3C-CCF101A8E9A1}"/>
              </a:ext>
            </a:extLst>
          </p:cNvPr>
          <p:cNvSpPr txBox="1"/>
          <p:nvPr/>
        </p:nvSpPr>
        <p:spPr>
          <a:xfrm>
            <a:off x="871217" y="684311"/>
            <a:ext cx="5224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Country </a:t>
            </a:r>
            <a:r>
              <a:rPr lang="ko-KR" altLang="en-US" sz="2000" b="1" dirty="0"/>
              <a:t>변수 </a:t>
            </a:r>
            <a:r>
              <a:rPr lang="ko-KR" altLang="en-US" sz="2000" b="1" dirty="0" err="1"/>
              <a:t>전처리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497662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5503359" y="6017277"/>
            <a:ext cx="1185281" cy="833173"/>
          </a:xfrm>
          <a:prstGeom prst="trapezoid">
            <a:avLst>
              <a:gd name="adj" fmla="val 14330"/>
            </a:avLst>
          </a:prstGeom>
          <a:gradFill>
            <a:gsLst>
              <a:gs pos="54000">
                <a:schemeClr val="bg1"/>
              </a:gs>
              <a:gs pos="55000">
                <a:schemeClr val="bg1">
                  <a:lumMod val="85000"/>
                </a:schemeClr>
              </a:gs>
            </a:gsLst>
            <a:lin ang="16200000" scaled="0"/>
          </a:gra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B050EEF9-5216-4B66-AA52-4A03D1C13335}"/>
              </a:ext>
            </a:extLst>
          </p:cNvPr>
          <p:cNvSpPr/>
          <p:nvPr/>
        </p:nvSpPr>
        <p:spPr>
          <a:xfrm rot="10800000" flipV="1">
            <a:off x="375203" y="-5976"/>
            <a:ext cx="11437256" cy="5651759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DADCE8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377372" y="5651760"/>
            <a:ext cx="11437256" cy="603897"/>
          </a:xfrm>
          <a:prstGeom prst="round2SameRect">
            <a:avLst>
              <a:gd name="adj1" fmla="val 0"/>
              <a:gd name="adj2" fmla="val 27614"/>
            </a:avLst>
          </a:prstGeom>
          <a:solidFill>
            <a:schemeClr val="bg1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800" b="1" kern="0" dirty="0">
                <a:solidFill>
                  <a:srgbClr val="747A9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83FE43C-CBC9-445F-9404-90153F15D7D1}"/>
              </a:ext>
            </a:extLst>
          </p:cNvPr>
          <p:cNvGrpSpPr/>
          <p:nvPr/>
        </p:nvGrpSpPr>
        <p:grpSpPr>
          <a:xfrm>
            <a:off x="11306815" y="5830761"/>
            <a:ext cx="272505" cy="272505"/>
            <a:chOff x="11205557" y="5766827"/>
            <a:chExt cx="373763" cy="373763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C4396D67-8C85-4DEF-9FEC-05513D8861F9}"/>
                </a:ext>
              </a:extLst>
            </p:cNvPr>
            <p:cNvSpPr/>
            <p:nvPr/>
          </p:nvSpPr>
          <p:spPr>
            <a:xfrm rot="10800000" flipV="1">
              <a:off x="11205557" y="5766827"/>
              <a:ext cx="373763" cy="3737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4" name="원호 43">
              <a:extLst>
                <a:ext uri="{FF2B5EF4-FFF2-40B4-BE49-F238E27FC236}">
                  <a16:creationId xmlns:a16="http://schemas.microsoft.com/office/drawing/2014/main" id="{704DEE50-2A87-48F0-8EEA-200A18C6A684}"/>
                </a:ext>
              </a:extLst>
            </p:cNvPr>
            <p:cNvSpPr/>
            <p:nvPr/>
          </p:nvSpPr>
          <p:spPr>
            <a:xfrm rot="10800000" flipV="1">
              <a:off x="11302663" y="5886905"/>
              <a:ext cx="179550" cy="179550"/>
            </a:xfrm>
            <a:prstGeom prst="arc">
              <a:avLst>
                <a:gd name="adj1" fmla="val 17958770"/>
                <a:gd name="adj2" fmla="val 14529894"/>
              </a:avLst>
            </a:prstGeom>
            <a:noFill/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14E1BBD4-C946-4784-B22A-6A0AB4EC4B4A}"/>
                </a:ext>
              </a:extLst>
            </p:cNvPr>
            <p:cNvCxnSpPr>
              <a:cxnSpLocks/>
            </p:cNvCxnSpPr>
            <p:nvPr/>
          </p:nvCxnSpPr>
          <p:spPr>
            <a:xfrm>
              <a:off x="11392438" y="5835670"/>
              <a:ext cx="0" cy="144000"/>
            </a:xfrm>
            <a:prstGeom prst="line">
              <a:avLst/>
            </a:prstGeom>
            <a:ln w="25400" cap="rnd">
              <a:solidFill>
                <a:srgbClr val="747A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E8D19DDC-5C08-4439-B41A-1151BD0A864B}"/>
              </a:ext>
            </a:extLst>
          </p:cNvPr>
          <p:cNvGrpSpPr/>
          <p:nvPr/>
        </p:nvGrpSpPr>
        <p:grpSpPr>
          <a:xfrm>
            <a:off x="752473" y="5868086"/>
            <a:ext cx="605548" cy="822427"/>
            <a:chOff x="752474" y="5868085"/>
            <a:chExt cx="871166" cy="985891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275914B2-1473-4743-8528-D4CABEA328C4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자유형: 도형 37">
              <a:extLst>
                <a:ext uri="{FF2B5EF4-FFF2-40B4-BE49-F238E27FC236}">
                  <a16:creationId xmlns:a16="http://schemas.microsoft.com/office/drawing/2014/main" id="{4B26AE9A-8948-404D-ADCE-DD3A57AC960E}"/>
                </a:ext>
              </a:extLst>
            </p:cNvPr>
            <p:cNvSpPr/>
            <p:nvPr/>
          </p:nvSpPr>
          <p:spPr>
            <a:xfrm>
              <a:off x="876780" y="6006339"/>
              <a:ext cx="659920" cy="60116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자유형: 도형 38">
              <a:extLst>
                <a:ext uri="{FF2B5EF4-FFF2-40B4-BE49-F238E27FC236}">
                  <a16:creationId xmlns:a16="http://schemas.microsoft.com/office/drawing/2014/main" id="{38DA9072-DEA8-4F5C-BE73-1E862E96682D}"/>
                </a:ext>
              </a:extLst>
            </p:cNvPr>
            <p:cNvSpPr/>
            <p:nvPr/>
          </p:nvSpPr>
          <p:spPr>
            <a:xfrm>
              <a:off x="857250" y="6196712"/>
              <a:ext cx="330200" cy="46226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자유형: 도형 39">
              <a:extLst>
                <a:ext uri="{FF2B5EF4-FFF2-40B4-BE49-F238E27FC236}">
                  <a16:creationId xmlns:a16="http://schemas.microsoft.com/office/drawing/2014/main" id="{1802C693-A5C0-45DC-B02A-2C0EF891F71A}"/>
                </a:ext>
              </a:extLst>
            </p:cNvPr>
            <p:cNvSpPr/>
            <p:nvPr/>
          </p:nvSpPr>
          <p:spPr>
            <a:xfrm>
              <a:off x="889000" y="6350000"/>
              <a:ext cx="508000" cy="69850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B160E23E-5756-43DC-AA82-46EC67DBC66C}"/>
              </a:ext>
            </a:extLst>
          </p:cNvPr>
          <p:cNvGrpSpPr/>
          <p:nvPr/>
        </p:nvGrpSpPr>
        <p:grpSpPr>
          <a:xfrm>
            <a:off x="1494272" y="5868087"/>
            <a:ext cx="605548" cy="822425"/>
            <a:chOff x="752474" y="5868085"/>
            <a:chExt cx="871166" cy="985891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07C43F64-2F4E-4A7A-8CBD-0055F5746513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자유형: 도형 43">
              <a:extLst>
                <a:ext uri="{FF2B5EF4-FFF2-40B4-BE49-F238E27FC236}">
                  <a16:creationId xmlns:a16="http://schemas.microsoft.com/office/drawing/2014/main" id="{714BC1A6-F9DF-44BF-AFBC-E866CA575987}"/>
                </a:ext>
              </a:extLst>
            </p:cNvPr>
            <p:cNvSpPr/>
            <p:nvPr/>
          </p:nvSpPr>
          <p:spPr>
            <a:xfrm flipV="1">
              <a:off x="876780" y="6018827"/>
              <a:ext cx="659920" cy="45719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자유형: 도형 44">
              <a:extLst>
                <a:ext uri="{FF2B5EF4-FFF2-40B4-BE49-F238E27FC236}">
                  <a16:creationId xmlns:a16="http://schemas.microsoft.com/office/drawing/2014/main" id="{9F08E35D-11D9-492E-A9BF-07850D6990EB}"/>
                </a:ext>
              </a:extLst>
            </p:cNvPr>
            <p:cNvSpPr/>
            <p:nvPr/>
          </p:nvSpPr>
          <p:spPr>
            <a:xfrm>
              <a:off x="857249" y="6196712"/>
              <a:ext cx="481563" cy="45719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자유형: 도형 45">
              <a:extLst>
                <a:ext uri="{FF2B5EF4-FFF2-40B4-BE49-F238E27FC236}">
                  <a16:creationId xmlns:a16="http://schemas.microsoft.com/office/drawing/2014/main" id="{21B4A5AF-A419-4D36-B2EF-54539A811B74}"/>
                </a:ext>
              </a:extLst>
            </p:cNvPr>
            <p:cNvSpPr/>
            <p:nvPr/>
          </p:nvSpPr>
          <p:spPr>
            <a:xfrm flipV="1">
              <a:off x="889000" y="6364273"/>
              <a:ext cx="272940" cy="45719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2CF2B2B4-D29D-447D-8DBF-0B65590BD214}"/>
              </a:ext>
            </a:extLst>
          </p:cNvPr>
          <p:cNvGrpSpPr/>
          <p:nvPr/>
        </p:nvGrpSpPr>
        <p:grpSpPr>
          <a:xfrm>
            <a:off x="1631529" y="537857"/>
            <a:ext cx="8658635" cy="4507745"/>
            <a:chOff x="5859348" y="406247"/>
            <a:chExt cx="5362512" cy="4822372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1E22E60D-F81F-43C9-B1A1-ACD42B0DDFE2}"/>
                </a:ext>
              </a:extLst>
            </p:cNvPr>
            <p:cNvGrpSpPr/>
            <p:nvPr/>
          </p:nvGrpSpPr>
          <p:grpSpPr>
            <a:xfrm>
              <a:off x="5859348" y="406247"/>
              <a:ext cx="5362512" cy="4822372"/>
              <a:chOff x="888998" y="414694"/>
              <a:chExt cx="5362512" cy="4822372"/>
            </a:xfrm>
          </p:grpSpPr>
          <p:sp>
            <p:nvSpPr>
              <p:cNvPr id="66" name="사각형: 둥근 위쪽 모서리 65">
                <a:extLst>
                  <a:ext uri="{FF2B5EF4-FFF2-40B4-BE49-F238E27FC236}">
                    <a16:creationId xmlns:a16="http://schemas.microsoft.com/office/drawing/2014/main" id="{6664F3A8-0BE9-44A6-9E41-98DB9B06BF80}"/>
                  </a:ext>
                </a:extLst>
              </p:cNvPr>
              <p:cNvSpPr/>
              <p:nvPr/>
            </p:nvSpPr>
            <p:spPr>
              <a:xfrm rot="10800000" flipV="1">
                <a:off x="888999" y="414694"/>
                <a:ext cx="5362511" cy="602342"/>
              </a:xfrm>
              <a:prstGeom prst="round2SameRect">
                <a:avLst>
                  <a:gd name="adj1" fmla="val 35593"/>
                  <a:gd name="adj2" fmla="val 0"/>
                </a:avLst>
              </a:prstGeom>
              <a:solidFill>
                <a:srgbClr val="C2E1F3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사각형: 둥근 위쪽 모서리 66">
                <a:extLst>
                  <a:ext uri="{FF2B5EF4-FFF2-40B4-BE49-F238E27FC236}">
                    <a16:creationId xmlns:a16="http://schemas.microsoft.com/office/drawing/2014/main" id="{F04B2C16-5BE2-4BD8-9868-EFF8CDC9E0A8}"/>
                  </a:ext>
                </a:extLst>
              </p:cNvPr>
              <p:cNvSpPr/>
              <p:nvPr/>
            </p:nvSpPr>
            <p:spPr>
              <a:xfrm rot="10800000" flipV="1">
                <a:off x="888998" y="1017037"/>
                <a:ext cx="5362511" cy="4220029"/>
              </a:xfrm>
              <a:prstGeom prst="round2SameRect">
                <a:avLst>
                  <a:gd name="adj1" fmla="val 0"/>
                  <a:gd name="adj2" fmla="val 5602"/>
                </a:avLst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6446F6BA-F43F-4FE0-9BEE-6BAF96E614BD}"/>
                </a:ext>
              </a:extLst>
            </p:cNvPr>
            <p:cNvGrpSpPr/>
            <p:nvPr/>
          </p:nvGrpSpPr>
          <p:grpSpPr>
            <a:xfrm>
              <a:off x="10007503" y="602342"/>
              <a:ext cx="1007161" cy="255941"/>
              <a:chOff x="1863401" y="378540"/>
              <a:chExt cx="1007161" cy="255941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DDD2911F-B621-4D56-B1F2-CC8A328D612E}"/>
                  </a:ext>
                </a:extLst>
              </p:cNvPr>
              <p:cNvSpPr/>
              <p:nvPr/>
            </p:nvSpPr>
            <p:spPr>
              <a:xfrm rot="10800000" flipV="1">
                <a:off x="1863401" y="378542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D31739D7-15A4-40A3-AC69-6F2A21556AE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991002" y="505446"/>
                <a:ext cx="0" cy="108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59DC3FBE-F629-4888-85E4-BF1F67266711}"/>
                  </a:ext>
                </a:extLst>
              </p:cNvPr>
              <p:cNvSpPr/>
              <p:nvPr/>
            </p:nvSpPr>
            <p:spPr>
              <a:xfrm rot="10800000" flipV="1">
                <a:off x="2239012" y="378541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33C7FD4C-3521-41CB-8843-F5B6102F27CB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366980" y="440705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FB8E17E3-65A2-4921-96D5-66F401F5B530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2366979" y="440703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A82A7C77-0EBE-4315-805D-70F57D6F4A18}"/>
                  </a:ext>
                </a:extLst>
              </p:cNvPr>
              <p:cNvSpPr/>
              <p:nvPr/>
            </p:nvSpPr>
            <p:spPr>
              <a:xfrm rot="10800000" flipV="1">
                <a:off x="2614623" y="378540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80BF213D-7597-4BBE-8AE4-E46F6DCC0483}"/>
                  </a:ext>
                </a:extLst>
              </p:cNvPr>
              <p:cNvSpPr/>
              <p:nvPr/>
            </p:nvSpPr>
            <p:spPr>
              <a:xfrm rot="10800000" flipV="1">
                <a:off x="2690822" y="461791"/>
                <a:ext cx="103539" cy="1035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F607FE8-012E-4F87-B2CE-A5F0E97BDAC1}"/>
              </a:ext>
            </a:extLst>
          </p:cNvPr>
          <p:cNvSpPr txBox="1"/>
          <p:nvPr/>
        </p:nvSpPr>
        <p:spPr>
          <a:xfrm>
            <a:off x="1901836" y="625986"/>
            <a:ext cx="1414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목차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DE8D74-426E-4E22-B618-E1DCE21BCE84}"/>
              </a:ext>
            </a:extLst>
          </p:cNvPr>
          <p:cNvSpPr txBox="1"/>
          <p:nvPr/>
        </p:nvSpPr>
        <p:spPr>
          <a:xfrm>
            <a:off x="2388383" y="1501368"/>
            <a:ext cx="34867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Step0. </a:t>
            </a:r>
            <a:r>
              <a:rPr lang="ko-KR" altLang="en-US" dirty="0"/>
              <a:t>주제</a:t>
            </a:r>
            <a:r>
              <a:rPr lang="en-US" altLang="ko-KR" dirty="0"/>
              <a:t>, </a:t>
            </a:r>
            <a:r>
              <a:rPr lang="ko-KR" altLang="en-US" dirty="0"/>
              <a:t>기획의도</a:t>
            </a:r>
            <a:r>
              <a:rPr lang="en-US" altLang="ko-KR" dirty="0"/>
              <a:t>, </a:t>
            </a:r>
            <a:r>
              <a:rPr lang="ko-KR" altLang="en-US" dirty="0"/>
              <a:t>타겟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Step1. </a:t>
            </a:r>
            <a:r>
              <a:rPr lang="ko-KR" altLang="en-US" dirty="0"/>
              <a:t>데이터 소개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Step2. </a:t>
            </a:r>
            <a:r>
              <a:rPr lang="ko-KR" altLang="en-US" dirty="0"/>
              <a:t>데이터 탐색 및 시각화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Step3. </a:t>
            </a: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en-US" altLang="ko-KR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FE77EF0-8885-4587-8E3A-9EE377CA67FA}"/>
              </a:ext>
            </a:extLst>
          </p:cNvPr>
          <p:cNvSpPr txBox="1"/>
          <p:nvPr/>
        </p:nvSpPr>
        <p:spPr>
          <a:xfrm>
            <a:off x="6093831" y="1512684"/>
            <a:ext cx="348673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Step4. Machine Learning</a:t>
            </a:r>
          </a:p>
          <a:p>
            <a:r>
              <a:rPr lang="en-US" altLang="ko-KR" dirty="0"/>
              <a:t>	- KNN</a:t>
            </a:r>
          </a:p>
          <a:p>
            <a:r>
              <a:rPr lang="en-US" altLang="ko-KR" dirty="0"/>
              <a:t>	- </a:t>
            </a:r>
            <a:r>
              <a:rPr lang="ko-KR" altLang="en-US" dirty="0"/>
              <a:t>로지스틱 회귀모형</a:t>
            </a:r>
            <a:endParaRPr lang="en-US" altLang="ko-KR" dirty="0"/>
          </a:p>
          <a:p>
            <a:r>
              <a:rPr lang="en-US" altLang="ko-KR" dirty="0"/>
              <a:t>	- SVM</a:t>
            </a:r>
          </a:p>
          <a:p>
            <a:r>
              <a:rPr lang="en-US" altLang="ko-KR" dirty="0"/>
              <a:t>	- </a:t>
            </a:r>
            <a:r>
              <a:rPr lang="ko-KR" altLang="en-US" dirty="0"/>
              <a:t>의사결정 나무 모형</a:t>
            </a: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r>
              <a:rPr lang="en-US" altLang="ko-KR" dirty="0"/>
              <a:t>Step5. </a:t>
            </a:r>
            <a:r>
              <a:rPr lang="ko-KR" altLang="en-US" dirty="0"/>
              <a:t>결론 및 한계점</a:t>
            </a:r>
            <a:endParaRPr lang="en-US" altLang="ko-KR" dirty="0"/>
          </a:p>
          <a:p>
            <a:pPr marL="342900" indent="-342900">
              <a:buAutoNum type="arabicParenR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40633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5503359" y="6017277"/>
            <a:ext cx="1185281" cy="833173"/>
          </a:xfrm>
          <a:prstGeom prst="trapezoid">
            <a:avLst>
              <a:gd name="adj" fmla="val 14330"/>
            </a:avLst>
          </a:prstGeom>
          <a:gradFill>
            <a:gsLst>
              <a:gs pos="54000">
                <a:schemeClr val="bg1"/>
              </a:gs>
              <a:gs pos="55000">
                <a:schemeClr val="bg1">
                  <a:lumMod val="85000"/>
                </a:schemeClr>
              </a:gs>
            </a:gsLst>
            <a:lin ang="16200000" scaled="0"/>
          </a:gra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B050EEF9-5216-4B66-AA52-4A03D1C13335}"/>
              </a:ext>
            </a:extLst>
          </p:cNvPr>
          <p:cNvSpPr/>
          <p:nvPr/>
        </p:nvSpPr>
        <p:spPr>
          <a:xfrm rot="10800000" flipV="1">
            <a:off x="377372" y="0"/>
            <a:ext cx="11437256" cy="5651759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DADCE8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377372" y="5651760"/>
            <a:ext cx="11437256" cy="603897"/>
          </a:xfrm>
          <a:prstGeom prst="round2SameRect">
            <a:avLst>
              <a:gd name="adj1" fmla="val 0"/>
              <a:gd name="adj2" fmla="val 27614"/>
            </a:avLst>
          </a:prstGeom>
          <a:solidFill>
            <a:schemeClr val="bg1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800" b="1" kern="0" dirty="0">
                <a:solidFill>
                  <a:srgbClr val="747A9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</a:t>
            </a:r>
          </a:p>
        </p:txBody>
      </p:sp>
      <p:grpSp>
        <p:nvGrpSpPr>
          <p:cNvPr id="2" name="그룹 41">
            <a:extLst>
              <a:ext uri="{FF2B5EF4-FFF2-40B4-BE49-F238E27FC236}">
                <a16:creationId xmlns:a16="http://schemas.microsoft.com/office/drawing/2014/main" id="{483FE43C-CBC9-445F-9404-90153F15D7D1}"/>
              </a:ext>
            </a:extLst>
          </p:cNvPr>
          <p:cNvGrpSpPr/>
          <p:nvPr/>
        </p:nvGrpSpPr>
        <p:grpSpPr>
          <a:xfrm>
            <a:off x="11306815" y="5830761"/>
            <a:ext cx="272505" cy="272505"/>
            <a:chOff x="11205557" y="5766827"/>
            <a:chExt cx="373763" cy="373763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C4396D67-8C85-4DEF-9FEC-05513D8861F9}"/>
                </a:ext>
              </a:extLst>
            </p:cNvPr>
            <p:cNvSpPr/>
            <p:nvPr/>
          </p:nvSpPr>
          <p:spPr>
            <a:xfrm rot="10800000" flipV="1">
              <a:off x="11205557" y="5766827"/>
              <a:ext cx="373763" cy="3737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4" name="원호 43">
              <a:extLst>
                <a:ext uri="{FF2B5EF4-FFF2-40B4-BE49-F238E27FC236}">
                  <a16:creationId xmlns:a16="http://schemas.microsoft.com/office/drawing/2014/main" id="{704DEE50-2A87-48F0-8EEA-200A18C6A684}"/>
                </a:ext>
              </a:extLst>
            </p:cNvPr>
            <p:cNvSpPr/>
            <p:nvPr/>
          </p:nvSpPr>
          <p:spPr>
            <a:xfrm rot="10800000" flipV="1">
              <a:off x="11302663" y="5886905"/>
              <a:ext cx="179550" cy="179550"/>
            </a:xfrm>
            <a:prstGeom prst="arc">
              <a:avLst>
                <a:gd name="adj1" fmla="val 17958770"/>
                <a:gd name="adj2" fmla="val 14529894"/>
              </a:avLst>
            </a:prstGeom>
            <a:noFill/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14E1BBD4-C946-4784-B22A-6A0AB4EC4B4A}"/>
                </a:ext>
              </a:extLst>
            </p:cNvPr>
            <p:cNvCxnSpPr>
              <a:cxnSpLocks/>
            </p:cNvCxnSpPr>
            <p:nvPr/>
          </p:nvCxnSpPr>
          <p:spPr>
            <a:xfrm>
              <a:off x="11392438" y="5835670"/>
              <a:ext cx="0" cy="144000"/>
            </a:xfrm>
            <a:prstGeom prst="line">
              <a:avLst/>
            </a:prstGeom>
            <a:ln w="25400" cap="rnd">
              <a:solidFill>
                <a:srgbClr val="747A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1"/>
          <p:cNvGrpSpPr/>
          <p:nvPr/>
        </p:nvGrpSpPr>
        <p:grpSpPr>
          <a:xfrm>
            <a:off x="0" y="378663"/>
            <a:ext cx="517204" cy="262045"/>
            <a:chOff x="0" y="378663"/>
            <a:chExt cx="517204" cy="262045"/>
          </a:xfrm>
        </p:grpSpPr>
        <p:grpSp>
          <p:nvGrpSpPr>
            <p:cNvPr id="5" name="그룹 56">
              <a:extLst>
                <a:ext uri="{FF2B5EF4-FFF2-40B4-BE49-F238E27FC236}">
                  <a16:creationId xmlns:a16="http://schemas.microsoft.com/office/drawing/2014/main" id="{2DAC26EB-17DE-411B-98FC-186B57022FA4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2482E8BD-341B-4D21-9716-7A73C9E9E825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1BA244FF-1820-4626-BB6A-816E558AB30A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0" name="직각 삼각형 59">
              <a:extLst>
                <a:ext uri="{FF2B5EF4-FFF2-40B4-BE49-F238E27FC236}">
                  <a16:creationId xmlns:a16="http://schemas.microsoft.com/office/drawing/2014/main" id="{1BA244FF-1820-4626-BB6A-816E558AB30A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0">
            <a:extLst>
              <a:ext uri="{FF2B5EF4-FFF2-40B4-BE49-F238E27FC236}">
                <a16:creationId xmlns:a16="http://schemas.microsoft.com/office/drawing/2014/main" id="{E8D19DDC-5C08-4439-B41A-1151BD0A864B}"/>
              </a:ext>
            </a:extLst>
          </p:cNvPr>
          <p:cNvGrpSpPr/>
          <p:nvPr/>
        </p:nvGrpSpPr>
        <p:grpSpPr>
          <a:xfrm>
            <a:off x="752473" y="5868086"/>
            <a:ext cx="605548" cy="822427"/>
            <a:chOff x="752474" y="5868085"/>
            <a:chExt cx="871166" cy="985891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275914B2-1473-4743-8528-D4CABEA328C4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자유형: 도형 37">
              <a:extLst>
                <a:ext uri="{FF2B5EF4-FFF2-40B4-BE49-F238E27FC236}">
                  <a16:creationId xmlns:a16="http://schemas.microsoft.com/office/drawing/2014/main" id="{4B26AE9A-8948-404D-ADCE-DD3A57AC960E}"/>
                </a:ext>
              </a:extLst>
            </p:cNvPr>
            <p:cNvSpPr/>
            <p:nvPr/>
          </p:nvSpPr>
          <p:spPr>
            <a:xfrm>
              <a:off x="876780" y="6006339"/>
              <a:ext cx="659920" cy="60116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자유형: 도형 38">
              <a:extLst>
                <a:ext uri="{FF2B5EF4-FFF2-40B4-BE49-F238E27FC236}">
                  <a16:creationId xmlns:a16="http://schemas.microsoft.com/office/drawing/2014/main" id="{38DA9072-DEA8-4F5C-BE73-1E862E96682D}"/>
                </a:ext>
              </a:extLst>
            </p:cNvPr>
            <p:cNvSpPr/>
            <p:nvPr/>
          </p:nvSpPr>
          <p:spPr>
            <a:xfrm>
              <a:off x="857250" y="6196712"/>
              <a:ext cx="330200" cy="46226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자유형: 도형 39">
              <a:extLst>
                <a:ext uri="{FF2B5EF4-FFF2-40B4-BE49-F238E27FC236}">
                  <a16:creationId xmlns:a16="http://schemas.microsoft.com/office/drawing/2014/main" id="{1802C693-A5C0-45DC-B02A-2C0EF891F71A}"/>
                </a:ext>
              </a:extLst>
            </p:cNvPr>
            <p:cNvSpPr/>
            <p:nvPr/>
          </p:nvSpPr>
          <p:spPr>
            <a:xfrm>
              <a:off x="889000" y="6350000"/>
              <a:ext cx="508000" cy="69850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그룹 75">
            <a:extLst>
              <a:ext uri="{FF2B5EF4-FFF2-40B4-BE49-F238E27FC236}">
                <a16:creationId xmlns:a16="http://schemas.microsoft.com/office/drawing/2014/main" id="{B160E23E-5756-43DC-AA82-46EC67DBC66C}"/>
              </a:ext>
            </a:extLst>
          </p:cNvPr>
          <p:cNvGrpSpPr/>
          <p:nvPr/>
        </p:nvGrpSpPr>
        <p:grpSpPr>
          <a:xfrm>
            <a:off x="1494272" y="5868087"/>
            <a:ext cx="605548" cy="822425"/>
            <a:chOff x="752474" y="5868085"/>
            <a:chExt cx="871166" cy="985891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07C43F64-2F4E-4A7A-8CBD-0055F5746513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자유형: 도형 43">
              <a:extLst>
                <a:ext uri="{FF2B5EF4-FFF2-40B4-BE49-F238E27FC236}">
                  <a16:creationId xmlns:a16="http://schemas.microsoft.com/office/drawing/2014/main" id="{714BC1A6-F9DF-44BF-AFBC-E866CA575987}"/>
                </a:ext>
              </a:extLst>
            </p:cNvPr>
            <p:cNvSpPr/>
            <p:nvPr/>
          </p:nvSpPr>
          <p:spPr>
            <a:xfrm flipV="1">
              <a:off x="876780" y="6018827"/>
              <a:ext cx="659920" cy="45719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자유형: 도형 44">
              <a:extLst>
                <a:ext uri="{FF2B5EF4-FFF2-40B4-BE49-F238E27FC236}">
                  <a16:creationId xmlns:a16="http://schemas.microsoft.com/office/drawing/2014/main" id="{9F08E35D-11D9-492E-A9BF-07850D6990EB}"/>
                </a:ext>
              </a:extLst>
            </p:cNvPr>
            <p:cNvSpPr/>
            <p:nvPr/>
          </p:nvSpPr>
          <p:spPr>
            <a:xfrm>
              <a:off x="857249" y="6196712"/>
              <a:ext cx="481563" cy="45719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자유형: 도형 45">
              <a:extLst>
                <a:ext uri="{FF2B5EF4-FFF2-40B4-BE49-F238E27FC236}">
                  <a16:creationId xmlns:a16="http://schemas.microsoft.com/office/drawing/2014/main" id="{21B4A5AF-A419-4D36-B2EF-54539A811B74}"/>
                </a:ext>
              </a:extLst>
            </p:cNvPr>
            <p:cNvSpPr/>
            <p:nvPr/>
          </p:nvSpPr>
          <p:spPr>
            <a:xfrm flipV="1">
              <a:off x="889000" y="6364273"/>
              <a:ext cx="272940" cy="45719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F607FE8-012E-4F87-B2CE-A5F0E97BDAC1}"/>
              </a:ext>
            </a:extLst>
          </p:cNvPr>
          <p:cNvSpPr txBox="1"/>
          <p:nvPr/>
        </p:nvSpPr>
        <p:spPr>
          <a:xfrm>
            <a:off x="717824" y="147817"/>
            <a:ext cx="7226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STEP3. </a:t>
            </a:r>
            <a:r>
              <a:rPr lang="ko-KR" altLang="en-US" sz="2000" b="1" dirty="0"/>
              <a:t>데이터 </a:t>
            </a:r>
            <a:r>
              <a:rPr lang="ko-KR" altLang="en-US" sz="2000" b="1" dirty="0" err="1"/>
              <a:t>전처리</a:t>
            </a:r>
            <a:endParaRPr lang="en-US" altLang="ko-KR" sz="2000" b="1" dirty="0"/>
          </a:p>
        </p:txBody>
      </p:sp>
      <p:grpSp>
        <p:nvGrpSpPr>
          <p:cNvPr id="10" name="그룹 31">
            <a:extLst>
              <a:ext uri="{FF2B5EF4-FFF2-40B4-BE49-F238E27FC236}">
                <a16:creationId xmlns:a16="http://schemas.microsoft.com/office/drawing/2014/main" id="{A060CE1E-8AF4-4CA5-B1BD-F738CB3EE7F2}"/>
              </a:ext>
            </a:extLst>
          </p:cNvPr>
          <p:cNvGrpSpPr/>
          <p:nvPr/>
        </p:nvGrpSpPr>
        <p:grpSpPr>
          <a:xfrm>
            <a:off x="0" y="696163"/>
            <a:ext cx="517204" cy="262045"/>
            <a:chOff x="0" y="378663"/>
            <a:chExt cx="517204" cy="262045"/>
          </a:xfrm>
        </p:grpSpPr>
        <p:grpSp>
          <p:nvGrpSpPr>
            <p:cNvPr id="11" name="그룹 32">
              <a:extLst>
                <a:ext uri="{FF2B5EF4-FFF2-40B4-BE49-F238E27FC236}">
                  <a16:creationId xmlns:a16="http://schemas.microsoft.com/office/drawing/2014/main" id="{717FA457-69C3-4F4A-B048-DA234D29755F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6A1CD22C-5FB1-4F58-8250-C93F7A374358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C69FE375-BC3D-43CE-ABFD-86B1CD68E141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4" name="직각 삼각형 33">
              <a:extLst>
                <a:ext uri="{FF2B5EF4-FFF2-40B4-BE49-F238E27FC236}">
                  <a16:creationId xmlns:a16="http://schemas.microsoft.com/office/drawing/2014/main" id="{AB924AC0-BF2F-46A5-B82C-C683AB9CE7E7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6174063" y="4175606"/>
            <a:ext cx="4623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총 평점 </a:t>
            </a:r>
            <a:r>
              <a:rPr lang="en-US" altLang="ko-KR" dirty="0"/>
              <a:t>6.5</a:t>
            </a:r>
            <a:r>
              <a:rPr lang="ko-KR" altLang="en-US" dirty="0"/>
              <a:t>점 이하는 </a:t>
            </a:r>
            <a:r>
              <a:rPr lang="en-US" altLang="ko-KR" dirty="0"/>
              <a:t>0</a:t>
            </a:r>
            <a:r>
              <a:rPr lang="ko-KR" altLang="en-US" dirty="0"/>
              <a:t>으로 </a:t>
            </a:r>
            <a:endParaRPr lang="en-US" altLang="ko-KR" dirty="0"/>
          </a:p>
          <a:p>
            <a:r>
              <a:rPr lang="ko-KR" altLang="en-US" dirty="0"/>
              <a:t>나머지는 </a:t>
            </a:r>
            <a:r>
              <a:rPr lang="en-US" altLang="ko-KR" dirty="0"/>
              <a:t>1</a:t>
            </a:r>
            <a:r>
              <a:rPr lang="ko-KR" altLang="en-US" dirty="0"/>
              <a:t>로 바꾼 후 </a:t>
            </a:r>
            <a:r>
              <a:rPr lang="en-US" altLang="ko-KR" dirty="0" err="1"/>
              <a:t>int</a:t>
            </a:r>
            <a:r>
              <a:rPr lang="ko-KR" altLang="en-US" dirty="0"/>
              <a:t>형으로 타입 변경 </a:t>
            </a:r>
          </a:p>
        </p:txBody>
      </p:sp>
      <p:grpSp>
        <p:nvGrpSpPr>
          <p:cNvPr id="40" name="그룹 63">
            <a:extLst>
              <a:ext uri="{FF2B5EF4-FFF2-40B4-BE49-F238E27FC236}">
                <a16:creationId xmlns:a16="http://schemas.microsoft.com/office/drawing/2014/main" id="{6567E548-963E-4DA9-9D75-E49902362C44}"/>
              </a:ext>
            </a:extLst>
          </p:cNvPr>
          <p:cNvGrpSpPr/>
          <p:nvPr/>
        </p:nvGrpSpPr>
        <p:grpSpPr>
          <a:xfrm>
            <a:off x="1046319" y="1029504"/>
            <a:ext cx="4457039" cy="2864265"/>
            <a:chOff x="5869775" y="112331"/>
            <a:chExt cx="5366349" cy="5007313"/>
          </a:xfrm>
        </p:grpSpPr>
        <p:grpSp>
          <p:nvGrpSpPr>
            <p:cNvPr id="41" name="그룹 52">
              <a:extLst>
                <a:ext uri="{FF2B5EF4-FFF2-40B4-BE49-F238E27FC236}">
                  <a16:creationId xmlns:a16="http://schemas.microsoft.com/office/drawing/2014/main" id="{B5849A46-6690-414F-82FC-C74912986E42}"/>
                </a:ext>
              </a:extLst>
            </p:cNvPr>
            <p:cNvGrpSpPr/>
            <p:nvPr/>
          </p:nvGrpSpPr>
          <p:grpSpPr>
            <a:xfrm>
              <a:off x="5869775" y="112331"/>
              <a:ext cx="5366349" cy="5007313"/>
              <a:chOff x="899425" y="120778"/>
              <a:chExt cx="5366349" cy="5007313"/>
            </a:xfrm>
          </p:grpSpPr>
          <p:sp>
            <p:nvSpPr>
              <p:cNvPr id="54" name="사각형: 둥근 위쪽 모서리 65">
                <a:extLst>
                  <a:ext uri="{FF2B5EF4-FFF2-40B4-BE49-F238E27FC236}">
                    <a16:creationId xmlns:a16="http://schemas.microsoft.com/office/drawing/2014/main" id="{A35A7B6D-C8D5-45A4-97D3-5A13F01BF945}"/>
                  </a:ext>
                </a:extLst>
              </p:cNvPr>
              <p:cNvSpPr/>
              <p:nvPr/>
            </p:nvSpPr>
            <p:spPr>
              <a:xfrm rot="10800000" flipV="1">
                <a:off x="903262" y="120778"/>
                <a:ext cx="5362512" cy="809127"/>
              </a:xfrm>
              <a:prstGeom prst="round2SameRect">
                <a:avLst>
                  <a:gd name="adj1" fmla="val 35593"/>
                  <a:gd name="adj2" fmla="val 0"/>
                </a:avLst>
              </a:prstGeom>
              <a:solidFill>
                <a:srgbClr val="C2E1F3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사각형: 둥근 위쪽 모서리 66">
                <a:extLst>
                  <a:ext uri="{FF2B5EF4-FFF2-40B4-BE49-F238E27FC236}">
                    <a16:creationId xmlns:a16="http://schemas.microsoft.com/office/drawing/2014/main" id="{707F26D5-DFC6-405F-99D6-731AF9ECB6DB}"/>
                  </a:ext>
                </a:extLst>
              </p:cNvPr>
              <p:cNvSpPr/>
              <p:nvPr/>
            </p:nvSpPr>
            <p:spPr>
              <a:xfrm rot="10800000" flipV="1">
                <a:off x="899425" y="908062"/>
                <a:ext cx="5362511" cy="4220029"/>
              </a:xfrm>
              <a:prstGeom prst="round2SameRect">
                <a:avLst>
                  <a:gd name="adj1" fmla="val 0"/>
                  <a:gd name="adj2" fmla="val 5602"/>
                </a:avLst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2" name="그룹 53">
              <a:extLst>
                <a:ext uri="{FF2B5EF4-FFF2-40B4-BE49-F238E27FC236}">
                  <a16:creationId xmlns:a16="http://schemas.microsoft.com/office/drawing/2014/main" id="{086455B3-7191-4BDD-9A76-5A02BECEFA5D}"/>
                </a:ext>
              </a:extLst>
            </p:cNvPr>
            <p:cNvGrpSpPr/>
            <p:nvPr/>
          </p:nvGrpSpPr>
          <p:grpSpPr>
            <a:xfrm>
              <a:off x="10144706" y="310960"/>
              <a:ext cx="839992" cy="439511"/>
              <a:chOff x="2000604" y="87158"/>
              <a:chExt cx="839992" cy="439511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69F5BCC8-FED2-4066-A1D2-4CE3CAE40495}"/>
                  </a:ext>
                </a:extLst>
              </p:cNvPr>
              <p:cNvSpPr/>
              <p:nvPr/>
            </p:nvSpPr>
            <p:spPr>
              <a:xfrm rot="10800000" flipV="1">
                <a:off x="2000604" y="87158"/>
                <a:ext cx="222989" cy="43079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02A44753-94E5-46FD-BA10-4B9C2DA34CD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106261" y="330219"/>
                <a:ext cx="0" cy="108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2068F20B-A891-4A39-9E54-BD8D47A559B1}"/>
                  </a:ext>
                </a:extLst>
              </p:cNvPr>
              <p:cNvSpPr/>
              <p:nvPr/>
            </p:nvSpPr>
            <p:spPr>
              <a:xfrm rot="10800000" flipV="1">
                <a:off x="2311160" y="113863"/>
                <a:ext cx="222642" cy="40372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FA9C7AA0-51F2-414F-9072-4831F5766E21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427355" y="189789"/>
                <a:ext cx="0" cy="255111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11BBF20C-AA3D-4CF6-A53D-09F95E64B83A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2422481" y="278914"/>
                <a:ext cx="0" cy="89413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4DCFF907-24B6-422B-AFFD-1EEEB8740646}"/>
                  </a:ext>
                </a:extLst>
              </p:cNvPr>
              <p:cNvSpPr/>
              <p:nvPr/>
            </p:nvSpPr>
            <p:spPr>
              <a:xfrm rot="10800000" flipV="1">
                <a:off x="2617955" y="122944"/>
                <a:ext cx="222641" cy="40372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D7749A22-DD30-480B-8C00-DB9376716E93}"/>
                  </a:ext>
                </a:extLst>
              </p:cNvPr>
              <p:cNvSpPr/>
              <p:nvPr/>
            </p:nvSpPr>
            <p:spPr>
              <a:xfrm rot="10800000" flipV="1">
                <a:off x="2676386" y="264522"/>
                <a:ext cx="103539" cy="15158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7089871F-BD72-4FC6-824E-43A864B6BC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36" r="69417" b="7098"/>
          <a:stretch/>
        </p:blipFill>
        <p:spPr>
          <a:xfrm>
            <a:off x="1880198" y="1555735"/>
            <a:ext cx="3320949" cy="2164987"/>
          </a:xfrm>
          <a:prstGeom prst="rect">
            <a:avLst/>
          </a:prstGeom>
        </p:spPr>
      </p:pic>
      <p:grpSp>
        <p:nvGrpSpPr>
          <p:cNvPr id="82" name="그룹 63">
            <a:extLst>
              <a:ext uri="{FF2B5EF4-FFF2-40B4-BE49-F238E27FC236}">
                <a16:creationId xmlns:a16="http://schemas.microsoft.com/office/drawing/2014/main" id="{33D86A59-BCF2-4B57-A2BE-578E4BF0364B}"/>
              </a:ext>
            </a:extLst>
          </p:cNvPr>
          <p:cNvGrpSpPr/>
          <p:nvPr/>
        </p:nvGrpSpPr>
        <p:grpSpPr>
          <a:xfrm>
            <a:off x="6096000" y="1029505"/>
            <a:ext cx="4457039" cy="2864265"/>
            <a:chOff x="5869775" y="112331"/>
            <a:chExt cx="5366349" cy="5007313"/>
          </a:xfrm>
        </p:grpSpPr>
        <p:grpSp>
          <p:nvGrpSpPr>
            <p:cNvPr id="83" name="그룹 52">
              <a:extLst>
                <a:ext uri="{FF2B5EF4-FFF2-40B4-BE49-F238E27FC236}">
                  <a16:creationId xmlns:a16="http://schemas.microsoft.com/office/drawing/2014/main" id="{CDD4D0A2-5D1E-42A1-9941-5726011EBABD}"/>
                </a:ext>
              </a:extLst>
            </p:cNvPr>
            <p:cNvGrpSpPr/>
            <p:nvPr/>
          </p:nvGrpSpPr>
          <p:grpSpPr>
            <a:xfrm>
              <a:off x="5869775" y="112331"/>
              <a:ext cx="5366349" cy="5007313"/>
              <a:chOff x="899425" y="120778"/>
              <a:chExt cx="5366349" cy="5007313"/>
            </a:xfrm>
          </p:grpSpPr>
          <p:sp>
            <p:nvSpPr>
              <p:cNvPr id="92" name="사각형: 둥근 위쪽 모서리 65">
                <a:extLst>
                  <a:ext uri="{FF2B5EF4-FFF2-40B4-BE49-F238E27FC236}">
                    <a16:creationId xmlns:a16="http://schemas.microsoft.com/office/drawing/2014/main" id="{B65AEADC-73D4-4ECC-9A49-76AFC448BE09}"/>
                  </a:ext>
                </a:extLst>
              </p:cNvPr>
              <p:cNvSpPr/>
              <p:nvPr/>
            </p:nvSpPr>
            <p:spPr>
              <a:xfrm rot="10800000" flipV="1">
                <a:off x="903262" y="120778"/>
                <a:ext cx="5362512" cy="809127"/>
              </a:xfrm>
              <a:prstGeom prst="round2SameRect">
                <a:avLst>
                  <a:gd name="adj1" fmla="val 35593"/>
                  <a:gd name="adj2" fmla="val 0"/>
                </a:avLst>
              </a:prstGeom>
              <a:solidFill>
                <a:srgbClr val="C2E1F3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3" name="사각형: 둥근 위쪽 모서리 66">
                <a:extLst>
                  <a:ext uri="{FF2B5EF4-FFF2-40B4-BE49-F238E27FC236}">
                    <a16:creationId xmlns:a16="http://schemas.microsoft.com/office/drawing/2014/main" id="{E244EA17-1DB4-48AA-8581-3CE4901E78AF}"/>
                  </a:ext>
                </a:extLst>
              </p:cNvPr>
              <p:cNvSpPr/>
              <p:nvPr/>
            </p:nvSpPr>
            <p:spPr>
              <a:xfrm rot="10800000" flipV="1">
                <a:off x="899425" y="908062"/>
                <a:ext cx="5362511" cy="4220029"/>
              </a:xfrm>
              <a:prstGeom prst="round2SameRect">
                <a:avLst>
                  <a:gd name="adj1" fmla="val 0"/>
                  <a:gd name="adj2" fmla="val 5602"/>
                </a:avLst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4" name="그룹 53">
              <a:extLst>
                <a:ext uri="{FF2B5EF4-FFF2-40B4-BE49-F238E27FC236}">
                  <a16:creationId xmlns:a16="http://schemas.microsoft.com/office/drawing/2014/main" id="{0F4A8004-F1A6-43BF-97DC-E65BD2036A52}"/>
                </a:ext>
              </a:extLst>
            </p:cNvPr>
            <p:cNvGrpSpPr/>
            <p:nvPr/>
          </p:nvGrpSpPr>
          <p:grpSpPr>
            <a:xfrm>
              <a:off x="10144706" y="310960"/>
              <a:ext cx="839992" cy="439511"/>
              <a:chOff x="2000604" y="87158"/>
              <a:chExt cx="839992" cy="439511"/>
            </a:xfrm>
          </p:grpSpPr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8717E5A-5A1F-4AB9-B06C-8E064593DB27}"/>
                  </a:ext>
                </a:extLst>
              </p:cNvPr>
              <p:cNvSpPr/>
              <p:nvPr/>
            </p:nvSpPr>
            <p:spPr>
              <a:xfrm rot="10800000" flipV="1">
                <a:off x="2000604" y="87158"/>
                <a:ext cx="222989" cy="43079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021550FA-712A-4FAF-81E2-CDDE077144F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106261" y="330219"/>
                <a:ext cx="0" cy="108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9A6A0EF-794D-451C-B5B7-F553D98F0262}"/>
                  </a:ext>
                </a:extLst>
              </p:cNvPr>
              <p:cNvSpPr/>
              <p:nvPr/>
            </p:nvSpPr>
            <p:spPr>
              <a:xfrm rot="10800000" flipV="1">
                <a:off x="2311160" y="113863"/>
                <a:ext cx="222642" cy="40372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D988625B-6220-44BC-89AE-2FD28E590E54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427355" y="189789"/>
                <a:ext cx="0" cy="255111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1F1422AC-0E21-4F23-A4DF-043F213A6D02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2422481" y="278914"/>
                <a:ext cx="0" cy="89413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CA6C90DD-2E77-4A63-8F11-9C2B4573B5DA}"/>
                  </a:ext>
                </a:extLst>
              </p:cNvPr>
              <p:cNvSpPr/>
              <p:nvPr/>
            </p:nvSpPr>
            <p:spPr>
              <a:xfrm rot="10800000" flipV="1">
                <a:off x="2617955" y="122944"/>
                <a:ext cx="222641" cy="40372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2FD375DA-F416-408B-A0AB-CA90A1DB93E5}"/>
                  </a:ext>
                </a:extLst>
              </p:cNvPr>
              <p:cNvSpPr/>
              <p:nvPr/>
            </p:nvSpPr>
            <p:spPr>
              <a:xfrm rot="10800000" flipV="1">
                <a:off x="2676386" y="264522"/>
                <a:ext cx="103539" cy="15158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pic>
        <p:nvPicPr>
          <p:cNvPr id="11268" name="Picture 4" descr="C:\Users\acorn\Desktop\j5.PNG"/>
          <p:cNvPicPr>
            <a:picLocks noChangeAspect="1" noChangeArrowheads="1"/>
          </p:cNvPicPr>
          <p:nvPr/>
        </p:nvPicPr>
        <p:blipFill rotWithShape="1">
          <a:blip r:embed="rId3"/>
          <a:srcRect l="5367" t="3757" r="56301" b="3744"/>
          <a:stretch/>
        </p:blipFill>
        <p:spPr bwMode="auto">
          <a:xfrm>
            <a:off x="6580961" y="1644981"/>
            <a:ext cx="3442244" cy="2088737"/>
          </a:xfrm>
          <a:prstGeom prst="rect">
            <a:avLst/>
          </a:prstGeom>
          <a:noFill/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D1930239-EB0F-4942-A02C-99B6C2CEE07B}"/>
              </a:ext>
            </a:extLst>
          </p:cNvPr>
          <p:cNvSpPr txBox="1"/>
          <p:nvPr/>
        </p:nvSpPr>
        <p:spPr>
          <a:xfrm>
            <a:off x="1154276" y="1057696"/>
            <a:ext cx="3256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평점</a:t>
            </a:r>
            <a:r>
              <a:rPr lang="en-US" altLang="ko-KR" sz="2000" b="1" dirty="0"/>
              <a:t>(</a:t>
            </a:r>
            <a:r>
              <a:rPr lang="en-US" altLang="ko-KR" sz="2000" b="1" dirty="0" err="1"/>
              <a:t>All_Star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변수 </a:t>
            </a:r>
            <a:r>
              <a:rPr lang="ko-KR" altLang="en-US" sz="2000" b="1" dirty="0" err="1"/>
              <a:t>전처리</a:t>
            </a:r>
            <a:endParaRPr lang="en-US" altLang="ko-KR" sz="200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C079C68-B74B-4F5E-8E9B-0E2029D6ADFC}"/>
              </a:ext>
            </a:extLst>
          </p:cNvPr>
          <p:cNvSpPr txBox="1"/>
          <p:nvPr/>
        </p:nvSpPr>
        <p:spPr>
          <a:xfrm>
            <a:off x="6159545" y="1066719"/>
            <a:ext cx="3256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전처리코드</a:t>
            </a:r>
            <a:endParaRPr lang="en-US" altLang="ko-KR" sz="2000" b="1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DD44DF0-0355-47B4-AB3A-F21E09389F43}"/>
              </a:ext>
            </a:extLst>
          </p:cNvPr>
          <p:cNvSpPr txBox="1"/>
          <p:nvPr/>
        </p:nvSpPr>
        <p:spPr>
          <a:xfrm>
            <a:off x="1011721" y="4175606"/>
            <a:ext cx="4623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Summary</a:t>
            </a:r>
            <a:r>
              <a:rPr lang="ko-KR" altLang="en-US" dirty="0"/>
              <a:t>를 통해 평점 변수의 기준을 중앙값 </a:t>
            </a:r>
            <a:r>
              <a:rPr lang="en-US" altLang="ko-KR" dirty="0"/>
              <a:t>6.5</a:t>
            </a:r>
            <a:r>
              <a:rPr lang="ko-KR" altLang="en-US" dirty="0"/>
              <a:t>로 설정</a:t>
            </a:r>
          </a:p>
        </p:txBody>
      </p:sp>
    </p:spTree>
    <p:extLst>
      <p:ext uri="{BB962C8B-B14F-4D97-AF65-F5344CB8AC3E}">
        <p14:creationId xmlns:p14="http://schemas.microsoft.com/office/powerpoint/2010/main" val="9165600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0"/>
            <a:ext cx="11814628" cy="6850450"/>
            <a:chOff x="0" y="0"/>
            <a:chExt cx="11814628" cy="6850450"/>
          </a:xfrm>
        </p:grpSpPr>
        <p:sp>
          <p:nvSpPr>
            <p:cNvPr id="98" name="사각형: 둥근 위쪽 모서리 5">
              <a:extLst>
                <a:ext uri="{FF2B5EF4-FFF2-40B4-BE49-F238E27FC236}">
                  <a16:creationId xmlns:a16="http://schemas.microsoft.com/office/drawing/2014/main" id="{427DAA19-1C4D-499A-93E1-73BB0FC75E23}"/>
                </a:ext>
              </a:extLst>
            </p:cNvPr>
            <p:cNvSpPr/>
            <p:nvPr/>
          </p:nvSpPr>
          <p:spPr>
            <a:xfrm rot="10800000" flipV="1">
              <a:off x="5503359" y="6017277"/>
              <a:ext cx="1185281" cy="833173"/>
            </a:xfrm>
            <a:prstGeom prst="trapezoid">
              <a:avLst>
                <a:gd name="adj" fmla="val 14330"/>
              </a:avLst>
            </a:prstGeom>
            <a:gradFill>
              <a:gsLst>
                <a:gs pos="54000">
                  <a:schemeClr val="bg1"/>
                </a:gs>
                <a:gs pos="55000">
                  <a:schemeClr val="bg1">
                    <a:lumMod val="85000"/>
                  </a:schemeClr>
                </a:gs>
              </a:gsLst>
              <a:lin ang="16200000" scaled="0"/>
            </a:gra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0" y="0"/>
              <a:ext cx="11814628" cy="6690513"/>
              <a:chOff x="0" y="0"/>
              <a:chExt cx="11814628" cy="6690513"/>
            </a:xfrm>
          </p:grpSpPr>
          <p:sp>
            <p:nvSpPr>
              <p:cNvPr id="4" name="사각형: 둥근 위쪽 모서리 3">
                <a:extLst>
                  <a:ext uri="{FF2B5EF4-FFF2-40B4-BE49-F238E27FC236}">
                    <a16:creationId xmlns:a16="http://schemas.microsoft.com/office/drawing/2014/main" id="{B050EEF9-5216-4B66-AA52-4A03D1C13335}"/>
                  </a:ext>
                </a:extLst>
              </p:cNvPr>
              <p:cNvSpPr/>
              <p:nvPr/>
            </p:nvSpPr>
            <p:spPr>
              <a:xfrm rot="10800000" flipV="1">
                <a:off x="377372" y="0"/>
                <a:ext cx="11437256" cy="5651759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rgbClr val="DADCE8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사각형: 둥근 위쪽 모서리 5">
                <a:extLst>
                  <a:ext uri="{FF2B5EF4-FFF2-40B4-BE49-F238E27FC236}">
                    <a16:creationId xmlns:a16="http://schemas.microsoft.com/office/drawing/2014/main" id="{427DAA19-1C4D-499A-93E1-73BB0FC75E23}"/>
                  </a:ext>
                </a:extLst>
              </p:cNvPr>
              <p:cNvSpPr/>
              <p:nvPr/>
            </p:nvSpPr>
            <p:spPr>
              <a:xfrm rot="10800000" flipV="1">
                <a:off x="377372" y="5651760"/>
                <a:ext cx="11437256" cy="603897"/>
              </a:xfrm>
              <a:prstGeom prst="round2SameRect">
                <a:avLst>
                  <a:gd name="adj1" fmla="val 0"/>
                  <a:gd name="adj2" fmla="val 27614"/>
                </a:avLst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483FE43C-CBC9-445F-9404-90153F15D7D1}"/>
                  </a:ext>
                </a:extLst>
              </p:cNvPr>
              <p:cNvGrpSpPr/>
              <p:nvPr/>
            </p:nvGrpSpPr>
            <p:grpSpPr>
              <a:xfrm>
                <a:off x="11306815" y="5830761"/>
                <a:ext cx="272505" cy="272505"/>
                <a:chOff x="11205557" y="5766827"/>
                <a:chExt cx="373763" cy="373763"/>
              </a:xfrm>
            </p:grpSpPr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C4396D67-8C85-4DEF-9FEC-05513D8861F9}"/>
                    </a:ext>
                  </a:extLst>
                </p:cNvPr>
                <p:cNvSpPr/>
                <p:nvPr/>
              </p:nvSpPr>
              <p:spPr>
                <a:xfrm rot="10800000" flipV="1">
                  <a:off x="11205557" y="5766827"/>
                  <a:ext cx="373763" cy="373763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44" name="원호 43">
                  <a:extLst>
                    <a:ext uri="{FF2B5EF4-FFF2-40B4-BE49-F238E27FC236}">
                      <a16:creationId xmlns:a16="http://schemas.microsoft.com/office/drawing/2014/main" id="{704DEE50-2A87-48F0-8EEA-200A18C6A684}"/>
                    </a:ext>
                  </a:extLst>
                </p:cNvPr>
                <p:cNvSpPr/>
                <p:nvPr/>
              </p:nvSpPr>
              <p:spPr>
                <a:xfrm rot="10800000" flipV="1">
                  <a:off x="11302663" y="5886905"/>
                  <a:ext cx="179550" cy="179550"/>
                </a:xfrm>
                <a:prstGeom prst="arc">
                  <a:avLst>
                    <a:gd name="adj1" fmla="val 17958770"/>
                    <a:gd name="adj2" fmla="val 14529894"/>
                  </a:avLst>
                </a:prstGeom>
                <a:noFill/>
                <a:ln w="254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cxnSp>
              <p:nvCxnSpPr>
                <p:cNvPr id="45" name="직선 연결선 44">
                  <a:extLst>
                    <a:ext uri="{FF2B5EF4-FFF2-40B4-BE49-F238E27FC236}">
                      <a16:creationId xmlns:a16="http://schemas.microsoft.com/office/drawing/2014/main" id="{14E1BBD4-C946-4784-B22A-6A0AB4EC4B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392438" y="5835670"/>
                  <a:ext cx="0" cy="144000"/>
                </a:xfrm>
                <a:prstGeom prst="line">
                  <a:avLst/>
                </a:prstGeom>
                <a:ln w="25400" cap="rnd">
                  <a:solidFill>
                    <a:srgbClr val="747A9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그룹 66">
                <a:extLst>
                  <a:ext uri="{FF2B5EF4-FFF2-40B4-BE49-F238E27FC236}">
                    <a16:creationId xmlns:a16="http://schemas.microsoft.com/office/drawing/2014/main" id="{E8D19DDC-5C08-4439-B41A-1151BD0A864B}"/>
                  </a:ext>
                </a:extLst>
              </p:cNvPr>
              <p:cNvGrpSpPr/>
              <p:nvPr/>
            </p:nvGrpSpPr>
            <p:grpSpPr>
              <a:xfrm>
                <a:off x="752473" y="5868086"/>
                <a:ext cx="605548" cy="822427"/>
                <a:chOff x="752474" y="5868085"/>
                <a:chExt cx="871166" cy="985891"/>
              </a:xfrm>
            </p:grpSpPr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275914B2-1473-4743-8528-D4CABEA328C4}"/>
                    </a:ext>
                  </a:extLst>
                </p:cNvPr>
                <p:cNvSpPr/>
                <p:nvPr/>
              </p:nvSpPr>
              <p:spPr>
                <a:xfrm rot="10800000" flipV="1">
                  <a:off x="752474" y="5868085"/>
                  <a:ext cx="871166" cy="98589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9" name="자유형: 도형 37">
                  <a:extLst>
                    <a:ext uri="{FF2B5EF4-FFF2-40B4-BE49-F238E27FC236}">
                      <a16:creationId xmlns:a16="http://schemas.microsoft.com/office/drawing/2014/main" id="{4B26AE9A-8948-404D-ADCE-DD3A57AC960E}"/>
                    </a:ext>
                  </a:extLst>
                </p:cNvPr>
                <p:cNvSpPr/>
                <p:nvPr/>
              </p:nvSpPr>
              <p:spPr>
                <a:xfrm>
                  <a:off x="876780" y="6006339"/>
                  <a:ext cx="659920" cy="60116"/>
                </a:xfrm>
                <a:custGeom>
                  <a:avLst/>
                  <a:gdLst>
                    <a:gd name="connsiteX0" fmla="*/ 12220 w 659920"/>
                    <a:gd name="connsiteY0" fmla="*/ 83312 h 108849"/>
                    <a:gd name="connsiteX1" fmla="*/ 12220 w 659920"/>
                    <a:gd name="connsiteY1" fmla="*/ 762 h 108849"/>
                    <a:gd name="connsiteX2" fmla="*/ 139220 w 659920"/>
                    <a:gd name="connsiteY2" fmla="*/ 45212 h 108849"/>
                    <a:gd name="connsiteX3" fmla="*/ 234470 w 659920"/>
                    <a:gd name="connsiteY3" fmla="*/ 96012 h 108849"/>
                    <a:gd name="connsiteX4" fmla="*/ 266220 w 659920"/>
                    <a:gd name="connsiteY4" fmla="*/ 83312 h 108849"/>
                    <a:gd name="connsiteX5" fmla="*/ 355120 w 659920"/>
                    <a:gd name="connsiteY5" fmla="*/ 32512 h 108849"/>
                    <a:gd name="connsiteX6" fmla="*/ 412270 w 659920"/>
                    <a:gd name="connsiteY6" fmla="*/ 108712 h 108849"/>
                    <a:gd name="connsiteX7" fmla="*/ 507520 w 659920"/>
                    <a:gd name="connsiteY7" fmla="*/ 51562 h 108849"/>
                    <a:gd name="connsiteX8" fmla="*/ 577370 w 659920"/>
                    <a:gd name="connsiteY8" fmla="*/ 64262 h 108849"/>
                    <a:gd name="connsiteX9" fmla="*/ 659920 w 659920"/>
                    <a:gd name="connsiteY9" fmla="*/ 76962 h 1088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59920" h="108849">
                      <a:moveTo>
                        <a:pt x="12220" y="83312"/>
                      </a:moveTo>
                      <a:cubicBezTo>
                        <a:pt x="1636" y="45212"/>
                        <a:pt x="-8947" y="7112"/>
                        <a:pt x="12220" y="762"/>
                      </a:cubicBezTo>
                      <a:cubicBezTo>
                        <a:pt x="33387" y="-5588"/>
                        <a:pt x="102178" y="29337"/>
                        <a:pt x="139220" y="45212"/>
                      </a:cubicBezTo>
                      <a:cubicBezTo>
                        <a:pt x="176262" y="61087"/>
                        <a:pt x="213303" y="89662"/>
                        <a:pt x="234470" y="96012"/>
                      </a:cubicBezTo>
                      <a:cubicBezTo>
                        <a:pt x="255637" y="102362"/>
                        <a:pt x="246112" y="93895"/>
                        <a:pt x="266220" y="83312"/>
                      </a:cubicBezTo>
                      <a:cubicBezTo>
                        <a:pt x="286328" y="72729"/>
                        <a:pt x="330778" y="28279"/>
                        <a:pt x="355120" y="32512"/>
                      </a:cubicBezTo>
                      <a:cubicBezTo>
                        <a:pt x="379462" y="36745"/>
                        <a:pt x="386870" y="105537"/>
                        <a:pt x="412270" y="108712"/>
                      </a:cubicBezTo>
                      <a:cubicBezTo>
                        <a:pt x="437670" y="111887"/>
                        <a:pt x="480003" y="58970"/>
                        <a:pt x="507520" y="51562"/>
                      </a:cubicBezTo>
                      <a:cubicBezTo>
                        <a:pt x="535037" y="44154"/>
                        <a:pt x="551970" y="60029"/>
                        <a:pt x="577370" y="64262"/>
                      </a:cubicBezTo>
                      <a:cubicBezTo>
                        <a:pt x="602770" y="68495"/>
                        <a:pt x="631345" y="72728"/>
                        <a:pt x="659920" y="76962"/>
                      </a:cubicBezTo>
                    </a:path>
                  </a:pathLst>
                </a:custGeom>
                <a:noFill/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0" name="자유형: 도형 38">
                  <a:extLst>
                    <a:ext uri="{FF2B5EF4-FFF2-40B4-BE49-F238E27FC236}">
                      <a16:creationId xmlns:a16="http://schemas.microsoft.com/office/drawing/2014/main" id="{38DA9072-DEA8-4F5C-BE73-1E862E96682D}"/>
                    </a:ext>
                  </a:extLst>
                </p:cNvPr>
                <p:cNvSpPr/>
                <p:nvPr/>
              </p:nvSpPr>
              <p:spPr>
                <a:xfrm>
                  <a:off x="857250" y="6196712"/>
                  <a:ext cx="330200" cy="46226"/>
                </a:xfrm>
                <a:custGeom>
                  <a:avLst/>
                  <a:gdLst>
                    <a:gd name="connsiteX0" fmla="*/ 0 w 330200"/>
                    <a:gd name="connsiteY0" fmla="*/ 19938 h 46226"/>
                    <a:gd name="connsiteX1" fmla="*/ 139700 w 330200"/>
                    <a:gd name="connsiteY1" fmla="*/ 888 h 46226"/>
                    <a:gd name="connsiteX2" fmla="*/ 215900 w 330200"/>
                    <a:gd name="connsiteY2" fmla="*/ 45338 h 46226"/>
                    <a:gd name="connsiteX3" fmla="*/ 330200 w 330200"/>
                    <a:gd name="connsiteY3" fmla="*/ 26288 h 462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0200" h="46226">
                      <a:moveTo>
                        <a:pt x="0" y="19938"/>
                      </a:moveTo>
                      <a:cubicBezTo>
                        <a:pt x="51858" y="8296"/>
                        <a:pt x="103717" y="-3345"/>
                        <a:pt x="139700" y="888"/>
                      </a:cubicBezTo>
                      <a:cubicBezTo>
                        <a:pt x="175683" y="5121"/>
                        <a:pt x="184150" y="41105"/>
                        <a:pt x="215900" y="45338"/>
                      </a:cubicBezTo>
                      <a:cubicBezTo>
                        <a:pt x="247650" y="49571"/>
                        <a:pt x="288925" y="37929"/>
                        <a:pt x="330200" y="26288"/>
                      </a:cubicBezTo>
                    </a:path>
                  </a:pathLst>
                </a:custGeom>
                <a:noFill/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1" name="자유형: 도형 39">
                  <a:extLst>
                    <a:ext uri="{FF2B5EF4-FFF2-40B4-BE49-F238E27FC236}">
                      <a16:creationId xmlns:a16="http://schemas.microsoft.com/office/drawing/2014/main" id="{1802C693-A5C0-45DC-B02A-2C0EF891F71A}"/>
                    </a:ext>
                  </a:extLst>
                </p:cNvPr>
                <p:cNvSpPr/>
                <p:nvPr/>
              </p:nvSpPr>
              <p:spPr>
                <a:xfrm>
                  <a:off x="889000" y="6350000"/>
                  <a:ext cx="508000" cy="69850"/>
                </a:xfrm>
                <a:custGeom>
                  <a:avLst/>
                  <a:gdLst>
                    <a:gd name="connsiteX0" fmla="*/ 0 w 508000"/>
                    <a:gd name="connsiteY0" fmla="*/ 31750 h 69850"/>
                    <a:gd name="connsiteX1" fmla="*/ 63500 w 508000"/>
                    <a:gd name="connsiteY1" fmla="*/ 69850 h 69850"/>
                    <a:gd name="connsiteX2" fmla="*/ 101600 w 508000"/>
                    <a:gd name="connsiteY2" fmla="*/ 19050 h 69850"/>
                    <a:gd name="connsiteX3" fmla="*/ 184150 w 508000"/>
                    <a:gd name="connsiteY3" fmla="*/ 50800 h 69850"/>
                    <a:gd name="connsiteX4" fmla="*/ 234950 w 508000"/>
                    <a:gd name="connsiteY4" fmla="*/ 0 h 69850"/>
                    <a:gd name="connsiteX5" fmla="*/ 285750 w 508000"/>
                    <a:gd name="connsiteY5" fmla="*/ 31750 h 69850"/>
                    <a:gd name="connsiteX6" fmla="*/ 374650 w 508000"/>
                    <a:gd name="connsiteY6" fmla="*/ 38100 h 69850"/>
                    <a:gd name="connsiteX7" fmla="*/ 419100 w 508000"/>
                    <a:gd name="connsiteY7" fmla="*/ 12700 h 69850"/>
                    <a:gd name="connsiteX8" fmla="*/ 476250 w 508000"/>
                    <a:gd name="connsiteY8" fmla="*/ 25400 h 69850"/>
                    <a:gd name="connsiteX9" fmla="*/ 508000 w 508000"/>
                    <a:gd name="connsiteY9" fmla="*/ 25400 h 69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08000" h="69850">
                      <a:moveTo>
                        <a:pt x="0" y="31750"/>
                      </a:moveTo>
                      <a:lnTo>
                        <a:pt x="63500" y="69850"/>
                      </a:lnTo>
                      <a:lnTo>
                        <a:pt x="101600" y="19050"/>
                      </a:lnTo>
                      <a:lnTo>
                        <a:pt x="184150" y="50800"/>
                      </a:lnTo>
                      <a:lnTo>
                        <a:pt x="234950" y="0"/>
                      </a:lnTo>
                      <a:lnTo>
                        <a:pt x="285750" y="31750"/>
                      </a:lnTo>
                      <a:lnTo>
                        <a:pt x="374650" y="38100"/>
                      </a:lnTo>
                      <a:lnTo>
                        <a:pt x="419100" y="12700"/>
                      </a:lnTo>
                      <a:lnTo>
                        <a:pt x="476250" y="25400"/>
                      </a:lnTo>
                      <a:lnTo>
                        <a:pt x="508000" y="25400"/>
                      </a:lnTo>
                    </a:path>
                  </a:pathLst>
                </a:custGeom>
                <a:noFill/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B160E23E-5756-43DC-AA82-46EC67DBC66C}"/>
                  </a:ext>
                </a:extLst>
              </p:cNvPr>
              <p:cNvGrpSpPr/>
              <p:nvPr/>
            </p:nvGrpSpPr>
            <p:grpSpPr>
              <a:xfrm>
                <a:off x="1494272" y="5868087"/>
                <a:ext cx="605548" cy="822425"/>
                <a:chOff x="752474" y="5868085"/>
                <a:chExt cx="871166" cy="985891"/>
              </a:xfrm>
            </p:grpSpPr>
            <p:sp>
              <p:nvSpPr>
                <p:cNvPr id="73" name="직사각형 72">
                  <a:extLst>
                    <a:ext uri="{FF2B5EF4-FFF2-40B4-BE49-F238E27FC236}">
                      <a16:creationId xmlns:a16="http://schemas.microsoft.com/office/drawing/2014/main" id="{07C43F64-2F4E-4A7A-8CBD-0055F5746513}"/>
                    </a:ext>
                  </a:extLst>
                </p:cNvPr>
                <p:cNvSpPr/>
                <p:nvPr/>
              </p:nvSpPr>
              <p:spPr>
                <a:xfrm rot="10800000" flipV="1">
                  <a:off x="752474" y="5868085"/>
                  <a:ext cx="871166" cy="98589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4" name="자유형: 도형 43">
                  <a:extLst>
                    <a:ext uri="{FF2B5EF4-FFF2-40B4-BE49-F238E27FC236}">
                      <a16:creationId xmlns:a16="http://schemas.microsoft.com/office/drawing/2014/main" id="{714BC1A6-F9DF-44BF-AFBC-E866CA575987}"/>
                    </a:ext>
                  </a:extLst>
                </p:cNvPr>
                <p:cNvSpPr/>
                <p:nvPr/>
              </p:nvSpPr>
              <p:spPr>
                <a:xfrm flipV="1">
                  <a:off x="876780" y="6018827"/>
                  <a:ext cx="659920" cy="45719"/>
                </a:xfrm>
                <a:custGeom>
                  <a:avLst/>
                  <a:gdLst>
                    <a:gd name="connsiteX0" fmla="*/ 12220 w 659920"/>
                    <a:gd name="connsiteY0" fmla="*/ 83312 h 108849"/>
                    <a:gd name="connsiteX1" fmla="*/ 12220 w 659920"/>
                    <a:gd name="connsiteY1" fmla="*/ 762 h 108849"/>
                    <a:gd name="connsiteX2" fmla="*/ 139220 w 659920"/>
                    <a:gd name="connsiteY2" fmla="*/ 45212 h 108849"/>
                    <a:gd name="connsiteX3" fmla="*/ 234470 w 659920"/>
                    <a:gd name="connsiteY3" fmla="*/ 96012 h 108849"/>
                    <a:gd name="connsiteX4" fmla="*/ 266220 w 659920"/>
                    <a:gd name="connsiteY4" fmla="*/ 83312 h 108849"/>
                    <a:gd name="connsiteX5" fmla="*/ 355120 w 659920"/>
                    <a:gd name="connsiteY5" fmla="*/ 32512 h 108849"/>
                    <a:gd name="connsiteX6" fmla="*/ 412270 w 659920"/>
                    <a:gd name="connsiteY6" fmla="*/ 108712 h 108849"/>
                    <a:gd name="connsiteX7" fmla="*/ 507520 w 659920"/>
                    <a:gd name="connsiteY7" fmla="*/ 51562 h 108849"/>
                    <a:gd name="connsiteX8" fmla="*/ 577370 w 659920"/>
                    <a:gd name="connsiteY8" fmla="*/ 64262 h 108849"/>
                    <a:gd name="connsiteX9" fmla="*/ 659920 w 659920"/>
                    <a:gd name="connsiteY9" fmla="*/ 76962 h 1088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59920" h="108849">
                      <a:moveTo>
                        <a:pt x="12220" y="83312"/>
                      </a:moveTo>
                      <a:cubicBezTo>
                        <a:pt x="1636" y="45212"/>
                        <a:pt x="-8947" y="7112"/>
                        <a:pt x="12220" y="762"/>
                      </a:cubicBezTo>
                      <a:cubicBezTo>
                        <a:pt x="33387" y="-5588"/>
                        <a:pt x="102178" y="29337"/>
                        <a:pt x="139220" y="45212"/>
                      </a:cubicBezTo>
                      <a:cubicBezTo>
                        <a:pt x="176262" y="61087"/>
                        <a:pt x="213303" y="89662"/>
                        <a:pt x="234470" y="96012"/>
                      </a:cubicBezTo>
                      <a:cubicBezTo>
                        <a:pt x="255637" y="102362"/>
                        <a:pt x="246112" y="93895"/>
                        <a:pt x="266220" y="83312"/>
                      </a:cubicBezTo>
                      <a:cubicBezTo>
                        <a:pt x="286328" y="72729"/>
                        <a:pt x="330778" y="28279"/>
                        <a:pt x="355120" y="32512"/>
                      </a:cubicBezTo>
                      <a:cubicBezTo>
                        <a:pt x="379462" y="36745"/>
                        <a:pt x="386870" y="105537"/>
                        <a:pt x="412270" y="108712"/>
                      </a:cubicBezTo>
                      <a:cubicBezTo>
                        <a:pt x="437670" y="111887"/>
                        <a:pt x="480003" y="58970"/>
                        <a:pt x="507520" y="51562"/>
                      </a:cubicBezTo>
                      <a:cubicBezTo>
                        <a:pt x="535037" y="44154"/>
                        <a:pt x="551970" y="60029"/>
                        <a:pt x="577370" y="64262"/>
                      </a:cubicBezTo>
                      <a:cubicBezTo>
                        <a:pt x="602770" y="68495"/>
                        <a:pt x="631345" y="72728"/>
                        <a:pt x="659920" y="76962"/>
                      </a:cubicBezTo>
                    </a:path>
                  </a:pathLst>
                </a:custGeom>
                <a:noFill/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5" name="자유형: 도형 44">
                  <a:extLst>
                    <a:ext uri="{FF2B5EF4-FFF2-40B4-BE49-F238E27FC236}">
                      <a16:creationId xmlns:a16="http://schemas.microsoft.com/office/drawing/2014/main" id="{9F08E35D-11D9-492E-A9BF-07850D6990EB}"/>
                    </a:ext>
                  </a:extLst>
                </p:cNvPr>
                <p:cNvSpPr/>
                <p:nvPr/>
              </p:nvSpPr>
              <p:spPr>
                <a:xfrm>
                  <a:off x="857249" y="6196712"/>
                  <a:ext cx="481563" cy="45719"/>
                </a:xfrm>
                <a:custGeom>
                  <a:avLst/>
                  <a:gdLst>
                    <a:gd name="connsiteX0" fmla="*/ 0 w 330200"/>
                    <a:gd name="connsiteY0" fmla="*/ 19938 h 46226"/>
                    <a:gd name="connsiteX1" fmla="*/ 139700 w 330200"/>
                    <a:gd name="connsiteY1" fmla="*/ 888 h 46226"/>
                    <a:gd name="connsiteX2" fmla="*/ 215900 w 330200"/>
                    <a:gd name="connsiteY2" fmla="*/ 45338 h 46226"/>
                    <a:gd name="connsiteX3" fmla="*/ 330200 w 330200"/>
                    <a:gd name="connsiteY3" fmla="*/ 26288 h 462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0200" h="46226">
                      <a:moveTo>
                        <a:pt x="0" y="19938"/>
                      </a:moveTo>
                      <a:cubicBezTo>
                        <a:pt x="51858" y="8296"/>
                        <a:pt x="103717" y="-3345"/>
                        <a:pt x="139700" y="888"/>
                      </a:cubicBezTo>
                      <a:cubicBezTo>
                        <a:pt x="175683" y="5121"/>
                        <a:pt x="184150" y="41105"/>
                        <a:pt x="215900" y="45338"/>
                      </a:cubicBezTo>
                      <a:cubicBezTo>
                        <a:pt x="247650" y="49571"/>
                        <a:pt x="288925" y="37929"/>
                        <a:pt x="330200" y="26288"/>
                      </a:cubicBezTo>
                    </a:path>
                  </a:pathLst>
                </a:custGeom>
                <a:noFill/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6" name="자유형: 도형 45">
                  <a:extLst>
                    <a:ext uri="{FF2B5EF4-FFF2-40B4-BE49-F238E27FC236}">
                      <a16:creationId xmlns:a16="http://schemas.microsoft.com/office/drawing/2014/main" id="{21B4A5AF-A419-4D36-B2EF-54539A811B74}"/>
                    </a:ext>
                  </a:extLst>
                </p:cNvPr>
                <p:cNvSpPr/>
                <p:nvPr/>
              </p:nvSpPr>
              <p:spPr>
                <a:xfrm flipV="1">
                  <a:off x="889000" y="6364273"/>
                  <a:ext cx="272940" cy="45719"/>
                </a:xfrm>
                <a:custGeom>
                  <a:avLst/>
                  <a:gdLst>
                    <a:gd name="connsiteX0" fmla="*/ 0 w 508000"/>
                    <a:gd name="connsiteY0" fmla="*/ 31750 h 69850"/>
                    <a:gd name="connsiteX1" fmla="*/ 63500 w 508000"/>
                    <a:gd name="connsiteY1" fmla="*/ 69850 h 69850"/>
                    <a:gd name="connsiteX2" fmla="*/ 101600 w 508000"/>
                    <a:gd name="connsiteY2" fmla="*/ 19050 h 69850"/>
                    <a:gd name="connsiteX3" fmla="*/ 184150 w 508000"/>
                    <a:gd name="connsiteY3" fmla="*/ 50800 h 69850"/>
                    <a:gd name="connsiteX4" fmla="*/ 234950 w 508000"/>
                    <a:gd name="connsiteY4" fmla="*/ 0 h 69850"/>
                    <a:gd name="connsiteX5" fmla="*/ 285750 w 508000"/>
                    <a:gd name="connsiteY5" fmla="*/ 31750 h 69850"/>
                    <a:gd name="connsiteX6" fmla="*/ 374650 w 508000"/>
                    <a:gd name="connsiteY6" fmla="*/ 38100 h 69850"/>
                    <a:gd name="connsiteX7" fmla="*/ 419100 w 508000"/>
                    <a:gd name="connsiteY7" fmla="*/ 12700 h 69850"/>
                    <a:gd name="connsiteX8" fmla="*/ 476250 w 508000"/>
                    <a:gd name="connsiteY8" fmla="*/ 25400 h 69850"/>
                    <a:gd name="connsiteX9" fmla="*/ 508000 w 508000"/>
                    <a:gd name="connsiteY9" fmla="*/ 25400 h 69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08000" h="69850">
                      <a:moveTo>
                        <a:pt x="0" y="31750"/>
                      </a:moveTo>
                      <a:lnTo>
                        <a:pt x="63500" y="69850"/>
                      </a:lnTo>
                      <a:lnTo>
                        <a:pt x="101600" y="19050"/>
                      </a:lnTo>
                      <a:lnTo>
                        <a:pt x="184150" y="50800"/>
                      </a:lnTo>
                      <a:lnTo>
                        <a:pt x="234950" y="0"/>
                      </a:lnTo>
                      <a:lnTo>
                        <a:pt x="285750" y="31750"/>
                      </a:lnTo>
                      <a:lnTo>
                        <a:pt x="374650" y="38100"/>
                      </a:lnTo>
                      <a:lnTo>
                        <a:pt x="419100" y="12700"/>
                      </a:lnTo>
                      <a:lnTo>
                        <a:pt x="476250" y="25400"/>
                      </a:lnTo>
                      <a:lnTo>
                        <a:pt x="508000" y="25400"/>
                      </a:lnTo>
                    </a:path>
                  </a:pathLst>
                </a:custGeom>
                <a:noFill/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93" name="그룹 92"/>
              <p:cNvGrpSpPr/>
              <p:nvPr/>
            </p:nvGrpSpPr>
            <p:grpSpPr>
              <a:xfrm>
                <a:off x="0" y="378663"/>
                <a:ext cx="517204" cy="262045"/>
                <a:chOff x="0" y="378663"/>
                <a:chExt cx="517204" cy="262045"/>
              </a:xfrm>
            </p:grpSpPr>
            <p:grpSp>
              <p:nvGrpSpPr>
                <p:cNvPr id="94" name="그룹 93">
                  <a:extLst>
                    <a:ext uri="{FF2B5EF4-FFF2-40B4-BE49-F238E27FC236}">
                      <a16:creationId xmlns:a16="http://schemas.microsoft.com/office/drawing/2014/main" id="{2DAC26EB-17DE-411B-98FC-186B57022FA4}"/>
                    </a:ext>
                  </a:extLst>
                </p:cNvPr>
                <p:cNvGrpSpPr/>
                <p:nvPr/>
              </p:nvGrpSpPr>
              <p:grpSpPr>
                <a:xfrm>
                  <a:off x="0" y="378663"/>
                  <a:ext cx="517204" cy="223678"/>
                  <a:chOff x="-10532" y="378663"/>
                  <a:chExt cx="517204" cy="223678"/>
                </a:xfrm>
              </p:grpSpPr>
              <p:sp>
                <p:nvSpPr>
                  <p:cNvPr id="96" name="직사각형 95">
                    <a:extLst>
                      <a:ext uri="{FF2B5EF4-FFF2-40B4-BE49-F238E27FC236}">
                        <a16:creationId xmlns:a16="http://schemas.microsoft.com/office/drawing/2014/main" id="{2482E8BD-341B-4D21-9716-7A73C9E9E825}"/>
                      </a:ext>
                    </a:extLst>
                  </p:cNvPr>
                  <p:cNvSpPr/>
                  <p:nvPr/>
                </p:nvSpPr>
                <p:spPr>
                  <a:xfrm rot="10800000" flipV="1">
                    <a:off x="248071" y="378663"/>
                    <a:ext cx="258601" cy="223678"/>
                  </a:xfrm>
                  <a:prstGeom prst="rect">
                    <a:avLst/>
                  </a:prstGeom>
                  <a:solidFill>
                    <a:srgbClr val="FF7C80"/>
                  </a:solidFill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7" name="직사각형 96">
                    <a:extLst>
                      <a:ext uri="{FF2B5EF4-FFF2-40B4-BE49-F238E27FC236}">
                        <a16:creationId xmlns:a16="http://schemas.microsoft.com/office/drawing/2014/main" id="{1BA244FF-1820-4626-BB6A-816E558AB30A}"/>
                      </a:ext>
                    </a:extLst>
                  </p:cNvPr>
                  <p:cNvSpPr/>
                  <p:nvPr/>
                </p:nvSpPr>
                <p:spPr>
                  <a:xfrm rot="10800000" flipV="1">
                    <a:off x="-10532" y="378663"/>
                    <a:ext cx="258601" cy="223678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95" name="직각 삼각형 94">
                  <a:extLst>
                    <a:ext uri="{FF2B5EF4-FFF2-40B4-BE49-F238E27FC236}">
                      <a16:creationId xmlns:a16="http://schemas.microsoft.com/office/drawing/2014/main" id="{1BA244FF-1820-4626-BB6A-816E558AB30A}"/>
                    </a:ext>
                  </a:extLst>
                </p:cNvPr>
                <p:cNvSpPr/>
                <p:nvPr/>
              </p:nvSpPr>
              <p:spPr>
                <a:xfrm rot="10800000" flipH="1">
                  <a:off x="47625" y="604708"/>
                  <a:ext cx="460384" cy="36000"/>
                </a:xfrm>
                <a:prstGeom prst="rtTriangle">
                  <a:avLst/>
                </a:prstGeom>
                <a:solidFill>
                  <a:schemeClr val="tx1">
                    <a:alpha val="37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grpSp>
        <p:nvGrpSpPr>
          <p:cNvPr id="2" name="그룹 1"/>
          <p:cNvGrpSpPr/>
          <p:nvPr/>
        </p:nvGrpSpPr>
        <p:grpSpPr>
          <a:xfrm>
            <a:off x="847372" y="378663"/>
            <a:ext cx="10414000" cy="4822372"/>
            <a:chOff x="888999" y="414694"/>
            <a:chExt cx="10414000" cy="4822372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C5763CEB-E767-4926-A129-098FBA5380DF}"/>
                </a:ext>
              </a:extLst>
            </p:cNvPr>
            <p:cNvSpPr/>
            <p:nvPr/>
          </p:nvSpPr>
          <p:spPr>
            <a:xfrm rot="10800000" flipV="1">
              <a:off x="889000" y="414694"/>
              <a:ext cx="10413999" cy="602342"/>
            </a:xfrm>
            <a:prstGeom prst="round2SameRect">
              <a:avLst>
                <a:gd name="adj1" fmla="val 35593"/>
                <a:gd name="adj2" fmla="val 0"/>
              </a:avLst>
            </a:prstGeom>
            <a:solidFill>
              <a:srgbClr val="C2E1F3"/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위쪽 모서리 8">
              <a:extLst>
                <a:ext uri="{FF2B5EF4-FFF2-40B4-BE49-F238E27FC236}">
                  <a16:creationId xmlns:a16="http://schemas.microsoft.com/office/drawing/2014/main" id="{2B80D832-C406-4061-839A-C74EFFEEBD00}"/>
                </a:ext>
              </a:extLst>
            </p:cNvPr>
            <p:cNvSpPr/>
            <p:nvPr/>
          </p:nvSpPr>
          <p:spPr>
            <a:xfrm rot="10800000" flipV="1">
              <a:off x="888999" y="1017037"/>
              <a:ext cx="10413999" cy="4220029"/>
            </a:xfrm>
            <a:prstGeom prst="round2SameRect">
              <a:avLst>
                <a:gd name="adj1" fmla="val 0"/>
                <a:gd name="adj2" fmla="val 5602"/>
              </a:avLst>
            </a:prstGeom>
            <a:solidFill>
              <a:schemeClr val="bg1"/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8A14259A-8C5B-4410-B479-F86A657E07B5}"/>
                </a:ext>
              </a:extLst>
            </p:cNvPr>
            <p:cNvGrpSpPr/>
            <p:nvPr/>
          </p:nvGrpSpPr>
          <p:grpSpPr>
            <a:xfrm>
              <a:off x="9890945" y="619236"/>
              <a:ext cx="1007161" cy="255941"/>
              <a:chOff x="1863401" y="378540"/>
              <a:chExt cx="1007161" cy="255941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DF98AAEC-D02C-4783-9100-04C0CC31992C}"/>
                  </a:ext>
                </a:extLst>
              </p:cNvPr>
              <p:cNvSpPr/>
              <p:nvPr/>
            </p:nvSpPr>
            <p:spPr>
              <a:xfrm rot="10800000" flipV="1">
                <a:off x="1863401" y="378542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619E48A8-58C0-480A-B548-8144D6DE39C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991002" y="505446"/>
                <a:ext cx="0" cy="108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6B9FD52D-C411-47B9-99EF-B7A82CD67F7D}"/>
                  </a:ext>
                </a:extLst>
              </p:cNvPr>
              <p:cNvSpPr/>
              <p:nvPr/>
            </p:nvSpPr>
            <p:spPr>
              <a:xfrm rot="10800000" flipV="1">
                <a:off x="2239012" y="378541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E51E934D-5406-4D1C-8013-D0C501F30FCD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366980" y="440705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D952641B-D615-4818-9855-5BFDAA46AF99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2366979" y="440703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03799565-BF67-4F51-838E-1E175AA23471}"/>
                  </a:ext>
                </a:extLst>
              </p:cNvPr>
              <p:cNvSpPr/>
              <p:nvPr/>
            </p:nvSpPr>
            <p:spPr>
              <a:xfrm rot="10800000" flipV="1">
                <a:off x="2614623" y="378540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AC286C7B-2742-4A81-AEEF-5338BFF3DB39}"/>
                  </a:ext>
                </a:extLst>
              </p:cNvPr>
              <p:cNvSpPr/>
              <p:nvPr/>
            </p:nvSpPr>
            <p:spPr>
              <a:xfrm rot="10800000" flipV="1">
                <a:off x="2690822" y="461791"/>
                <a:ext cx="103539" cy="1035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33B189E-B060-4814-A261-7C3B7E592AC9}"/>
              </a:ext>
            </a:extLst>
          </p:cNvPr>
          <p:cNvGrpSpPr/>
          <p:nvPr/>
        </p:nvGrpSpPr>
        <p:grpSpPr>
          <a:xfrm>
            <a:off x="2595390" y="1206240"/>
            <a:ext cx="6789910" cy="5647735"/>
            <a:chOff x="2595390" y="1206240"/>
            <a:chExt cx="6789910" cy="5647735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696B32D9-00F3-44B8-8EC5-E7AD1822C2B2}"/>
                </a:ext>
              </a:extLst>
            </p:cNvPr>
            <p:cNvGrpSpPr/>
            <p:nvPr/>
          </p:nvGrpSpPr>
          <p:grpSpPr>
            <a:xfrm>
              <a:off x="3995446" y="1206240"/>
              <a:ext cx="4150452" cy="4087449"/>
              <a:chOff x="3995446" y="1206240"/>
              <a:chExt cx="4150452" cy="4087449"/>
            </a:xfrm>
          </p:grpSpPr>
          <p:sp>
            <p:nvSpPr>
              <p:cNvPr id="15" name="사각형: 둥근 위쪽 모서리 9">
                <a:extLst>
                  <a:ext uri="{FF2B5EF4-FFF2-40B4-BE49-F238E27FC236}">
                    <a16:creationId xmlns:a16="http://schemas.microsoft.com/office/drawing/2014/main" id="{9E704EF7-B6D7-4E8A-869A-678BEA165A4D}"/>
                  </a:ext>
                </a:extLst>
              </p:cNvPr>
              <p:cNvSpPr/>
              <p:nvPr/>
            </p:nvSpPr>
            <p:spPr>
              <a:xfrm rot="10800000" flipV="1">
                <a:off x="3995446" y="3372281"/>
                <a:ext cx="495591" cy="68840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사각형: 둥근 위쪽 모서리 9">
                <a:extLst>
                  <a:ext uri="{FF2B5EF4-FFF2-40B4-BE49-F238E27FC236}">
                    <a16:creationId xmlns:a16="http://schemas.microsoft.com/office/drawing/2014/main" id="{18E05AE6-64E5-4070-AB26-84578946C316}"/>
                  </a:ext>
                </a:extLst>
              </p:cNvPr>
              <p:cNvSpPr/>
              <p:nvPr/>
            </p:nvSpPr>
            <p:spPr>
              <a:xfrm rot="10800000" flipV="1">
                <a:off x="7501648" y="3344622"/>
                <a:ext cx="495591" cy="68840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F2982961-E81F-4A34-8475-531D75DCA14D}"/>
                  </a:ext>
                </a:extLst>
              </p:cNvPr>
              <p:cNvGrpSpPr/>
              <p:nvPr/>
            </p:nvGrpSpPr>
            <p:grpSpPr>
              <a:xfrm>
                <a:off x="4106233" y="1206240"/>
                <a:ext cx="4039665" cy="4087449"/>
                <a:chOff x="4106233" y="1206240"/>
                <a:chExt cx="4039665" cy="4087449"/>
              </a:xfrm>
            </p:grpSpPr>
            <p:sp>
              <p:nvSpPr>
                <p:cNvPr id="12" name="Freeform 5">
                  <a:extLst>
                    <a:ext uri="{FF2B5EF4-FFF2-40B4-BE49-F238E27FC236}">
                      <a16:creationId xmlns:a16="http://schemas.microsoft.com/office/drawing/2014/main" id="{378A03DB-0B23-4A3C-ACC6-B595299514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06233" y="1206240"/>
                  <a:ext cx="4039665" cy="3373924"/>
                </a:xfrm>
                <a:custGeom>
                  <a:avLst/>
                  <a:gdLst>
                    <a:gd name="T0" fmla="*/ 231 w 3216"/>
                    <a:gd name="T1" fmla="*/ 2581 h 2686"/>
                    <a:gd name="T2" fmla="*/ 100 w 3216"/>
                    <a:gd name="T3" fmla="*/ 2024 h 2686"/>
                    <a:gd name="T4" fmla="*/ 38 w 3216"/>
                    <a:gd name="T5" fmla="*/ 1625 h 2686"/>
                    <a:gd name="T6" fmla="*/ 15 w 3216"/>
                    <a:gd name="T7" fmla="*/ 1121 h 2686"/>
                    <a:gd name="T8" fmla="*/ 239 w 3216"/>
                    <a:gd name="T9" fmla="*/ 880 h 2686"/>
                    <a:gd name="T10" fmla="*/ 269 w 3216"/>
                    <a:gd name="T11" fmla="*/ 790 h 2686"/>
                    <a:gd name="T12" fmla="*/ 423 w 3216"/>
                    <a:gd name="T13" fmla="*/ 587 h 2686"/>
                    <a:gd name="T14" fmla="*/ 500 w 3216"/>
                    <a:gd name="T15" fmla="*/ 542 h 2686"/>
                    <a:gd name="T16" fmla="*/ 1177 w 3216"/>
                    <a:gd name="T17" fmla="*/ 241 h 2686"/>
                    <a:gd name="T18" fmla="*/ 1431 w 3216"/>
                    <a:gd name="T19" fmla="*/ 173 h 2686"/>
                    <a:gd name="T20" fmla="*/ 1193 w 3216"/>
                    <a:gd name="T21" fmla="*/ 106 h 2686"/>
                    <a:gd name="T22" fmla="*/ 1316 w 3216"/>
                    <a:gd name="T23" fmla="*/ 83 h 2686"/>
                    <a:gd name="T24" fmla="*/ 1524 w 3216"/>
                    <a:gd name="T25" fmla="*/ 166 h 2686"/>
                    <a:gd name="T26" fmla="*/ 1277 w 3216"/>
                    <a:gd name="T27" fmla="*/ 8 h 2686"/>
                    <a:gd name="T28" fmla="*/ 1547 w 3216"/>
                    <a:gd name="T29" fmla="*/ 91 h 2686"/>
                    <a:gd name="T30" fmla="*/ 1954 w 3216"/>
                    <a:gd name="T31" fmla="*/ 233 h 2686"/>
                    <a:gd name="T32" fmla="*/ 2439 w 3216"/>
                    <a:gd name="T33" fmla="*/ 369 h 2686"/>
                    <a:gd name="T34" fmla="*/ 2508 w 3216"/>
                    <a:gd name="T35" fmla="*/ 474 h 2686"/>
                    <a:gd name="T36" fmla="*/ 2562 w 3216"/>
                    <a:gd name="T37" fmla="*/ 595 h 2686"/>
                    <a:gd name="T38" fmla="*/ 2970 w 3216"/>
                    <a:gd name="T39" fmla="*/ 783 h 2686"/>
                    <a:gd name="T40" fmla="*/ 3216 w 3216"/>
                    <a:gd name="T41" fmla="*/ 1144 h 2686"/>
                    <a:gd name="T42" fmla="*/ 2955 w 3216"/>
                    <a:gd name="T43" fmla="*/ 971 h 2686"/>
                    <a:gd name="T44" fmla="*/ 2970 w 3216"/>
                    <a:gd name="T45" fmla="*/ 1008 h 2686"/>
                    <a:gd name="T46" fmla="*/ 3186 w 3216"/>
                    <a:gd name="T47" fmla="*/ 1377 h 2686"/>
                    <a:gd name="T48" fmla="*/ 3147 w 3216"/>
                    <a:gd name="T49" fmla="*/ 1573 h 2686"/>
                    <a:gd name="T50" fmla="*/ 2885 w 3216"/>
                    <a:gd name="T51" fmla="*/ 2009 h 2686"/>
                    <a:gd name="T52" fmla="*/ 2793 w 3216"/>
                    <a:gd name="T53" fmla="*/ 2370 h 2686"/>
                    <a:gd name="T54" fmla="*/ 2701 w 3216"/>
                    <a:gd name="T55" fmla="*/ 2671 h 2686"/>
                    <a:gd name="T56" fmla="*/ 2655 w 3216"/>
                    <a:gd name="T57" fmla="*/ 2656 h 2686"/>
                    <a:gd name="T58" fmla="*/ 2624 w 3216"/>
                    <a:gd name="T59" fmla="*/ 1716 h 2686"/>
                    <a:gd name="T60" fmla="*/ 2624 w 3216"/>
                    <a:gd name="T61" fmla="*/ 1497 h 2686"/>
                    <a:gd name="T62" fmla="*/ 2247 w 3216"/>
                    <a:gd name="T63" fmla="*/ 1332 h 2686"/>
                    <a:gd name="T64" fmla="*/ 2231 w 3216"/>
                    <a:gd name="T65" fmla="*/ 1347 h 2686"/>
                    <a:gd name="T66" fmla="*/ 2462 w 3216"/>
                    <a:gd name="T67" fmla="*/ 1663 h 2686"/>
                    <a:gd name="T68" fmla="*/ 2370 w 3216"/>
                    <a:gd name="T69" fmla="*/ 1588 h 2686"/>
                    <a:gd name="T70" fmla="*/ 2231 w 3216"/>
                    <a:gd name="T71" fmla="*/ 1497 h 2686"/>
                    <a:gd name="T72" fmla="*/ 2370 w 3216"/>
                    <a:gd name="T73" fmla="*/ 1866 h 2686"/>
                    <a:gd name="T74" fmla="*/ 2362 w 3216"/>
                    <a:gd name="T75" fmla="*/ 2069 h 2686"/>
                    <a:gd name="T76" fmla="*/ 2301 w 3216"/>
                    <a:gd name="T77" fmla="*/ 1896 h 2686"/>
                    <a:gd name="T78" fmla="*/ 2047 w 3216"/>
                    <a:gd name="T79" fmla="*/ 1460 h 2686"/>
                    <a:gd name="T80" fmla="*/ 1831 w 3216"/>
                    <a:gd name="T81" fmla="*/ 1332 h 2686"/>
                    <a:gd name="T82" fmla="*/ 1547 w 3216"/>
                    <a:gd name="T83" fmla="*/ 1287 h 2686"/>
                    <a:gd name="T84" fmla="*/ 1000 w 3216"/>
                    <a:gd name="T85" fmla="*/ 1370 h 2686"/>
                    <a:gd name="T86" fmla="*/ 554 w 3216"/>
                    <a:gd name="T87" fmla="*/ 1400 h 2686"/>
                    <a:gd name="T88" fmla="*/ 562 w 3216"/>
                    <a:gd name="T89" fmla="*/ 1603 h 2686"/>
                    <a:gd name="T90" fmla="*/ 423 w 3216"/>
                    <a:gd name="T91" fmla="*/ 1648 h 2686"/>
                    <a:gd name="T92" fmla="*/ 492 w 3216"/>
                    <a:gd name="T93" fmla="*/ 1851 h 2686"/>
                    <a:gd name="T94" fmla="*/ 385 w 3216"/>
                    <a:gd name="T95" fmla="*/ 1761 h 2686"/>
                    <a:gd name="T96" fmla="*/ 416 w 3216"/>
                    <a:gd name="T97" fmla="*/ 1911 h 2686"/>
                    <a:gd name="T98" fmla="*/ 331 w 3216"/>
                    <a:gd name="T99" fmla="*/ 1866 h 2686"/>
                    <a:gd name="T100" fmla="*/ 323 w 3216"/>
                    <a:gd name="T101" fmla="*/ 1964 h 2686"/>
                    <a:gd name="T102" fmla="*/ 300 w 3216"/>
                    <a:gd name="T103" fmla="*/ 2603 h 26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3216" h="2686">
                      <a:moveTo>
                        <a:pt x="269" y="2633"/>
                      </a:moveTo>
                      <a:lnTo>
                        <a:pt x="231" y="2581"/>
                      </a:lnTo>
                      <a:lnTo>
                        <a:pt x="162" y="2378"/>
                      </a:lnTo>
                      <a:lnTo>
                        <a:pt x="100" y="2024"/>
                      </a:lnTo>
                      <a:lnTo>
                        <a:pt x="92" y="1949"/>
                      </a:lnTo>
                      <a:lnTo>
                        <a:pt x="38" y="1625"/>
                      </a:lnTo>
                      <a:lnTo>
                        <a:pt x="0" y="1166"/>
                      </a:lnTo>
                      <a:lnTo>
                        <a:pt x="15" y="1121"/>
                      </a:lnTo>
                      <a:lnTo>
                        <a:pt x="85" y="1008"/>
                      </a:lnTo>
                      <a:lnTo>
                        <a:pt x="239" y="880"/>
                      </a:lnTo>
                      <a:lnTo>
                        <a:pt x="308" y="865"/>
                      </a:lnTo>
                      <a:lnTo>
                        <a:pt x="269" y="790"/>
                      </a:lnTo>
                      <a:lnTo>
                        <a:pt x="292" y="677"/>
                      </a:lnTo>
                      <a:lnTo>
                        <a:pt x="423" y="587"/>
                      </a:lnTo>
                      <a:lnTo>
                        <a:pt x="462" y="572"/>
                      </a:lnTo>
                      <a:lnTo>
                        <a:pt x="500" y="542"/>
                      </a:lnTo>
                      <a:lnTo>
                        <a:pt x="816" y="369"/>
                      </a:lnTo>
                      <a:lnTo>
                        <a:pt x="1177" y="241"/>
                      </a:lnTo>
                      <a:lnTo>
                        <a:pt x="1416" y="181"/>
                      </a:lnTo>
                      <a:lnTo>
                        <a:pt x="1431" y="173"/>
                      </a:lnTo>
                      <a:lnTo>
                        <a:pt x="1293" y="121"/>
                      </a:lnTo>
                      <a:lnTo>
                        <a:pt x="1193" y="106"/>
                      </a:lnTo>
                      <a:lnTo>
                        <a:pt x="1216" y="75"/>
                      </a:lnTo>
                      <a:lnTo>
                        <a:pt x="1316" y="83"/>
                      </a:lnTo>
                      <a:lnTo>
                        <a:pt x="1493" y="143"/>
                      </a:lnTo>
                      <a:lnTo>
                        <a:pt x="1524" y="166"/>
                      </a:lnTo>
                      <a:lnTo>
                        <a:pt x="1470" y="106"/>
                      </a:lnTo>
                      <a:lnTo>
                        <a:pt x="1277" y="8"/>
                      </a:lnTo>
                      <a:lnTo>
                        <a:pt x="1323" y="0"/>
                      </a:lnTo>
                      <a:lnTo>
                        <a:pt x="1547" y="91"/>
                      </a:lnTo>
                      <a:lnTo>
                        <a:pt x="1693" y="151"/>
                      </a:lnTo>
                      <a:lnTo>
                        <a:pt x="1954" y="233"/>
                      </a:lnTo>
                      <a:lnTo>
                        <a:pt x="2285" y="309"/>
                      </a:lnTo>
                      <a:lnTo>
                        <a:pt x="2439" y="369"/>
                      </a:lnTo>
                      <a:lnTo>
                        <a:pt x="2485" y="422"/>
                      </a:lnTo>
                      <a:lnTo>
                        <a:pt x="2508" y="474"/>
                      </a:lnTo>
                      <a:lnTo>
                        <a:pt x="2524" y="580"/>
                      </a:lnTo>
                      <a:lnTo>
                        <a:pt x="2562" y="595"/>
                      </a:lnTo>
                      <a:lnTo>
                        <a:pt x="2670" y="617"/>
                      </a:lnTo>
                      <a:lnTo>
                        <a:pt x="2970" y="783"/>
                      </a:lnTo>
                      <a:lnTo>
                        <a:pt x="3155" y="1001"/>
                      </a:lnTo>
                      <a:lnTo>
                        <a:pt x="3216" y="1144"/>
                      </a:lnTo>
                      <a:lnTo>
                        <a:pt x="3101" y="1031"/>
                      </a:lnTo>
                      <a:lnTo>
                        <a:pt x="2955" y="971"/>
                      </a:lnTo>
                      <a:lnTo>
                        <a:pt x="2939" y="971"/>
                      </a:lnTo>
                      <a:lnTo>
                        <a:pt x="2970" y="1008"/>
                      </a:lnTo>
                      <a:lnTo>
                        <a:pt x="3116" y="1212"/>
                      </a:lnTo>
                      <a:lnTo>
                        <a:pt x="3186" y="1377"/>
                      </a:lnTo>
                      <a:lnTo>
                        <a:pt x="3186" y="1460"/>
                      </a:lnTo>
                      <a:lnTo>
                        <a:pt x="3147" y="1573"/>
                      </a:lnTo>
                      <a:lnTo>
                        <a:pt x="3039" y="1716"/>
                      </a:lnTo>
                      <a:lnTo>
                        <a:pt x="2885" y="2009"/>
                      </a:lnTo>
                      <a:lnTo>
                        <a:pt x="2816" y="2235"/>
                      </a:lnTo>
                      <a:lnTo>
                        <a:pt x="2793" y="2370"/>
                      </a:lnTo>
                      <a:lnTo>
                        <a:pt x="2747" y="2581"/>
                      </a:lnTo>
                      <a:lnTo>
                        <a:pt x="2701" y="2671"/>
                      </a:lnTo>
                      <a:lnTo>
                        <a:pt x="2678" y="2686"/>
                      </a:lnTo>
                      <a:lnTo>
                        <a:pt x="2655" y="2656"/>
                      </a:lnTo>
                      <a:lnTo>
                        <a:pt x="2624" y="2348"/>
                      </a:lnTo>
                      <a:lnTo>
                        <a:pt x="2624" y="1716"/>
                      </a:lnTo>
                      <a:lnTo>
                        <a:pt x="2632" y="1535"/>
                      </a:lnTo>
                      <a:lnTo>
                        <a:pt x="2624" y="1497"/>
                      </a:lnTo>
                      <a:lnTo>
                        <a:pt x="2501" y="1422"/>
                      </a:lnTo>
                      <a:lnTo>
                        <a:pt x="2247" y="1332"/>
                      </a:lnTo>
                      <a:lnTo>
                        <a:pt x="2185" y="1317"/>
                      </a:lnTo>
                      <a:lnTo>
                        <a:pt x="2231" y="1347"/>
                      </a:lnTo>
                      <a:lnTo>
                        <a:pt x="2401" y="1512"/>
                      </a:lnTo>
                      <a:lnTo>
                        <a:pt x="2462" y="1663"/>
                      </a:lnTo>
                      <a:lnTo>
                        <a:pt x="2447" y="1738"/>
                      </a:lnTo>
                      <a:lnTo>
                        <a:pt x="2370" y="1588"/>
                      </a:lnTo>
                      <a:lnTo>
                        <a:pt x="2247" y="1497"/>
                      </a:lnTo>
                      <a:lnTo>
                        <a:pt x="2231" y="1497"/>
                      </a:lnTo>
                      <a:lnTo>
                        <a:pt x="2262" y="1558"/>
                      </a:lnTo>
                      <a:lnTo>
                        <a:pt x="2370" y="1866"/>
                      </a:lnTo>
                      <a:lnTo>
                        <a:pt x="2385" y="2002"/>
                      </a:lnTo>
                      <a:lnTo>
                        <a:pt x="2362" y="2069"/>
                      </a:lnTo>
                      <a:lnTo>
                        <a:pt x="2339" y="2092"/>
                      </a:lnTo>
                      <a:lnTo>
                        <a:pt x="2301" y="1896"/>
                      </a:lnTo>
                      <a:lnTo>
                        <a:pt x="2185" y="1625"/>
                      </a:lnTo>
                      <a:lnTo>
                        <a:pt x="2047" y="1460"/>
                      </a:lnTo>
                      <a:lnTo>
                        <a:pt x="1901" y="1370"/>
                      </a:lnTo>
                      <a:lnTo>
                        <a:pt x="1831" y="1332"/>
                      </a:lnTo>
                      <a:lnTo>
                        <a:pt x="1754" y="1309"/>
                      </a:lnTo>
                      <a:lnTo>
                        <a:pt x="1547" y="1287"/>
                      </a:lnTo>
                      <a:lnTo>
                        <a:pt x="1200" y="1317"/>
                      </a:lnTo>
                      <a:lnTo>
                        <a:pt x="1000" y="1370"/>
                      </a:lnTo>
                      <a:lnTo>
                        <a:pt x="823" y="1415"/>
                      </a:lnTo>
                      <a:lnTo>
                        <a:pt x="554" y="1400"/>
                      </a:lnTo>
                      <a:lnTo>
                        <a:pt x="523" y="1392"/>
                      </a:lnTo>
                      <a:lnTo>
                        <a:pt x="562" y="1603"/>
                      </a:lnTo>
                      <a:lnTo>
                        <a:pt x="446" y="1512"/>
                      </a:lnTo>
                      <a:lnTo>
                        <a:pt x="423" y="1648"/>
                      </a:lnTo>
                      <a:lnTo>
                        <a:pt x="462" y="1708"/>
                      </a:lnTo>
                      <a:lnTo>
                        <a:pt x="492" y="1851"/>
                      </a:lnTo>
                      <a:lnTo>
                        <a:pt x="400" y="1761"/>
                      </a:lnTo>
                      <a:lnTo>
                        <a:pt x="385" y="1761"/>
                      </a:lnTo>
                      <a:lnTo>
                        <a:pt x="416" y="1813"/>
                      </a:lnTo>
                      <a:lnTo>
                        <a:pt x="416" y="1911"/>
                      </a:lnTo>
                      <a:lnTo>
                        <a:pt x="392" y="1874"/>
                      </a:lnTo>
                      <a:lnTo>
                        <a:pt x="331" y="1866"/>
                      </a:lnTo>
                      <a:lnTo>
                        <a:pt x="323" y="1866"/>
                      </a:lnTo>
                      <a:lnTo>
                        <a:pt x="323" y="1964"/>
                      </a:lnTo>
                      <a:lnTo>
                        <a:pt x="323" y="2393"/>
                      </a:lnTo>
                      <a:lnTo>
                        <a:pt x="300" y="2603"/>
                      </a:lnTo>
                      <a:lnTo>
                        <a:pt x="269" y="2633"/>
                      </a:lnTo>
                      <a:close/>
                    </a:path>
                  </a:pathLst>
                </a:custGeom>
                <a:solidFill>
                  <a:srgbClr val="747A9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" name="자유형: 도형 12">
                  <a:extLst>
                    <a:ext uri="{FF2B5EF4-FFF2-40B4-BE49-F238E27FC236}">
                      <a16:creationId xmlns:a16="http://schemas.microsoft.com/office/drawing/2014/main" id="{C00B411E-B077-402F-A836-B22036C822EC}"/>
                    </a:ext>
                  </a:extLst>
                </p:cNvPr>
                <p:cNvSpPr/>
                <p:nvPr/>
              </p:nvSpPr>
              <p:spPr>
                <a:xfrm>
                  <a:off x="4200807" y="2295957"/>
                  <a:ext cx="3555079" cy="2997732"/>
                </a:xfrm>
                <a:custGeom>
                  <a:avLst/>
                  <a:gdLst>
                    <a:gd name="connsiteX0" fmla="*/ 15593 w 3555079"/>
                    <a:gd name="connsiteY0" fmla="*/ 1209243 h 2997732"/>
                    <a:gd name="connsiteX1" fmla="*/ 307693 w 3555079"/>
                    <a:gd name="connsiteY1" fmla="*/ 2803093 h 2997732"/>
                    <a:gd name="connsiteX2" fmla="*/ 802993 w 3555079"/>
                    <a:gd name="connsiteY2" fmla="*/ 2980893 h 2997732"/>
                    <a:gd name="connsiteX3" fmla="*/ 2123793 w 3555079"/>
                    <a:gd name="connsiteY3" fmla="*/ 2974543 h 2997732"/>
                    <a:gd name="connsiteX4" fmla="*/ 3222343 w 3555079"/>
                    <a:gd name="connsiteY4" fmla="*/ 2841193 h 2997732"/>
                    <a:gd name="connsiteX5" fmla="*/ 3425543 w 3555079"/>
                    <a:gd name="connsiteY5" fmla="*/ 1914093 h 2997732"/>
                    <a:gd name="connsiteX6" fmla="*/ 3457293 w 3555079"/>
                    <a:gd name="connsiteY6" fmla="*/ 1501343 h 2997732"/>
                    <a:gd name="connsiteX7" fmla="*/ 3539843 w 3555079"/>
                    <a:gd name="connsiteY7" fmla="*/ 1215593 h 2997732"/>
                    <a:gd name="connsiteX8" fmla="*/ 3114393 w 3555079"/>
                    <a:gd name="connsiteY8" fmla="*/ 434543 h 2997732"/>
                    <a:gd name="connsiteX9" fmla="*/ 2453993 w 3555079"/>
                    <a:gd name="connsiteY9" fmla="*/ 53543 h 2997732"/>
                    <a:gd name="connsiteX10" fmla="*/ 1342743 w 3555079"/>
                    <a:gd name="connsiteY10" fmla="*/ 34493 h 2997732"/>
                    <a:gd name="connsiteX11" fmla="*/ 466443 w 3555079"/>
                    <a:gd name="connsiteY11" fmla="*/ 351993 h 2997732"/>
                    <a:gd name="connsiteX12" fmla="*/ 123543 w 3555079"/>
                    <a:gd name="connsiteY12" fmla="*/ 625043 h 2997732"/>
                    <a:gd name="connsiteX13" fmla="*/ 47343 w 3555079"/>
                    <a:gd name="connsiteY13" fmla="*/ 1253693 h 2997732"/>
                    <a:gd name="connsiteX14" fmla="*/ 15593 w 3555079"/>
                    <a:gd name="connsiteY14" fmla="*/ 1209243 h 29977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555079" h="2997732">
                      <a:moveTo>
                        <a:pt x="15593" y="1209243"/>
                      </a:moveTo>
                      <a:cubicBezTo>
                        <a:pt x="58985" y="1467476"/>
                        <a:pt x="176460" y="2507818"/>
                        <a:pt x="307693" y="2803093"/>
                      </a:cubicBezTo>
                      <a:cubicBezTo>
                        <a:pt x="438926" y="3098368"/>
                        <a:pt x="500310" y="2952318"/>
                        <a:pt x="802993" y="2980893"/>
                      </a:cubicBezTo>
                      <a:cubicBezTo>
                        <a:pt x="1105676" y="3009468"/>
                        <a:pt x="1720568" y="2997826"/>
                        <a:pt x="2123793" y="2974543"/>
                      </a:cubicBezTo>
                      <a:cubicBezTo>
                        <a:pt x="2527018" y="2951260"/>
                        <a:pt x="3005385" y="3017935"/>
                        <a:pt x="3222343" y="2841193"/>
                      </a:cubicBezTo>
                      <a:cubicBezTo>
                        <a:pt x="3439301" y="2664451"/>
                        <a:pt x="3386385" y="2137401"/>
                        <a:pt x="3425543" y="1914093"/>
                      </a:cubicBezTo>
                      <a:cubicBezTo>
                        <a:pt x="3464701" y="1690785"/>
                        <a:pt x="3438243" y="1617760"/>
                        <a:pt x="3457293" y="1501343"/>
                      </a:cubicBezTo>
                      <a:cubicBezTo>
                        <a:pt x="3476343" y="1384926"/>
                        <a:pt x="3596993" y="1393393"/>
                        <a:pt x="3539843" y="1215593"/>
                      </a:cubicBezTo>
                      <a:cubicBezTo>
                        <a:pt x="3482693" y="1037793"/>
                        <a:pt x="3295368" y="628218"/>
                        <a:pt x="3114393" y="434543"/>
                      </a:cubicBezTo>
                      <a:cubicBezTo>
                        <a:pt x="2933418" y="240868"/>
                        <a:pt x="2749268" y="120218"/>
                        <a:pt x="2453993" y="53543"/>
                      </a:cubicBezTo>
                      <a:cubicBezTo>
                        <a:pt x="2158718" y="-13132"/>
                        <a:pt x="1674001" y="-15249"/>
                        <a:pt x="1342743" y="34493"/>
                      </a:cubicBezTo>
                      <a:cubicBezTo>
                        <a:pt x="1011485" y="84235"/>
                        <a:pt x="669643" y="253568"/>
                        <a:pt x="466443" y="351993"/>
                      </a:cubicBezTo>
                      <a:cubicBezTo>
                        <a:pt x="263243" y="450418"/>
                        <a:pt x="193393" y="474760"/>
                        <a:pt x="123543" y="625043"/>
                      </a:cubicBezTo>
                      <a:cubicBezTo>
                        <a:pt x="53693" y="775326"/>
                        <a:pt x="63218" y="1159501"/>
                        <a:pt x="47343" y="1253693"/>
                      </a:cubicBezTo>
                      <a:cubicBezTo>
                        <a:pt x="31468" y="1347885"/>
                        <a:pt x="-27799" y="951010"/>
                        <a:pt x="15593" y="1209243"/>
                      </a:cubicBezTo>
                      <a:close/>
                    </a:path>
                  </a:pathLst>
                </a:custGeom>
                <a:solidFill>
                  <a:srgbClr val="747A9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19" name="직각 삼각형 18">
              <a:extLst>
                <a:ext uri="{FF2B5EF4-FFF2-40B4-BE49-F238E27FC236}">
                  <a16:creationId xmlns:a16="http://schemas.microsoft.com/office/drawing/2014/main" id="{6A42D903-7F76-4B83-955C-C07C5A39D71B}"/>
                </a:ext>
              </a:extLst>
            </p:cNvPr>
            <p:cNvSpPr/>
            <p:nvPr/>
          </p:nvSpPr>
          <p:spPr>
            <a:xfrm>
              <a:off x="8758053" y="5634866"/>
              <a:ext cx="627247" cy="988419"/>
            </a:xfrm>
            <a:prstGeom prst="rtTriangle">
              <a:avLst/>
            </a:prstGeom>
            <a:solidFill>
              <a:srgbClr val="747A90"/>
            </a:solidFill>
            <a:ln w="504825" cap="rnd">
              <a:solidFill>
                <a:srgbClr val="747A9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직각 삼각형 19">
              <a:extLst>
                <a:ext uri="{FF2B5EF4-FFF2-40B4-BE49-F238E27FC236}">
                  <a16:creationId xmlns:a16="http://schemas.microsoft.com/office/drawing/2014/main" id="{10BCCBB7-E798-424C-8A9B-28B2EB8488C4}"/>
                </a:ext>
              </a:extLst>
            </p:cNvPr>
            <p:cNvSpPr/>
            <p:nvPr/>
          </p:nvSpPr>
          <p:spPr>
            <a:xfrm flipH="1">
              <a:off x="2595390" y="5634865"/>
              <a:ext cx="627247" cy="988419"/>
            </a:xfrm>
            <a:prstGeom prst="rtTriangle">
              <a:avLst/>
            </a:prstGeom>
            <a:solidFill>
              <a:srgbClr val="747A90"/>
            </a:solidFill>
            <a:ln w="504825" cap="rnd">
              <a:solidFill>
                <a:srgbClr val="747A9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10F8063B-ACD8-4332-A78C-1443B2075061}"/>
                </a:ext>
              </a:extLst>
            </p:cNvPr>
            <p:cNvSpPr/>
            <p:nvPr/>
          </p:nvSpPr>
          <p:spPr>
            <a:xfrm rot="10800000" flipV="1">
              <a:off x="2832496" y="3688825"/>
              <a:ext cx="6291700" cy="3165150"/>
            </a:xfrm>
            <a:custGeom>
              <a:avLst/>
              <a:gdLst>
                <a:gd name="connsiteX0" fmla="*/ 353988 w 8483600"/>
                <a:gd name="connsiteY0" fmla="*/ 0 h 3155820"/>
                <a:gd name="connsiteX1" fmla="*/ 8129612 w 8483600"/>
                <a:gd name="connsiteY1" fmla="*/ 0 h 3155820"/>
                <a:gd name="connsiteX2" fmla="*/ 8483600 w 8483600"/>
                <a:gd name="connsiteY2" fmla="*/ 353988 h 3155820"/>
                <a:gd name="connsiteX3" fmla="*/ 8483600 w 8483600"/>
                <a:gd name="connsiteY3" fmla="*/ 3155820 h 3155820"/>
                <a:gd name="connsiteX4" fmla="*/ 8483600 w 8483600"/>
                <a:gd name="connsiteY4" fmla="*/ 3155820 h 3155820"/>
                <a:gd name="connsiteX5" fmla="*/ 0 w 8483600"/>
                <a:gd name="connsiteY5" fmla="*/ 3155820 h 3155820"/>
                <a:gd name="connsiteX6" fmla="*/ 0 w 8483600"/>
                <a:gd name="connsiteY6" fmla="*/ 3155820 h 3155820"/>
                <a:gd name="connsiteX7" fmla="*/ 0 w 8483600"/>
                <a:gd name="connsiteY7" fmla="*/ 353988 h 3155820"/>
                <a:gd name="connsiteX8" fmla="*/ 353988 w 8483600"/>
                <a:gd name="connsiteY8" fmla="*/ 0 h 3155820"/>
                <a:gd name="connsiteX0" fmla="*/ 353988 w 8483600"/>
                <a:gd name="connsiteY0" fmla="*/ 0 h 3160582"/>
                <a:gd name="connsiteX1" fmla="*/ 8129612 w 8483600"/>
                <a:gd name="connsiteY1" fmla="*/ 0 h 3160582"/>
                <a:gd name="connsiteX2" fmla="*/ 8483600 w 8483600"/>
                <a:gd name="connsiteY2" fmla="*/ 353988 h 3160582"/>
                <a:gd name="connsiteX3" fmla="*/ 8483600 w 8483600"/>
                <a:gd name="connsiteY3" fmla="*/ 3155820 h 3160582"/>
                <a:gd name="connsiteX4" fmla="*/ 8321675 w 8483600"/>
                <a:gd name="connsiteY4" fmla="*/ 3160582 h 3160582"/>
                <a:gd name="connsiteX5" fmla="*/ 0 w 8483600"/>
                <a:gd name="connsiteY5" fmla="*/ 3155820 h 3160582"/>
                <a:gd name="connsiteX6" fmla="*/ 0 w 8483600"/>
                <a:gd name="connsiteY6" fmla="*/ 3155820 h 3160582"/>
                <a:gd name="connsiteX7" fmla="*/ 0 w 8483600"/>
                <a:gd name="connsiteY7" fmla="*/ 353988 h 3160582"/>
                <a:gd name="connsiteX8" fmla="*/ 353988 w 8483600"/>
                <a:gd name="connsiteY8" fmla="*/ 0 h 3160582"/>
                <a:gd name="connsiteX0" fmla="*/ 353988 w 8483600"/>
                <a:gd name="connsiteY0" fmla="*/ 0 h 3160582"/>
                <a:gd name="connsiteX1" fmla="*/ 8129612 w 8483600"/>
                <a:gd name="connsiteY1" fmla="*/ 0 h 3160582"/>
                <a:gd name="connsiteX2" fmla="*/ 8483600 w 8483600"/>
                <a:gd name="connsiteY2" fmla="*/ 353988 h 3160582"/>
                <a:gd name="connsiteX3" fmla="*/ 8331200 w 8483600"/>
                <a:gd name="connsiteY3" fmla="*/ 3155820 h 3160582"/>
                <a:gd name="connsiteX4" fmla="*/ 8321675 w 8483600"/>
                <a:gd name="connsiteY4" fmla="*/ 3160582 h 3160582"/>
                <a:gd name="connsiteX5" fmla="*/ 0 w 8483600"/>
                <a:gd name="connsiteY5" fmla="*/ 3155820 h 3160582"/>
                <a:gd name="connsiteX6" fmla="*/ 0 w 8483600"/>
                <a:gd name="connsiteY6" fmla="*/ 3155820 h 3160582"/>
                <a:gd name="connsiteX7" fmla="*/ 0 w 8483600"/>
                <a:gd name="connsiteY7" fmla="*/ 353988 h 3160582"/>
                <a:gd name="connsiteX8" fmla="*/ 353988 w 8483600"/>
                <a:gd name="connsiteY8" fmla="*/ 0 h 3160582"/>
                <a:gd name="connsiteX0" fmla="*/ 353988 w 8483600"/>
                <a:gd name="connsiteY0" fmla="*/ 0 h 3160582"/>
                <a:gd name="connsiteX1" fmla="*/ 8129612 w 8483600"/>
                <a:gd name="connsiteY1" fmla="*/ 0 h 3160582"/>
                <a:gd name="connsiteX2" fmla="*/ 8483600 w 8483600"/>
                <a:gd name="connsiteY2" fmla="*/ 353988 h 3160582"/>
                <a:gd name="connsiteX3" fmla="*/ 8331200 w 8483600"/>
                <a:gd name="connsiteY3" fmla="*/ 3155820 h 3160582"/>
                <a:gd name="connsiteX4" fmla="*/ 8321675 w 8483600"/>
                <a:gd name="connsiteY4" fmla="*/ 3160582 h 3160582"/>
                <a:gd name="connsiteX5" fmla="*/ 0 w 8483600"/>
                <a:gd name="connsiteY5" fmla="*/ 3155820 h 3160582"/>
                <a:gd name="connsiteX6" fmla="*/ 149290 w 8483600"/>
                <a:gd name="connsiteY6" fmla="*/ 3155820 h 3160582"/>
                <a:gd name="connsiteX7" fmla="*/ 0 w 8483600"/>
                <a:gd name="connsiteY7" fmla="*/ 353988 h 3160582"/>
                <a:gd name="connsiteX8" fmla="*/ 353988 w 8483600"/>
                <a:gd name="connsiteY8" fmla="*/ 0 h 3160582"/>
                <a:gd name="connsiteX0" fmla="*/ 353988 w 8483600"/>
                <a:gd name="connsiteY0" fmla="*/ 0 h 3165150"/>
                <a:gd name="connsiteX1" fmla="*/ 8129612 w 8483600"/>
                <a:gd name="connsiteY1" fmla="*/ 0 h 3165150"/>
                <a:gd name="connsiteX2" fmla="*/ 8483600 w 8483600"/>
                <a:gd name="connsiteY2" fmla="*/ 353988 h 3165150"/>
                <a:gd name="connsiteX3" fmla="*/ 8331200 w 8483600"/>
                <a:gd name="connsiteY3" fmla="*/ 3155820 h 3165150"/>
                <a:gd name="connsiteX4" fmla="*/ 8321675 w 8483600"/>
                <a:gd name="connsiteY4" fmla="*/ 3160582 h 3165150"/>
                <a:gd name="connsiteX5" fmla="*/ 149289 w 8483600"/>
                <a:gd name="connsiteY5" fmla="*/ 3165150 h 3165150"/>
                <a:gd name="connsiteX6" fmla="*/ 149290 w 8483600"/>
                <a:gd name="connsiteY6" fmla="*/ 3155820 h 3165150"/>
                <a:gd name="connsiteX7" fmla="*/ 0 w 8483600"/>
                <a:gd name="connsiteY7" fmla="*/ 353988 h 3165150"/>
                <a:gd name="connsiteX8" fmla="*/ 353988 w 8483600"/>
                <a:gd name="connsiteY8" fmla="*/ 0 h 316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83600" h="3165150">
                  <a:moveTo>
                    <a:pt x="353988" y="0"/>
                  </a:moveTo>
                  <a:lnTo>
                    <a:pt x="8129612" y="0"/>
                  </a:lnTo>
                  <a:cubicBezTo>
                    <a:pt x="8325114" y="0"/>
                    <a:pt x="8483600" y="158486"/>
                    <a:pt x="8483600" y="353988"/>
                  </a:cubicBezTo>
                  <a:lnTo>
                    <a:pt x="8331200" y="3155820"/>
                  </a:lnTo>
                  <a:lnTo>
                    <a:pt x="8321675" y="3160582"/>
                  </a:lnTo>
                  <a:lnTo>
                    <a:pt x="149289" y="3165150"/>
                  </a:lnTo>
                  <a:cubicBezTo>
                    <a:pt x="149289" y="3162040"/>
                    <a:pt x="149290" y="3158930"/>
                    <a:pt x="149290" y="3155820"/>
                  </a:cubicBezTo>
                  <a:lnTo>
                    <a:pt x="0" y="353988"/>
                  </a:lnTo>
                  <a:cubicBezTo>
                    <a:pt x="0" y="158486"/>
                    <a:pt x="158486" y="0"/>
                    <a:pt x="353988" y="0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3200" b="1" i="1" kern="0" dirty="0">
                  <a:solidFill>
                    <a:srgbClr val="747A90"/>
                  </a:solidFill>
                </a:rPr>
                <a:t>내가 이걸 또</a:t>
              </a:r>
              <a:r>
                <a:rPr lang="en-US" altLang="ko-KR" sz="3200" b="1" i="1" kern="0" dirty="0">
                  <a:solidFill>
                    <a:srgbClr val="747A90"/>
                  </a:solidFill>
                </a:rPr>
                <a:t>.</a:t>
              </a:r>
            </a:p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3200" b="1" i="1" kern="0" dirty="0">
                  <a:solidFill>
                    <a:srgbClr val="747A90"/>
                  </a:solidFill>
                </a:rPr>
                <a:t>PRESENTATION </a:t>
              </a:r>
            </a:p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800" kern="0" dirty="0">
                  <a:solidFill>
                    <a:srgbClr val="747A90"/>
                  </a:solidFill>
                </a:rPr>
                <a:t>Netflix Visualizations, Recommendation, EDAs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DB079C0-A040-4D27-9613-F584CD753CC0}"/>
              </a:ext>
            </a:extLst>
          </p:cNvPr>
          <p:cNvSpPr txBox="1"/>
          <p:nvPr/>
        </p:nvSpPr>
        <p:spPr>
          <a:xfrm>
            <a:off x="2980215" y="1630270"/>
            <a:ext cx="62917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b="1" i="1" kern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ML</a:t>
            </a:r>
            <a:endParaRPr lang="ko-KR" altLang="en-US" sz="10000" b="1" i="1" kern="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09720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2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5503359" y="6017277"/>
            <a:ext cx="1185281" cy="833173"/>
          </a:xfrm>
          <a:prstGeom prst="trapezoid">
            <a:avLst>
              <a:gd name="adj" fmla="val 14330"/>
            </a:avLst>
          </a:prstGeom>
          <a:gradFill>
            <a:gsLst>
              <a:gs pos="54000">
                <a:schemeClr val="bg1"/>
              </a:gs>
              <a:gs pos="55000">
                <a:schemeClr val="bg1">
                  <a:lumMod val="85000"/>
                </a:schemeClr>
              </a:gs>
            </a:gsLst>
            <a:lin ang="16200000" scaled="0"/>
          </a:gra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B050EEF9-5216-4B66-AA52-4A03D1C13335}"/>
              </a:ext>
            </a:extLst>
          </p:cNvPr>
          <p:cNvSpPr/>
          <p:nvPr/>
        </p:nvSpPr>
        <p:spPr>
          <a:xfrm rot="10800000" flipV="1">
            <a:off x="377372" y="0"/>
            <a:ext cx="11437256" cy="5651759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DADCE8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377372" y="5651760"/>
            <a:ext cx="11437256" cy="603897"/>
          </a:xfrm>
          <a:prstGeom prst="round2SameRect">
            <a:avLst>
              <a:gd name="adj1" fmla="val 0"/>
              <a:gd name="adj2" fmla="val 27614"/>
            </a:avLst>
          </a:prstGeom>
          <a:solidFill>
            <a:schemeClr val="bg1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800" b="1" kern="0" dirty="0">
                <a:solidFill>
                  <a:srgbClr val="747A9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83FE43C-CBC9-445F-9404-90153F15D7D1}"/>
              </a:ext>
            </a:extLst>
          </p:cNvPr>
          <p:cNvGrpSpPr/>
          <p:nvPr/>
        </p:nvGrpSpPr>
        <p:grpSpPr>
          <a:xfrm>
            <a:off x="11306815" y="5830761"/>
            <a:ext cx="272505" cy="272505"/>
            <a:chOff x="11205557" y="5766827"/>
            <a:chExt cx="373763" cy="373763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C4396D67-8C85-4DEF-9FEC-05513D8861F9}"/>
                </a:ext>
              </a:extLst>
            </p:cNvPr>
            <p:cNvSpPr/>
            <p:nvPr/>
          </p:nvSpPr>
          <p:spPr>
            <a:xfrm rot="10800000" flipV="1">
              <a:off x="11205557" y="5766827"/>
              <a:ext cx="373763" cy="3737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4" name="원호 43">
              <a:extLst>
                <a:ext uri="{FF2B5EF4-FFF2-40B4-BE49-F238E27FC236}">
                  <a16:creationId xmlns:a16="http://schemas.microsoft.com/office/drawing/2014/main" id="{704DEE50-2A87-48F0-8EEA-200A18C6A684}"/>
                </a:ext>
              </a:extLst>
            </p:cNvPr>
            <p:cNvSpPr/>
            <p:nvPr/>
          </p:nvSpPr>
          <p:spPr>
            <a:xfrm rot="10800000" flipV="1">
              <a:off x="11302663" y="5886905"/>
              <a:ext cx="179550" cy="179550"/>
            </a:xfrm>
            <a:prstGeom prst="arc">
              <a:avLst>
                <a:gd name="adj1" fmla="val 17958770"/>
                <a:gd name="adj2" fmla="val 14529894"/>
              </a:avLst>
            </a:prstGeom>
            <a:noFill/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14E1BBD4-C946-4784-B22A-6A0AB4EC4B4A}"/>
                </a:ext>
              </a:extLst>
            </p:cNvPr>
            <p:cNvCxnSpPr>
              <a:cxnSpLocks/>
            </p:cNvCxnSpPr>
            <p:nvPr/>
          </p:nvCxnSpPr>
          <p:spPr>
            <a:xfrm>
              <a:off x="11392438" y="5835670"/>
              <a:ext cx="0" cy="144000"/>
            </a:xfrm>
            <a:prstGeom prst="line">
              <a:avLst/>
            </a:prstGeom>
            <a:ln w="25400" cap="rnd">
              <a:solidFill>
                <a:srgbClr val="747A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/>
          <p:cNvGrpSpPr/>
          <p:nvPr/>
        </p:nvGrpSpPr>
        <p:grpSpPr>
          <a:xfrm>
            <a:off x="0" y="378663"/>
            <a:ext cx="517204" cy="262045"/>
            <a:chOff x="0" y="378663"/>
            <a:chExt cx="517204" cy="262045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2DAC26EB-17DE-411B-98FC-186B57022FA4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2482E8BD-341B-4D21-9716-7A73C9E9E825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1BA244FF-1820-4626-BB6A-816E558AB30A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0" name="직각 삼각형 59">
              <a:extLst>
                <a:ext uri="{FF2B5EF4-FFF2-40B4-BE49-F238E27FC236}">
                  <a16:creationId xmlns:a16="http://schemas.microsoft.com/office/drawing/2014/main" id="{1BA244FF-1820-4626-BB6A-816E558AB30A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E8D19DDC-5C08-4439-B41A-1151BD0A864B}"/>
              </a:ext>
            </a:extLst>
          </p:cNvPr>
          <p:cNvGrpSpPr/>
          <p:nvPr/>
        </p:nvGrpSpPr>
        <p:grpSpPr>
          <a:xfrm>
            <a:off x="752473" y="5868086"/>
            <a:ext cx="605548" cy="822427"/>
            <a:chOff x="752474" y="5868085"/>
            <a:chExt cx="871166" cy="985891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275914B2-1473-4743-8528-D4CABEA328C4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자유형: 도형 37">
              <a:extLst>
                <a:ext uri="{FF2B5EF4-FFF2-40B4-BE49-F238E27FC236}">
                  <a16:creationId xmlns:a16="http://schemas.microsoft.com/office/drawing/2014/main" id="{4B26AE9A-8948-404D-ADCE-DD3A57AC960E}"/>
                </a:ext>
              </a:extLst>
            </p:cNvPr>
            <p:cNvSpPr/>
            <p:nvPr/>
          </p:nvSpPr>
          <p:spPr>
            <a:xfrm>
              <a:off x="876780" y="6006339"/>
              <a:ext cx="659920" cy="60116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자유형: 도형 38">
              <a:extLst>
                <a:ext uri="{FF2B5EF4-FFF2-40B4-BE49-F238E27FC236}">
                  <a16:creationId xmlns:a16="http://schemas.microsoft.com/office/drawing/2014/main" id="{38DA9072-DEA8-4F5C-BE73-1E862E96682D}"/>
                </a:ext>
              </a:extLst>
            </p:cNvPr>
            <p:cNvSpPr/>
            <p:nvPr/>
          </p:nvSpPr>
          <p:spPr>
            <a:xfrm>
              <a:off x="857250" y="6196712"/>
              <a:ext cx="330200" cy="46226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자유형: 도형 39">
              <a:extLst>
                <a:ext uri="{FF2B5EF4-FFF2-40B4-BE49-F238E27FC236}">
                  <a16:creationId xmlns:a16="http://schemas.microsoft.com/office/drawing/2014/main" id="{1802C693-A5C0-45DC-B02A-2C0EF891F71A}"/>
                </a:ext>
              </a:extLst>
            </p:cNvPr>
            <p:cNvSpPr/>
            <p:nvPr/>
          </p:nvSpPr>
          <p:spPr>
            <a:xfrm>
              <a:off x="889000" y="6350000"/>
              <a:ext cx="508000" cy="69850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B160E23E-5756-43DC-AA82-46EC67DBC66C}"/>
              </a:ext>
            </a:extLst>
          </p:cNvPr>
          <p:cNvGrpSpPr/>
          <p:nvPr/>
        </p:nvGrpSpPr>
        <p:grpSpPr>
          <a:xfrm>
            <a:off x="1494272" y="5868087"/>
            <a:ext cx="605548" cy="822425"/>
            <a:chOff x="752474" y="5868085"/>
            <a:chExt cx="871166" cy="985891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07C43F64-2F4E-4A7A-8CBD-0055F5746513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자유형: 도형 43">
              <a:extLst>
                <a:ext uri="{FF2B5EF4-FFF2-40B4-BE49-F238E27FC236}">
                  <a16:creationId xmlns:a16="http://schemas.microsoft.com/office/drawing/2014/main" id="{714BC1A6-F9DF-44BF-AFBC-E866CA575987}"/>
                </a:ext>
              </a:extLst>
            </p:cNvPr>
            <p:cNvSpPr/>
            <p:nvPr/>
          </p:nvSpPr>
          <p:spPr>
            <a:xfrm flipV="1">
              <a:off x="876780" y="6018827"/>
              <a:ext cx="659920" cy="45719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자유형: 도형 44">
              <a:extLst>
                <a:ext uri="{FF2B5EF4-FFF2-40B4-BE49-F238E27FC236}">
                  <a16:creationId xmlns:a16="http://schemas.microsoft.com/office/drawing/2014/main" id="{9F08E35D-11D9-492E-A9BF-07850D6990EB}"/>
                </a:ext>
              </a:extLst>
            </p:cNvPr>
            <p:cNvSpPr/>
            <p:nvPr/>
          </p:nvSpPr>
          <p:spPr>
            <a:xfrm>
              <a:off x="857249" y="6196712"/>
              <a:ext cx="481563" cy="45719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자유형: 도형 45">
              <a:extLst>
                <a:ext uri="{FF2B5EF4-FFF2-40B4-BE49-F238E27FC236}">
                  <a16:creationId xmlns:a16="http://schemas.microsoft.com/office/drawing/2014/main" id="{21B4A5AF-A419-4D36-B2EF-54539A811B74}"/>
                </a:ext>
              </a:extLst>
            </p:cNvPr>
            <p:cNvSpPr/>
            <p:nvPr/>
          </p:nvSpPr>
          <p:spPr>
            <a:xfrm flipV="1">
              <a:off x="889000" y="6364273"/>
              <a:ext cx="272940" cy="45719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F607FE8-012E-4F87-B2CE-A5F0E97BDAC1}"/>
              </a:ext>
            </a:extLst>
          </p:cNvPr>
          <p:cNvSpPr txBox="1"/>
          <p:nvPr/>
        </p:nvSpPr>
        <p:spPr>
          <a:xfrm>
            <a:off x="717824" y="147817"/>
            <a:ext cx="7226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STEP4.  Machine Learning : KNN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E48834A-18E2-4785-A34F-638A60472386}"/>
              </a:ext>
            </a:extLst>
          </p:cNvPr>
          <p:cNvGrpSpPr/>
          <p:nvPr/>
        </p:nvGrpSpPr>
        <p:grpSpPr>
          <a:xfrm>
            <a:off x="0" y="696163"/>
            <a:ext cx="517204" cy="262045"/>
            <a:chOff x="0" y="378663"/>
            <a:chExt cx="517204" cy="262045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3B8D2990-5BEC-4123-9698-AC4FA676E7EE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8A47B720-D622-443E-8F3C-2B67D4900A77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1A2D03A0-0BE9-4240-987C-670353A72F03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7" name="직각 삼각형 26">
              <a:extLst>
                <a:ext uri="{FF2B5EF4-FFF2-40B4-BE49-F238E27FC236}">
                  <a16:creationId xmlns:a16="http://schemas.microsoft.com/office/drawing/2014/main" id="{11B9B31E-A6EB-4C8B-A389-8E02C1AB880C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79960C93-A61B-46A5-B00B-55E410B69A50}"/>
              </a:ext>
            </a:extLst>
          </p:cNvPr>
          <p:cNvGrpSpPr/>
          <p:nvPr/>
        </p:nvGrpSpPr>
        <p:grpSpPr>
          <a:xfrm>
            <a:off x="-6625" y="1020840"/>
            <a:ext cx="517204" cy="262045"/>
            <a:chOff x="0" y="378663"/>
            <a:chExt cx="517204" cy="262045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15DA112E-B9D2-43BD-AB2A-5F1541E3F543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1DCFB1B6-06FA-44AB-9197-09F3D8D7A34A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060A1B7D-FE88-4B55-8134-B62CB6853813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2" name="직각 삼각형 31">
              <a:extLst>
                <a:ext uri="{FF2B5EF4-FFF2-40B4-BE49-F238E27FC236}">
                  <a16:creationId xmlns:a16="http://schemas.microsoft.com/office/drawing/2014/main" id="{36EF38F0-71EC-4224-9CB7-6D13831AF6CF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89A5D525-917E-4E28-9622-11B44306FB1E}"/>
              </a:ext>
            </a:extLst>
          </p:cNvPr>
          <p:cNvGrpSpPr/>
          <p:nvPr/>
        </p:nvGrpSpPr>
        <p:grpSpPr>
          <a:xfrm>
            <a:off x="-6625" y="1339446"/>
            <a:ext cx="517204" cy="262045"/>
            <a:chOff x="0" y="378663"/>
            <a:chExt cx="517204" cy="262045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AD62B12A-6806-4F7C-80ED-1490CC7992D7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916A9F1A-BA77-4A27-B6AD-C43840069EF3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A52FA597-76E1-4AE6-AAEB-72252D9C4D41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2" name="직각 삼각형 51">
              <a:extLst>
                <a:ext uri="{FF2B5EF4-FFF2-40B4-BE49-F238E27FC236}">
                  <a16:creationId xmlns:a16="http://schemas.microsoft.com/office/drawing/2014/main" id="{C8BAB2D2-8AE8-4CEF-8CBD-B66C09051178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8" name="TextBox 127"/>
          <p:cNvSpPr txBox="1"/>
          <p:nvPr/>
        </p:nvSpPr>
        <p:spPr>
          <a:xfrm>
            <a:off x="6792238" y="1693813"/>
            <a:ext cx="45021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Min-Max Normalization</a:t>
            </a:r>
            <a:r>
              <a:rPr lang="ko-KR" altLang="en-US" dirty="0"/>
              <a:t>을 통해 정규화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7:3</a:t>
            </a:r>
            <a:r>
              <a:rPr lang="ko-KR" altLang="en-US" dirty="0"/>
              <a:t>비율로 </a:t>
            </a:r>
            <a:r>
              <a:rPr lang="en-US" altLang="ko-KR" dirty="0"/>
              <a:t>train, test</a:t>
            </a:r>
            <a:r>
              <a:rPr lang="ko-KR" altLang="en-US" dirty="0"/>
              <a:t> 셋 분리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1~40</a:t>
            </a:r>
            <a:r>
              <a:rPr lang="ko-KR" altLang="en-US" dirty="0"/>
              <a:t>까지 임의의 이웃의 개수로 학습시킨 모델의 정확도 확인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246DB6C-0BB9-4B03-834F-D9AED31F3711}"/>
              </a:ext>
            </a:extLst>
          </p:cNvPr>
          <p:cNvGrpSpPr/>
          <p:nvPr/>
        </p:nvGrpSpPr>
        <p:grpSpPr>
          <a:xfrm>
            <a:off x="1079605" y="756642"/>
            <a:ext cx="5386739" cy="4523203"/>
            <a:chOff x="567747" y="693701"/>
            <a:chExt cx="5386739" cy="4523203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6567E548-963E-4DA9-9D75-E49902362C44}"/>
                </a:ext>
              </a:extLst>
            </p:cNvPr>
            <p:cNvGrpSpPr/>
            <p:nvPr/>
          </p:nvGrpSpPr>
          <p:grpSpPr>
            <a:xfrm>
              <a:off x="567747" y="693701"/>
              <a:ext cx="5386739" cy="4523203"/>
              <a:chOff x="5869775" y="112331"/>
              <a:chExt cx="5366349" cy="5007313"/>
            </a:xfrm>
          </p:grpSpPr>
          <p:grpSp>
            <p:nvGrpSpPr>
              <p:cNvPr id="104" name="그룹 52">
                <a:extLst>
                  <a:ext uri="{FF2B5EF4-FFF2-40B4-BE49-F238E27FC236}">
                    <a16:creationId xmlns:a16="http://schemas.microsoft.com/office/drawing/2014/main" id="{B5849A46-6690-414F-82FC-C74912986E42}"/>
                  </a:ext>
                </a:extLst>
              </p:cNvPr>
              <p:cNvGrpSpPr/>
              <p:nvPr/>
            </p:nvGrpSpPr>
            <p:grpSpPr>
              <a:xfrm>
                <a:off x="5869775" y="112331"/>
                <a:ext cx="5366349" cy="5007313"/>
                <a:chOff x="899425" y="120778"/>
                <a:chExt cx="5366349" cy="5007313"/>
              </a:xfrm>
            </p:grpSpPr>
            <p:sp>
              <p:nvSpPr>
                <p:cNvPr id="113" name="사각형: 둥근 위쪽 모서리 65">
                  <a:extLst>
                    <a:ext uri="{FF2B5EF4-FFF2-40B4-BE49-F238E27FC236}">
                      <a16:creationId xmlns:a16="http://schemas.microsoft.com/office/drawing/2014/main" id="{A35A7B6D-C8D5-45A4-97D3-5A13F01BF945}"/>
                    </a:ext>
                  </a:extLst>
                </p:cNvPr>
                <p:cNvSpPr/>
                <p:nvPr/>
              </p:nvSpPr>
              <p:spPr>
                <a:xfrm rot="10800000" flipV="1">
                  <a:off x="903262" y="120778"/>
                  <a:ext cx="5362512" cy="809127"/>
                </a:xfrm>
                <a:prstGeom prst="round2SameRect">
                  <a:avLst>
                    <a:gd name="adj1" fmla="val 35593"/>
                    <a:gd name="adj2" fmla="val 0"/>
                  </a:avLst>
                </a:prstGeom>
                <a:solidFill>
                  <a:srgbClr val="C2E1F3"/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4" name="사각형: 둥근 위쪽 모서리 66">
                  <a:extLst>
                    <a:ext uri="{FF2B5EF4-FFF2-40B4-BE49-F238E27FC236}">
                      <a16:creationId xmlns:a16="http://schemas.microsoft.com/office/drawing/2014/main" id="{707F26D5-DFC6-405F-99D6-731AF9ECB6DB}"/>
                    </a:ext>
                  </a:extLst>
                </p:cNvPr>
                <p:cNvSpPr/>
                <p:nvPr/>
              </p:nvSpPr>
              <p:spPr>
                <a:xfrm rot="10800000" flipV="1">
                  <a:off x="899425" y="908062"/>
                  <a:ext cx="5362511" cy="4220029"/>
                </a:xfrm>
                <a:prstGeom prst="round2SameRect">
                  <a:avLst>
                    <a:gd name="adj1" fmla="val 0"/>
                    <a:gd name="adj2" fmla="val 5602"/>
                  </a:avLst>
                </a:prstGeom>
                <a:solidFill>
                  <a:schemeClr val="bg1"/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5" name="그룹 53">
                <a:extLst>
                  <a:ext uri="{FF2B5EF4-FFF2-40B4-BE49-F238E27FC236}">
                    <a16:creationId xmlns:a16="http://schemas.microsoft.com/office/drawing/2014/main" id="{086455B3-7191-4BDD-9A76-5A02BECEFA5D}"/>
                  </a:ext>
                </a:extLst>
              </p:cNvPr>
              <p:cNvGrpSpPr/>
              <p:nvPr/>
            </p:nvGrpSpPr>
            <p:grpSpPr>
              <a:xfrm>
                <a:off x="10144706" y="310960"/>
                <a:ext cx="839992" cy="439511"/>
                <a:chOff x="2000604" y="87158"/>
                <a:chExt cx="839992" cy="439511"/>
              </a:xfrm>
            </p:grpSpPr>
            <p:sp>
              <p:nvSpPr>
                <p:cNvPr id="106" name="직사각형 105">
                  <a:extLst>
                    <a:ext uri="{FF2B5EF4-FFF2-40B4-BE49-F238E27FC236}">
                      <a16:creationId xmlns:a16="http://schemas.microsoft.com/office/drawing/2014/main" id="{69F5BCC8-FED2-4066-A1D2-4CE3CAE40495}"/>
                    </a:ext>
                  </a:extLst>
                </p:cNvPr>
                <p:cNvSpPr/>
                <p:nvPr/>
              </p:nvSpPr>
              <p:spPr>
                <a:xfrm rot="10800000" flipV="1">
                  <a:off x="2000604" y="87158"/>
                  <a:ext cx="222989" cy="430796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cxnSp>
              <p:nvCxnSpPr>
                <p:cNvPr id="107" name="직선 연결선 106">
                  <a:extLst>
                    <a:ext uri="{FF2B5EF4-FFF2-40B4-BE49-F238E27FC236}">
                      <a16:creationId xmlns:a16="http://schemas.microsoft.com/office/drawing/2014/main" id="{02A44753-94E5-46FD-BA10-4B9C2DA34C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622386" y="320491"/>
                  <a:ext cx="0" cy="108000"/>
                </a:xfrm>
                <a:prstGeom prst="line">
                  <a:avLst/>
                </a:prstGeom>
                <a:ln w="38100" cap="rnd">
                  <a:solidFill>
                    <a:srgbClr val="747A9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직사각형 107">
                  <a:extLst>
                    <a:ext uri="{FF2B5EF4-FFF2-40B4-BE49-F238E27FC236}">
                      <a16:creationId xmlns:a16="http://schemas.microsoft.com/office/drawing/2014/main" id="{2068F20B-A891-4A39-9E54-BD8D47A559B1}"/>
                    </a:ext>
                  </a:extLst>
                </p:cNvPr>
                <p:cNvSpPr/>
                <p:nvPr/>
              </p:nvSpPr>
              <p:spPr>
                <a:xfrm rot="10800000" flipV="1">
                  <a:off x="2311160" y="113863"/>
                  <a:ext cx="222642" cy="403725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cxnSp>
              <p:nvCxnSpPr>
                <p:cNvPr id="109" name="직선 연결선 108">
                  <a:extLst>
                    <a:ext uri="{FF2B5EF4-FFF2-40B4-BE49-F238E27FC236}">
                      <a16:creationId xmlns:a16="http://schemas.microsoft.com/office/drawing/2014/main" id="{FA9C7AA0-51F2-414F-9072-4831F5766E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2427355" y="189789"/>
                  <a:ext cx="0" cy="255111"/>
                </a:xfrm>
                <a:prstGeom prst="line">
                  <a:avLst/>
                </a:prstGeom>
                <a:ln w="38100" cap="rnd">
                  <a:solidFill>
                    <a:srgbClr val="747A9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직선 연결선 109">
                  <a:extLst>
                    <a:ext uri="{FF2B5EF4-FFF2-40B4-BE49-F238E27FC236}">
                      <a16:creationId xmlns:a16="http://schemas.microsoft.com/office/drawing/2014/main" id="{11BBF20C-AA3D-4CF6-A53D-09F95E64B8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3500000">
                  <a:off x="2422481" y="278914"/>
                  <a:ext cx="0" cy="89413"/>
                </a:xfrm>
                <a:prstGeom prst="line">
                  <a:avLst/>
                </a:prstGeom>
                <a:ln w="38100" cap="rnd">
                  <a:solidFill>
                    <a:srgbClr val="747A9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직사각형 110">
                  <a:extLst>
                    <a:ext uri="{FF2B5EF4-FFF2-40B4-BE49-F238E27FC236}">
                      <a16:creationId xmlns:a16="http://schemas.microsoft.com/office/drawing/2014/main" id="{4DCFF907-24B6-422B-AFFD-1EEEB8740646}"/>
                    </a:ext>
                  </a:extLst>
                </p:cNvPr>
                <p:cNvSpPr/>
                <p:nvPr/>
              </p:nvSpPr>
              <p:spPr>
                <a:xfrm rot="10800000" flipV="1">
                  <a:off x="2617955" y="122944"/>
                  <a:ext cx="222641" cy="403725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112" name="직사각형 111">
                  <a:extLst>
                    <a:ext uri="{FF2B5EF4-FFF2-40B4-BE49-F238E27FC236}">
                      <a16:creationId xmlns:a16="http://schemas.microsoft.com/office/drawing/2014/main" id="{D7749A22-DD30-480B-8C00-DB9376716E93}"/>
                    </a:ext>
                  </a:extLst>
                </p:cNvPr>
                <p:cNvSpPr/>
                <p:nvPr/>
              </p:nvSpPr>
              <p:spPr>
                <a:xfrm rot="10800000" flipV="1">
                  <a:off x="2676386" y="264522"/>
                  <a:ext cx="103539" cy="15158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</p:grp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B6F6E6E-52E6-4BE7-9D32-A491A5D31B3E}"/>
                </a:ext>
              </a:extLst>
            </p:cNvPr>
            <p:cNvSpPr txBox="1"/>
            <p:nvPr/>
          </p:nvSpPr>
          <p:spPr>
            <a:xfrm>
              <a:off x="774732" y="851501"/>
              <a:ext cx="3620332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KNN(</a:t>
              </a:r>
              <a:r>
                <a:rPr lang="en-US" sz="2000" b="1" dirty="0"/>
                <a:t>K - Nearest neighbors)</a:t>
              </a:r>
            </a:p>
            <a:p>
              <a:endParaRPr lang="ko-KR" altLang="en-US" sz="1500" b="1" dirty="0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E260321-85B0-4732-8AE6-5808F26F49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303" y="1599365"/>
              <a:ext cx="4732483" cy="31757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17044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5503359" y="6017277"/>
            <a:ext cx="1185281" cy="833173"/>
          </a:xfrm>
          <a:prstGeom prst="trapezoid">
            <a:avLst>
              <a:gd name="adj" fmla="val 14330"/>
            </a:avLst>
          </a:prstGeom>
          <a:gradFill>
            <a:gsLst>
              <a:gs pos="54000">
                <a:schemeClr val="bg1"/>
              </a:gs>
              <a:gs pos="55000">
                <a:schemeClr val="bg1">
                  <a:lumMod val="85000"/>
                </a:schemeClr>
              </a:gs>
            </a:gsLst>
            <a:lin ang="16200000" scaled="0"/>
          </a:gra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B050EEF9-5216-4B66-AA52-4A03D1C13335}"/>
              </a:ext>
            </a:extLst>
          </p:cNvPr>
          <p:cNvSpPr/>
          <p:nvPr/>
        </p:nvSpPr>
        <p:spPr>
          <a:xfrm rot="10800000" flipV="1">
            <a:off x="377372" y="0"/>
            <a:ext cx="11437256" cy="5651759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DADCE8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377372" y="5651760"/>
            <a:ext cx="11437256" cy="603897"/>
          </a:xfrm>
          <a:prstGeom prst="round2SameRect">
            <a:avLst>
              <a:gd name="adj1" fmla="val 0"/>
              <a:gd name="adj2" fmla="val 27614"/>
            </a:avLst>
          </a:prstGeom>
          <a:solidFill>
            <a:schemeClr val="bg1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800" b="1" kern="0" dirty="0">
                <a:solidFill>
                  <a:srgbClr val="747A9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83FE43C-CBC9-445F-9404-90153F15D7D1}"/>
              </a:ext>
            </a:extLst>
          </p:cNvPr>
          <p:cNvGrpSpPr/>
          <p:nvPr/>
        </p:nvGrpSpPr>
        <p:grpSpPr>
          <a:xfrm>
            <a:off x="11306815" y="5830761"/>
            <a:ext cx="272505" cy="272505"/>
            <a:chOff x="11205557" y="5766827"/>
            <a:chExt cx="373763" cy="373763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C4396D67-8C85-4DEF-9FEC-05513D8861F9}"/>
                </a:ext>
              </a:extLst>
            </p:cNvPr>
            <p:cNvSpPr/>
            <p:nvPr/>
          </p:nvSpPr>
          <p:spPr>
            <a:xfrm rot="10800000" flipV="1">
              <a:off x="11205557" y="5766827"/>
              <a:ext cx="373763" cy="3737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4" name="원호 43">
              <a:extLst>
                <a:ext uri="{FF2B5EF4-FFF2-40B4-BE49-F238E27FC236}">
                  <a16:creationId xmlns:a16="http://schemas.microsoft.com/office/drawing/2014/main" id="{704DEE50-2A87-48F0-8EEA-200A18C6A684}"/>
                </a:ext>
              </a:extLst>
            </p:cNvPr>
            <p:cNvSpPr/>
            <p:nvPr/>
          </p:nvSpPr>
          <p:spPr>
            <a:xfrm rot="10800000" flipV="1">
              <a:off x="11302663" y="5886905"/>
              <a:ext cx="179550" cy="179550"/>
            </a:xfrm>
            <a:prstGeom prst="arc">
              <a:avLst>
                <a:gd name="adj1" fmla="val 17958770"/>
                <a:gd name="adj2" fmla="val 14529894"/>
              </a:avLst>
            </a:prstGeom>
            <a:noFill/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14E1BBD4-C946-4784-B22A-6A0AB4EC4B4A}"/>
                </a:ext>
              </a:extLst>
            </p:cNvPr>
            <p:cNvCxnSpPr>
              <a:cxnSpLocks/>
            </p:cNvCxnSpPr>
            <p:nvPr/>
          </p:nvCxnSpPr>
          <p:spPr>
            <a:xfrm>
              <a:off x="11392438" y="5835670"/>
              <a:ext cx="0" cy="144000"/>
            </a:xfrm>
            <a:prstGeom prst="line">
              <a:avLst/>
            </a:prstGeom>
            <a:ln w="25400" cap="rnd">
              <a:solidFill>
                <a:srgbClr val="747A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/>
          <p:cNvGrpSpPr/>
          <p:nvPr/>
        </p:nvGrpSpPr>
        <p:grpSpPr>
          <a:xfrm>
            <a:off x="0" y="378663"/>
            <a:ext cx="517204" cy="262045"/>
            <a:chOff x="0" y="378663"/>
            <a:chExt cx="517204" cy="262045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2DAC26EB-17DE-411B-98FC-186B57022FA4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2482E8BD-341B-4D21-9716-7A73C9E9E825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1BA244FF-1820-4626-BB6A-816E558AB30A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0" name="직각 삼각형 59">
              <a:extLst>
                <a:ext uri="{FF2B5EF4-FFF2-40B4-BE49-F238E27FC236}">
                  <a16:creationId xmlns:a16="http://schemas.microsoft.com/office/drawing/2014/main" id="{1BA244FF-1820-4626-BB6A-816E558AB30A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E8D19DDC-5C08-4439-B41A-1151BD0A864B}"/>
              </a:ext>
            </a:extLst>
          </p:cNvPr>
          <p:cNvGrpSpPr/>
          <p:nvPr/>
        </p:nvGrpSpPr>
        <p:grpSpPr>
          <a:xfrm>
            <a:off x="752473" y="5868086"/>
            <a:ext cx="605548" cy="822427"/>
            <a:chOff x="752474" y="5868085"/>
            <a:chExt cx="871166" cy="985891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275914B2-1473-4743-8528-D4CABEA328C4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자유형: 도형 37">
              <a:extLst>
                <a:ext uri="{FF2B5EF4-FFF2-40B4-BE49-F238E27FC236}">
                  <a16:creationId xmlns:a16="http://schemas.microsoft.com/office/drawing/2014/main" id="{4B26AE9A-8948-404D-ADCE-DD3A57AC960E}"/>
                </a:ext>
              </a:extLst>
            </p:cNvPr>
            <p:cNvSpPr/>
            <p:nvPr/>
          </p:nvSpPr>
          <p:spPr>
            <a:xfrm>
              <a:off x="876780" y="6006339"/>
              <a:ext cx="659920" cy="60116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자유형: 도형 38">
              <a:extLst>
                <a:ext uri="{FF2B5EF4-FFF2-40B4-BE49-F238E27FC236}">
                  <a16:creationId xmlns:a16="http://schemas.microsoft.com/office/drawing/2014/main" id="{38DA9072-DEA8-4F5C-BE73-1E862E96682D}"/>
                </a:ext>
              </a:extLst>
            </p:cNvPr>
            <p:cNvSpPr/>
            <p:nvPr/>
          </p:nvSpPr>
          <p:spPr>
            <a:xfrm>
              <a:off x="857250" y="6196712"/>
              <a:ext cx="330200" cy="46226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자유형: 도형 39">
              <a:extLst>
                <a:ext uri="{FF2B5EF4-FFF2-40B4-BE49-F238E27FC236}">
                  <a16:creationId xmlns:a16="http://schemas.microsoft.com/office/drawing/2014/main" id="{1802C693-A5C0-45DC-B02A-2C0EF891F71A}"/>
                </a:ext>
              </a:extLst>
            </p:cNvPr>
            <p:cNvSpPr/>
            <p:nvPr/>
          </p:nvSpPr>
          <p:spPr>
            <a:xfrm>
              <a:off x="889000" y="6350000"/>
              <a:ext cx="508000" cy="69850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B160E23E-5756-43DC-AA82-46EC67DBC66C}"/>
              </a:ext>
            </a:extLst>
          </p:cNvPr>
          <p:cNvGrpSpPr/>
          <p:nvPr/>
        </p:nvGrpSpPr>
        <p:grpSpPr>
          <a:xfrm>
            <a:off x="1494272" y="5868087"/>
            <a:ext cx="605548" cy="822425"/>
            <a:chOff x="752474" y="5868085"/>
            <a:chExt cx="871166" cy="985891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07C43F64-2F4E-4A7A-8CBD-0055F5746513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자유형: 도형 43">
              <a:extLst>
                <a:ext uri="{FF2B5EF4-FFF2-40B4-BE49-F238E27FC236}">
                  <a16:creationId xmlns:a16="http://schemas.microsoft.com/office/drawing/2014/main" id="{714BC1A6-F9DF-44BF-AFBC-E866CA575987}"/>
                </a:ext>
              </a:extLst>
            </p:cNvPr>
            <p:cNvSpPr/>
            <p:nvPr/>
          </p:nvSpPr>
          <p:spPr>
            <a:xfrm flipV="1">
              <a:off x="876780" y="6018827"/>
              <a:ext cx="659920" cy="45719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자유형: 도형 44">
              <a:extLst>
                <a:ext uri="{FF2B5EF4-FFF2-40B4-BE49-F238E27FC236}">
                  <a16:creationId xmlns:a16="http://schemas.microsoft.com/office/drawing/2014/main" id="{9F08E35D-11D9-492E-A9BF-07850D6990EB}"/>
                </a:ext>
              </a:extLst>
            </p:cNvPr>
            <p:cNvSpPr/>
            <p:nvPr/>
          </p:nvSpPr>
          <p:spPr>
            <a:xfrm>
              <a:off x="857249" y="6196712"/>
              <a:ext cx="481563" cy="45719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자유형: 도형 45">
              <a:extLst>
                <a:ext uri="{FF2B5EF4-FFF2-40B4-BE49-F238E27FC236}">
                  <a16:creationId xmlns:a16="http://schemas.microsoft.com/office/drawing/2014/main" id="{21B4A5AF-A419-4D36-B2EF-54539A811B74}"/>
                </a:ext>
              </a:extLst>
            </p:cNvPr>
            <p:cNvSpPr/>
            <p:nvPr/>
          </p:nvSpPr>
          <p:spPr>
            <a:xfrm flipV="1">
              <a:off x="889000" y="6364273"/>
              <a:ext cx="272940" cy="45719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7FB167F-3F1A-4D80-9056-69A879DD1C34}"/>
              </a:ext>
            </a:extLst>
          </p:cNvPr>
          <p:cNvSpPr txBox="1"/>
          <p:nvPr/>
        </p:nvSpPr>
        <p:spPr>
          <a:xfrm>
            <a:off x="717824" y="147817"/>
            <a:ext cx="7226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STEP4.  Machine Learning : KNN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5148F1C-7F7C-4E45-93B3-0C9D52339C69}"/>
              </a:ext>
            </a:extLst>
          </p:cNvPr>
          <p:cNvGrpSpPr/>
          <p:nvPr/>
        </p:nvGrpSpPr>
        <p:grpSpPr>
          <a:xfrm>
            <a:off x="810182" y="1096463"/>
            <a:ext cx="4785534" cy="3637725"/>
            <a:chOff x="717825" y="651246"/>
            <a:chExt cx="4785534" cy="3637725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28CF44B2-C623-4EDC-9480-736CEAC3B4B1}"/>
                </a:ext>
              </a:extLst>
            </p:cNvPr>
            <p:cNvGrpSpPr/>
            <p:nvPr/>
          </p:nvGrpSpPr>
          <p:grpSpPr>
            <a:xfrm>
              <a:off x="717825" y="651246"/>
              <a:ext cx="4785534" cy="3637725"/>
              <a:chOff x="5859348" y="406247"/>
              <a:chExt cx="5362512" cy="4822372"/>
            </a:xfrm>
          </p:grpSpPr>
          <p:grpSp>
            <p:nvGrpSpPr>
              <p:cNvPr id="26" name="그룹 52">
                <a:extLst>
                  <a:ext uri="{FF2B5EF4-FFF2-40B4-BE49-F238E27FC236}">
                    <a16:creationId xmlns:a16="http://schemas.microsoft.com/office/drawing/2014/main" id="{88217958-927E-4386-BED7-97838573B572}"/>
                  </a:ext>
                </a:extLst>
              </p:cNvPr>
              <p:cNvGrpSpPr/>
              <p:nvPr/>
            </p:nvGrpSpPr>
            <p:grpSpPr>
              <a:xfrm>
                <a:off x="5859348" y="406247"/>
                <a:ext cx="5362512" cy="4822372"/>
                <a:chOff x="888998" y="414694"/>
                <a:chExt cx="5362512" cy="4822372"/>
              </a:xfrm>
            </p:grpSpPr>
            <p:sp>
              <p:nvSpPr>
                <p:cNvPr id="35" name="사각형: 둥근 위쪽 모서리 65">
                  <a:extLst>
                    <a:ext uri="{FF2B5EF4-FFF2-40B4-BE49-F238E27FC236}">
                      <a16:creationId xmlns:a16="http://schemas.microsoft.com/office/drawing/2014/main" id="{0B345B57-510D-4BD0-A1E7-7A93279F2923}"/>
                    </a:ext>
                  </a:extLst>
                </p:cNvPr>
                <p:cNvSpPr/>
                <p:nvPr/>
              </p:nvSpPr>
              <p:spPr>
                <a:xfrm rot="10800000" flipV="1">
                  <a:off x="888999" y="414694"/>
                  <a:ext cx="5362511" cy="602342"/>
                </a:xfrm>
                <a:prstGeom prst="round2SameRect">
                  <a:avLst>
                    <a:gd name="adj1" fmla="val 35593"/>
                    <a:gd name="adj2" fmla="val 0"/>
                  </a:avLst>
                </a:prstGeom>
                <a:solidFill>
                  <a:srgbClr val="C2E1F3"/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6" name="사각형: 둥근 위쪽 모서리 66">
                  <a:extLst>
                    <a:ext uri="{FF2B5EF4-FFF2-40B4-BE49-F238E27FC236}">
                      <a16:creationId xmlns:a16="http://schemas.microsoft.com/office/drawing/2014/main" id="{A1097D22-0FE8-44CC-B27B-23D0D3DFFA56}"/>
                    </a:ext>
                  </a:extLst>
                </p:cNvPr>
                <p:cNvSpPr/>
                <p:nvPr/>
              </p:nvSpPr>
              <p:spPr>
                <a:xfrm rot="10800000" flipV="1">
                  <a:off x="888998" y="1017037"/>
                  <a:ext cx="5362511" cy="4220029"/>
                </a:xfrm>
                <a:prstGeom prst="round2SameRect">
                  <a:avLst>
                    <a:gd name="adj1" fmla="val 0"/>
                    <a:gd name="adj2" fmla="val 5602"/>
                  </a:avLst>
                </a:prstGeom>
                <a:solidFill>
                  <a:schemeClr val="bg1"/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7" name="그룹 53">
                <a:extLst>
                  <a:ext uri="{FF2B5EF4-FFF2-40B4-BE49-F238E27FC236}">
                    <a16:creationId xmlns:a16="http://schemas.microsoft.com/office/drawing/2014/main" id="{CC065EA5-75F5-4AFF-9A3B-3B689A4C3647}"/>
                  </a:ext>
                </a:extLst>
              </p:cNvPr>
              <p:cNvGrpSpPr/>
              <p:nvPr/>
            </p:nvGrpSpPr>
            <p:grpSpPr>
              <a:xfrm>
                <a:off x="10007503" y="602342"/>
                <a:ext cx="1007161" cy="255941"/>
                <a:chOff x="1863401" y="378540"/>
                <a:chExt cx="1007161" cy="255941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94953441-A3C2-42B5-B79C-101D0A3C18A3}"/>
                    </a:ext>
                  </a:extLst>
                </p:cNvPr>
                <p:cNvSpPr/>
                <p:nvPr/>
              </p:nvSpPr>
              <p:spPr>
                <a:xfrm rot="10800000" flipV="1">
                  <a:off x="1863401" y="378542"/>
                  <a:ext cx="255939" cy="25593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cxnSp>
              <p:nvCxnSpPr>
                <p:cNvPr id="29" name="직선 연결선 28">
                  <a:extLst>
                    <a:ext uri="{FF2B5EF4-FFF2-40B4-BE49-F238E27FC236}">
                      <a16:creationId xmlns:a16="http://schemas.microsoft.com/office/drawing/2014/main" id="{91163E6A-6750-4CD9-AD22-9DA976E751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991002" y="505446"/>
                  <a:ext cx="0" cy="108000"/>
                </a:xfrm>
                <a:prstGeom prst="line">
                  <a:avLst/>
                </a:prstGeom>
                <a:ln w="38100" cap="rnd">
                  <a:solidFill>
                    <a:srgbClr val="747A9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CE0F1B5F-A7BD-4D7D-B9EF-CDA329F8BEBC}"/>
                    </a:ext>
                  </a:extLst>
                </p:cNvPr>
                <p:cNvSpPr/>
                <p:nvPr/>
              </p:nvSpPr>
              <p:spPr>
                <a:xfrm rot="10800000" flipV="1">
                  <a:off x="2239012" y="378541"/>
                  <a:ext cx="255939" cy="25593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cxnSp>
              <p:nvCxnSpPr>
                <p:cNvPr id="31" name="직선 연결선 30">
                  <a:extLst>
                    <a:ext uri="{FF2B5EF4-FFF2-40B4-BE49-F238E27FC236}">
                      <a16:creationId xmlns:a16="http://schemas.microsoft.com/office/drawing/2014/main" id="{F5DE67E5-EA2E-4772-970F-710C787549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2366980" y="440705"/>
                  <a:ext cx="0" cy="144000"/>
                </a:xfrm>
                <a:prstGeom prst="line">
                  <a:avLst/>
                </a:prstGeom>
                <a:ln w="38100" cap="rnd">
                  <a:solidFill>
                    <a:srgbClr val="747A9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직선 연결선 31">
                  <a:extLst>
                    <a:ext uri="{FF2B5EF4-FFF2-40B4-BE49-F238E27FC236}">
                      <a16:creationId xmlns:a16="http://schemas.microsoft.com/office/drawing/2014/main" id="{FE9BF557-7729-4C89-8E28-E9722C714C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3500000">
                  <a:off x="2366979" y="440703"/>
                  <a:ext cx="0" cy="144000"/>
                </a:xfrm>
                <a:prstGeom prst="line">
                  <a:avLst/>
                </a:prstGeom>
                <a:ln w="38100" cap="rnd">
                  <a:solidFill>
                    <a:srgbClr val="747A9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169ED18D-2045-44AC-900D-34DB725985CC}"/>
                    </a:ext>
                  </a:extLst>
                </p:cNvPr>
                <p:cNvSpPr/>
                <p:nvPr/>
              </p:nvSpPr>
              <p:spPr>
                <a:xfrm rot="10800000" flipV="1">
                  <a:off x="2614623" y="378540"/>
                  <a:ext cx="255939" cy="25593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10F6CDD-1C66-4185-BC9C-09241BF233C1}"/>
                    </a:ext>
                  </a:extLst>
                </p:cNvPr>
                <p:cNvSpPr/>
                <p:nvPr/>
              </p:nvSpPr>
              <p:spPr>
                <a:xfrm rot="10800000" flipV="1">
                  <a:off x="2690822" y="461791"/>
                  <a:ext cx="103539" cy="10353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</p:grpSp>
        </p:grpSp>
        <p:pic>
          <p:nvPicPr>
            <p:cNvPr id="5" name="그림 4" descr="텍스트이(가) 표시된 사진&#10;&#10;자동 생성된 설명">
              <a:extLst>
                <a:ext uri="{FF2B5EF4-FFF2-40B4-BE49-F238E27FC236}">
                  <a16:creationId xmlns:a16="http://schemas.microsoft.com/office/drawing/2014/main" id="{D50363E2-F00A-4B35-A980-378BE5BF65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1220" y="1407040"/>
              <a:ext cx="3774859" cy="772702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5358D58-663B-418B-993B-CBC1A967C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6637" y="2729362"/>
              <a:ext cx="1979233" cy="304213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2B7CCCB-BAC8-4A2E-BC5C-CB9F3FAA9637}"/>
                </a:ext>
              </a:extLst>
            </p:cNvPr>
            <p:cNvSpPr txBox="1"/>
            <p:nvPr/>
          </p:nvSpPr>
          <p:spPr>
            <a:xfrm>
              <a:off x="1073102" y="2383493"/>
              <a:ext cx="177293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/>
                <a:t>훈련 정확도</a:t>
              </a:r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34E620F0-392D-4666-983A-A005525F3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0861" y="3482482"/>
              <a:ext cx="1914544" cy="287318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DD6D13B-1DE4-4AFE-85E4-9EF93E544A5A}"/>
                </a:ext>
              </a:extLst>
            </p:cNvPr>
            <p:cNvSpPr txBox="1"/>
            <p:nvPr/>
          </p:nvSpPr>
          <p:spPr>
            <a:xfrm>
              <a:off x="1069604" y="3152234"/>
              <a:ext cx="177293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/>
                <a:t>테스트 정확도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C25B92F-ECE3-4E44-92F3-0803C2B4EFBE}"/>
                </a:ext>
              </a:extLst>
            </p:cNvPr>
            <p:cNvSpPr txBox="1"/>
            <p:nvPr/>
          </p:nvSpPr>
          <p:spPr>
            <a:xfrm>
              <a:off x="847372" y="713633"/>
              <a:ext cx="3620332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최적의 </a:t>
              </a:r>
              <a:r>
                <a:rPr lang="en-US" altLang="ko-KR" sz="2000" b="1" dirty="0"/>
                <a:t>KNN </a:t>
              </a:r>
              <a:r>
                <a:rPr lang="ko-KR" altLang="en-US" sz="2000" b="1" dirty="0"/>
                <a:t>모델</a:t>
              </a:r>
              <a:endParaRPr lang="en-US" sz="2000" b="1" dirty="0"/>
            </a:p>
            <a:p>
              <a:endParaRPr lang="ko-KR" altLang="en-US" sz="1500" b="1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7911642-0282-4195-940E-C62B06C3DD7E}"/>
              </a:ext>
            </a:extLst>
          </p:cNvPr>
          <p:cNvGrpSpPr/>
          <p:nvPr/>
        </p:nvGrpSpPr>
        <p:grpSpPr>
          <a:xfrm>
            <a:off x="5868809" y="1096464"/>
            <a:ext cx="5508805" cy="3637725"/>
            <a:chOff x="5965369" y="655638"/>
            <a:chExt cx="5508805" cy="3637725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0F7F7C16-A136-442A-817C-001C69BAB944}"/>
                </a:ext>
              </a:extLst>
            </p:cNvPr>
            <p:cNvGrpSpPr/>
            <p:nvPr/>
          </p:nvGrpSpPr>
          <p:grpSpPr>
            <a:xfrm>
              <a:off x="5965369" y="655638"/>
              <a:ext cx="5508805" cy="3637725"/>
              <a:chOff x="5859348" y="406247"/>
              <a:chExt cx="5362512" cy="4822372"/>
            </a:xfrm>
          </p:grpSpPr>
          <p:grpSp>
            <p:nvGrpSpPr>
              <p:cNvPr id="48" name="그룹 52">
                <a:extLst>
                  <a:ext uri="{FF2B5EF4-FFF2-40B4-BE49-F238E27FC236}">
                    <a16:creationId xmlns:a16="http://schemas.microsoft.com/office/drawing/2014/main" id="{A54C5E47-8506-4BA5-990E-F773FE9F2E09}"/>
                  </a:ext>
                </a:extLst>
              </p:cNvPr>
              <p:cNvGrpSpPr/>
              <p:nvPr/>
            </p:nvGrpSpPr>
            <p:grpSpPr>
              <a:xfrm>
                <a:off x="5859348" y="406247"/>
                <a:ext cx="5362512" cy="4822372"/>
                <a:chOff x="888998" y="414694"/>
                <a:chExt cx="5362512" cy="4822372"/>
              </a:xfrm>
            </p:grpSpPr>
            <p:sp>
              <p:nvSpPr>
                <p:cNvPr id="61" name="사각형: 둥근 위쪽 모서리 65">
                  <a:extLst>
                    <a:ext uri="{FF2B5EF4-FFF2-40B4-BE49-F238E27FC236}">
                      <a16:creationId xmlns:a16="http://schemas.microsoft.com/office/drawing/2014/main" id="{BEACE4AC-FA77-4923-BB26-9D9096B92BEA}"/>
                    </a:ext>
                  </a:extLst>
                </p:cNvPr>
                <p:cNvSpPr/>
                <p:nvPr/>
              </p:nvSpPr>
              <p:spPr>
                <a:xfrm rot="10800000" flipV="1">
                  <a:off x="888999" y="414694"/>
                  <a:ext cx="5362511" cy="602342"/>
                </a:xfrm>
                <a:prstGeom prst="round2SameRect">
                  <a:avLst>
                    <a:gd name="adj1" fmla="val 35593"/>
                    <a:gd name="adj2" fmla="val 0"/>
                  </a:avLst>
                </a:prstGeom>
                <a:solidFill>
                  <a:srgbClr val="C2E1F3"/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2" name="사각형: 둥근 위쪽 모서리 66">
                  <a:extLst>
                    <a:ext uri="{FF2B5EF4-FFF2-40B4-BE49-F238E27FC236}">
                      <a16:creationId xmlns:a16="http://schemas.microsoft.com/office/drawing/2014/main" id="{67F3180D-754A-4E3B-B51A-0BF56C1C92DC}"/>
                    </a:ext>
                  </a:extLst>
                </p:cNvPr>
                <p:cNvSpPr/>
                <p:nvPr/>
              </p:nvSpPr>
              <p:spPr>
                <a:xfrm rot="10800000" flipV="1">
                  <a:off x="888998" y="1017037"/>
                  <a:ext cx="5362511" cy="4220029"/>
                </a:xfrm>
                <a:prstGeom prst="round2SameRect">
                  <a:avLst>
                    <a:gd name="adj1" fmla="val 0"/>
                    <a:gd name="adj2" fmla="val 5602"/>
                  </a:avLst>
                </a:prstGeom>
                <a:solidFill>
                  <a:schemeClr val="bg1"/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9" name="그룹 53">
                <a:extLst>
                  <a:ext uri="{FF2B5EF4-FFF2-40B4-BE49-F238E27FC236}">
                    <a16:creationId xmlns:a16="http://schemas.microsoft.com/office/drawing/2014/main" id="{93218562-ECC0-4294-BF71-ACF63B4B873B}"/>
                  </a:ext>
                </a:extLst>
              </p:cNvPr>
              <p:cNvGrpSpPr/>
              <p:nvPr/>
            </p:nvGrpSpPr>
            <p:grpSpPr>
              <a:xfrm>
                <a:off x="10007503" y="602342"/>
                <a:ext cx="1007161" cy="255941"/>
                <a:chOff x="1863401" y="378540"/>
                <a:chExt cx="1007161" cy="255941"/>
              </a:xfrm>
            </p:grpSpPr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312204E3-22C7-40B0-9469-E93D59CC59AB}"/>
                    </a:ext>
                  </a:extLst>
                </p:cNvPr>
                <p:cNvSpPr/>
                <p:nvPr/>
              </p:nvSpPr>
              <p:spPr>
                <a:xfrm rot="10800000" flipV="1">
                  <a:off x="1863401" y="378542"/>
                  <a:ext cx="255939" cy="25593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cxnSp>
              <p:nvCxnSpPr>
                <p:cNvPr id="51" name="직선 연결선 50">
                  <a:extLst>
                    <a:ext uri="{FF2B5EF4-FFF2-40B4-BE49-F238E27FC236}">
                      <a16:creationId xmlns:a16="http://schemas.microsoft.com/office/drawing/2014/main" id="{E6F7F265-6361-46D8-ACBA-2C30D1FDA7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991002" y="505446"/>
                  <a:ext cx="0" cy="108000"/>
                </a:xfrm>
                <a:prstGeom prst="line">
                  <a:avLst/>
                </a:prstGeom>
                <a:ln w="38100" cap="rnd">
                  <a:solidFill>
                    <a:srgbClr val="747A9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8AE8271B-302C-4344-B2D9-EDE1E0C4D4E1}"/>
                    </a:ext>
                  </a:extLst>
                </p:cNvPr>
                <p:cNvSpPr/>
                <p:nvPr/>
              </p:nvSpPr>
              <p:spPr>
                <a:xfrm rot="10800000" flipV="1">
                  <a:off x="2239012" y="378541"/>
                  <a:ext cx="255939" cy="25593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cxnSp>
              <p:nvCxnSpPr>
                <p:cNvPr id="53" name="직선 연결선 52">
                  <a:extLst>
                    <a:ext uri="{FF2B5EF4-FFF2-40B4-BE49-F238E27FC236}">
                      <a16:creationId xmlns:a16="http://schemas.microsoft.com/office/drawing/2014/main" id="{9EF490A3-3F13-4081-ADFB-03A1C7F18F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2366980" y="440705"/>
                  <a:ext cx="0" cy="144000"/>
                </a:xfrm>
                <a:prstGeom prst="line">
                  <a:avLst/>
                </a:prstGeom>
                <a:ln w="38100" cap="rnd">
                  <a:solidFill>
                    <a:srgbClr val="747A9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>
                  <a:extLst>
                    <a:ext uri="{FF2B5EF4-FFF2-40B4-BE49-F238E27FC236}">
                      <a16:creationId xmlns:a16="http://schemas.microsoft.com/office/drawing/2014/main" id="{7BF1E346-EBD8-4962-83E7-F2A6D2DFE1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3500000">
                  <a:off x="2366979" y="440703"/>
                  <a:ext cx="0" cy="144000"/>
                </a:xfrm>
                <a:prstGeom prst="line">
                  <a:avLst/>
                </a:prstGeom>
                <a:ln w="38100" cap="rnd">
                  <a:solidFill>
                    <a:srgbClr val="747A9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AD43A910-7605-4679-A41F-B146ACDCE63F}"/>
                    </a:ext>
                  </a:extLst>
                </p:cNvPr>
                <p:cNvSpPr/>
                <p:nvPr/>
              </p:nvSpPr>
              <p:spPr>
                <a:xfrm rot="10800000" flipV="1">
                  <a:off x="2614623" y="378540"/>
                  <a:ext cx="255939" cy="25593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F2DE3F26-D32F-4EE7-BB74-08574F24F18B}"/>
                    </a:ext>
                  </a:extLst>
                </p:cNvPr>
                <p:cNvSpPr/>
                <p:nvPr/>
              </p:nvSpPr>
              <p:spPr>
                <a:xfrm rot="10800000" flipV="1">
                  <a:off x="2690822" y="461791"/>
                  <a:ext cx="103539" cy="10353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</p:grpSp>
        </p:grpSp>
        <p:pic>
          <p:nvPicPr>
            <p:cNvPr id="10" name="그림 9" descr="테이블이(가) 표시된 사진&#10;&#10;자동 생성된 설명">
              <a:extLst>
                <a:ext uri="{FF2B5EF4-FFF2-40B4-BE49-F238E27FC236}">
                  <a16:creationId xmlns:a16="http://schemas.microsoft.com/office/drawing/2014/main" id="{03A6F42E-20DD-436C-8D87-9B9167E93B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269"/>
            <a:stretch/>
          </p:blipFill>
          <p:spPr>
            <a:xfrm>
              <a:off x="6201071" y="1658548"/>
              <a:ext cx="4981976" cy="1850465"/>
            </a:xfrm>
            <a:prstGeom prst="rect">
              <a:avLst/>
            </a:prstGeom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AEBB038-1B17-43F7-A657-18971A3F213D}"/>
                </a:ext>
              </a:extLst>
            </p:cNvPr>
            <p:cNvSpPr txBox="1"/>
            <p:nvPr/>
          </p:nvSpPr>
          <p:spPr>
            <a:xfrm>
              <a:off x="6099345" y="713633"/>
              <a:ext cx="3620332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정오분류표</a:t>
              </a:r>
              <a:endParaRPr lang="en-US" sz="2000" b="1" dirty="0"/>
            </a:p>
            <a:p>
              <a:endParaRPr lang="ko-KR" altLang="en-US" sz="15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6534314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5503359" y="6017277"/>
            <a:ext cx="1185281" cy="833173"/>
          </a:xfrm>
          <a:prstGeom prst="trapezoid">
            <a:avLst>
              <a:gd name="adj" fmla="val 14330"/>
            </a:avLst>
          </a:prstGeom>
          <a:gradFill>
            <a:gsLst>
              <a:gs pos="54000">
                <a:schemeClr val="bg1"/>
              </a:gs>
              <a:gs pos="55000">
                <a:schemeClr val="bg1">
                  <a:lumMod val="85000"/>
                </a:schemeClr>
              </a:gs>
            </a:gsLst>
            <a:lin ang="16200000" scaled="0"/>
          </a:gra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B050EEF9-5216-4B66-AA52-4A03D1C13335}"/>
              </a:ext>
            </a:extLst>
          </p:cNvPr>
          <p:cNvSpPr/>
          <p:nvPr/>
        </p:nvSpPr>
        <p:spPr>
          <a:xfrm rot="10800000" flipV="1">
            <a:off x="377372" y="0"/>
            <a:ext cx="11437256" cy="5651759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DADCE8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377372" y="5651760"/>
            <a:ext cx="11437256" cy="603897"/>
          </a:xfrm>
          <a:prstGeom prst="round2SameRect">
            <a:avLst>
              <a:gd name="adj1" fmla="val 0"/>
              <a:gd name="adj2" fmla="val 27614"/>
            </a:avLst>
          </a:prstGeom>
          <a:solidFill>
            <a:schemeClr val="bg1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800" b="1" kern="0" dirty="0">
                <a:solidFill>
                  <a:srgbClr val="747A9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83FE43C-CBC9-445F-9404-90153F15D7D1}"/>
              </a:ext>
            </a:extLst>
          </p:cNvPr>
          <p:cNvGrpSpPr/>
          <p:nvPr/>
        </p:nvGrpSpPr>
        <p:grpSpPr>
          <a:xfrm>
            <a:off x="11306815" y="5830761"/>
            <a:ext cx="272505" cy="272505"/>
            <a:chOff x="11205557" y="5766827"/>
            <a:chExt cx="373763" cy="373763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C4396D67-8C85-4DEF-9FEC-05513D8861F9}"/>
                </a:ext>
              </a:extLst>
            </p:cNvPr>
            <p:cNvSpPr/>
            <p:nvPr/>
          </p:nvSpPr>
          <p:spPr>
            <a:xfrm rot="10800000" flipV="1">
              <a:off x="11205557" y="5766827"/>
              <a:ext cx="373763" cy="3737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4" name="원호 43">
              <a:extLst>
                <a:ext uri="{FF2B5EF4-FFF2-40B4-BE49-F238E27FC236}">
                  <a16:creationId xmlns:a16="http://schemas.microsoft.com/office/drawing/2014/main" id="{704DEE50-2A87-48F0-8EEA-200A18C6A684}"/>
                </a:ext>
              </a:extLst>
            </p:cNvPr>
            <p:cNvSpPr/>
            <p:nvPr/>
          </p:nvSpPr>
          <p:spPr>
            <a:xfrm rot="10800000" flipV="1">
              <a:off x="11302663" y="5886905"/>
              <a:ext cx="179550" cy="179550"/>
            </a:xfrm>
            <a:prstGeom prst="arc">
              <a:avLst>
                <a:gd name="adj1" fmla="val 17958770"/>
                <a:gd name="adj2" fmla="val 14529894"/>
              </a:avLst>
            </a:prstGeom>
            <a:noFill/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14E1BBD4-C946-4784-B22A-6A0AB4EC4B4A}"/>
                </a:ext>
              </a:extLst>
            </p:cNvPr>
            <p:cNvCxnSpPr>
              <a:cxnSpLocks/>
            </p:cNvCxnSpPr>
            <p:nvPr/>
          </p:nvCxnSpPr>
          <p:spPr>
            <a:xfrm>
              <a:off x="11392438" y="5835670"/>
              <a:ext cx="0" cy="144000"/>
            </a:xfrm>
            <a:prstGeom prst="line">
              <a:avLst/>
            </a:prstGeom>
            <a:ln w="25400" cap="rnd">
              <a:solidFill>
                <a:srgbClr val="747A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/>
          <p:cNvGrpSpPr/>
          <p:nvPr/>
        </p:nvGrpSpPr>
        <p:grpSpPr>
          <a:xfrm>
            <a:off x="0" y="378663"/>
            <a:ext cx="517204" cy="262045"/>
            <a:chOff x="0" y="378663"/>
            <a:chExt cx="517204" cy="262045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2DAC26EB-17DE-411B-98FC-186B57022FA4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2482E8BD-341B-4D21-9716-7A73C9E9E825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1BA244FF-1820-4626-BB6A-816E558AB30A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0" name="직각 삼각형 59">
              <a:extLst>
                <a:ext uri="{FF2B5EF4-FFF2-40B4-BE49-F238E27FC236}">
                  <a16:creationId xmlns:a16="http://schemas.microsoft.com/office/drawing/2014/main" id="{1BA244FF-1820-4626-BB6A-816E558AB30A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E8D19DDC-5C08-4439-B41A-1151BD0A864B}"/>
              </a:ext>
            </a:extLst>
          </p:cNvPr>
          <p:cNvGrpSpPr/>
          <p:nvPr/>
        </p:nvGrpSpPr>
        <p:grpSpPr>
          <a:xfrm>
            <a:off x="752473" y="5868086"/>
            <a:ext cx="605548" cy="822427"/>
            <a:chOff x="752474" y="5868085"/>
            <a:chExt cx="871166" cy="985891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275914B2-1473-4743-8528-D4CABEA328C4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자유형: 도형 37">
              <a:extLst>
                <a:ext uri="{FF2B5EF4-FFF2-40B4-BE49-F238E27FC236}">
                  <a16:creationId xmlns:a16="http://schemas.microsoft.com/office/drawing/2014/main" id="{4B26AE9A-8948-404D-ADCE-DD3A57AC960E}"/>
                </a:ext>
              </a:extLst>
            </p:cNvPr>
            <p:cNvSpPr/>
            <p:nvPr/>
          </p:nvSpPr>
          <p:spPr>
            <a:xfrm>
              <a:off x="876780" y="6006339"/>
              <a:ext cx="659920" cy="60116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자유형: 도형 38">
              <a:extLst>
                <a:ext uri="{FF2B5EF4-FFF2-40B4-BE49-F238E27FC236}">
                  <a16:creationId xmlns:a16="http://schemas.microsoft.com/office/drawing/2014/main" id="{38DA9072-DEA8-4F5C-BE73-1E862E96682D}"/>
                </a:ext>
              </a:extLst>
            </p:cNvPr>
            <p:cNvSpPr/>
            <p:nvPr/>
          </p:nvSpPr>
          <p:spPr>
            <a:xfrm>
              <a:off x="857250" y="6196712"/>
              <a:ext cx="330200" cy="46226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자유형: 도형 39">
              <a:extLst>
                <a:ext uri="{FF2B5EF4-FFF2-40B4-BE49-F238E27FC236}">
                  <a16:creationId xmlns:a16="http://schemas.microsoft.com/office/drawing/2014/main" id="{1802C693-A5C0-45DC-B02A-2C0EF891F71A}"/>
                </a:ext>
              </a:extLst>
            </p:cNvPr>
            <p:cNvSpPr/>
            <p:nvPr/>
          </p:nvSpPr>
          <p:spPr>
            <a:xfrm>
              <a:off x="889000" y="6350000"/>
              <a:ext cx="508000" cy="69850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B160E23E-5756-43DC-AA82-46EC67DBC66C}"/>
              </a:ext>
            </a:extLst>
          </p:cNvPr>
          <p:cNvGrpSpPr/>
          <p:nvPr/>
        </p:nvGrpSpPr>
        <p:grpSpPr>
          <a:xfrm>
            <a:off x="1494272" y="5868087"/>
            <a:ext cx="605548" cy="822425"/>
            <a:chOff x="752474" y="5868085"/>
            <a:chExt cx="871166" cy="985891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07C43F64-2F4E-4A7A-8CBD-0055F5746513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자유형: 도형 43">
              <a:extLst>
                <a:ext uri="{FF2B5EF4-FFF2-40B4-BE49-F238E27FC236}">
                  <a16:creationId xmlns:a16="http://schemas.microsoft.com/office/drawing/2014/main" id="{714BC1A6-F9DF-44BF-AFBC-E866CA575987}"/>
                </a:ext>
              </a:extLst>
            </p:cNvPr>
            <p:cNvSpPr/>
            <p:nvPr/>
          </p:nvSpPr>
          <p:spPr>
            <a:xfrm flipV="1">
              <a:off x="876780" y="6018827"/>
              <a:ext cx="659920" cy="45719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자유형: 도형 44">
              <a:extLst>
                <a:ext uri="{FF2B5EF4-FFF2-40B4-BE49-F238E27FC236}">
                  <a16:creationId xmlns:a16="http://schemas.microsoft.com/office/drawing/2014/main" id="{9F08E35D-11D9-492E-A9BF-07850D6990EB}"/>
                </a:ext>
              </a:extLst>
            </p:cNvPr>
            <p:cNvSpPr/>
            <p:nvPr/>
          </p:nvSpPr>
          <p:spPr>
            <a:xfrm>
              <a:off x="857249" y="6196712"/>
              <a:ext cx="481563" cy="45719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자유형: 도형 45">
              <a:extLst>
                <a:ext uri="{FF2B5EF4-FFF2-40B4-BE49-F238E27FC236}">
                  <a16:creationId xmlns:a16="http://schemas.microsoft.com/office/drawing/2014/main" id="{21B4A5AF-A419-4D36-B2EF-54539A811B74}"/>
                </a:ext>
              </a:extLst>
            </p:cNvPr>
            <p:cNvSpPr/>
            <p:nvPr/>
          </p:nvSpPr>
          <p:spPr>
            <a:xfrm flipV="1">
              <a:off x="889000" y="6364273"/>
              <a:ext cx="272940" cy="45719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7FB167F-3F1A-4D80-9056-69A879DD1C34}"/>
              </a:ext>
            </a:extLst>
          </p:cNvPr>
          <p:cNvSpPr txBox="1"/>
          <p:nvPr/>
        </p:nvSpPr>
        <p:spPr>
          <a:xfrm>
            <a:off x="717824" y="147817"/>
            <a:ext cx="7226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STEP4.  Machine Learning : </a:t>
            </a:r>
            <a:r>
              <a:rPr lang="ko-KR" altLang="en-US" sz="2000" b="1" dirty="0"/>
              <a:t>로지스틱 회귀분석</a:t>
            </a:r>
            <a:endParaRPr lang="en-US" altLang="ko-KR" sz="2000" b="1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D37F8CE-5B7D-41D3-9035-97E307603988}"/>
              </a:ext>
            </a:extLst>
          </p:cNvPr>
          <p:cNvGrpSpPr/>
          <p:nvPr/>
        </p:nvGrpSpPr>
        <p:grpSpPr>
          <a:xfrm>
            <a:off x="663778" y="854034"/>
            <a:ext cx="6363614" cy="4123907"/>
            <a:chOff x="657722" y="622708"/>
            <a:chExt cx="6363614" cy="4123907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9904054D-17E3-4D16-A393-C6FCED4A67DB}"/>
                </a:ext>
              </a:extLst>
            </p:cNvPr>
            <p:cNvGrpSpPr/>
            <p:nvPr/>
          </p:nvGrpSpPr>
          <p:grpSpPr>
            <a:xfrm>
              <a:off x="657722" y="622708"/>
              <a:ext cx="6363614" cy="4123907"/>
              <a:chOff x="888999" y="414694"/>
              <a:chExt cx="10414000" cy="4822372"/>
            </a:xfrm>
          </p:grpSpPr>
          <p:sp>
            <p:nvSpPr>
              <p:cNvPr id="36" name="사각형: 둥근 위쪽 모서리 35">
                <a:extLst>
                  <a:ext uri="{FF2B5EF4-FFF2-40B4-BE49-F238E27FC236}">
                    <a16:creationId xmlns:a16="http://schemas.microsoft.com/office/drawing/2014/main" id="{8FD95677-4EC6-4A6C-BA72-478A0E6B1014}"/>
                  </a:ext>
                </a:extLst>
              </p:cNvPr>
              <p:cNvSpPr/>
              <p:nvPr/>
            </p:nvSpPr>
            <p:spPr>
              <a:xfrm rot="10800000" flipV="1">
                <a:off x="889000" y="414694"/>
                <a:ext cx="10413999" cy="602342"/>
              </a:xfrm>
              <a:prstGeom prst="round2SameRect">
                <a:avLst>
                  <a:gd name="adj1" fmla="val 35593"/>
                  <a:gd name="adj2" fmla="val 0"/>
                </a:avLst>
              </a:prstGeom>
              <a:solidFill>
                <a:srgbClr val="C2E1F3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사각형: 둥근 위쪽 모서리 36">
                <a:extLst>
                  <a:ext uri="{FF2B5EF4-FFF2-40B4-BE49-F238E27FC236}">
                    <a16:creationId xmlns:a16="http://schemas.microsoft.com/office/drawing/2014/main" id="{C1B3C4FC-19CE-4D15-91B9-0C926D0D7D1B}"/>
                  </a:ext>
                </a:extLst>
              </p:cNvPr>
              <p:cNvSpPr/>
              <p:nvPr/>
            </p:nvSpPr>
            <p:spPr>
              <a:xfrm rot="10800000" flipV="1">
                <a:off x="888999" y="1017037"/>
                <a:ext cx="10413999" cy="4220029"/>
              </a:xfrm>
              <a:prstGeom prst="round2SameRect">
                <a:avLst>
                  <a:gd name="adj1" fmla="val 0"/>
                  <a:gd name="adj2" fmla="val 5602"/>
                </a:avLst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B81AA8C4-A742-47FD-A316-1BFC3663F623}"/>
                  </a:ext>
                </a:extLst>
              </p:cNvPr>
              <p:cNvGrpSpPr/>
              <p:nvPr/>
            </p:nvGrpSpPr>
            <p:grpSpPr>
              <a:xfrm>
                <a:off x="9890945" y="619236"/>
                <a:ext cx="1007161" cy="255941"/>
                <a:chOff x="1863401" y="378540"/>
                <a:chExt cx="1007161" cy="255941"/>
              </a:xfrm>
            </p:grpSpPr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13DB4308-F755-4C8E-BD86-0DCA6CE75EDD}"/>
                    </a:ext>
                  </a:extLst>
                </p:cNvPr>
                <p:cNvSpPr/>
                <p:nvPr/>
              </p:nvSpPr>
              <p:spPr>
                <a:xfrm rot="10800000" flipV="1">
                  <a:off x="1863401" y="378542"/>
                  <a:ext cx="255939" cy="25593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cxnSp>
              <p:nvCxnSpPr>
                <p:cNvPr id="40" name="직선 연결선 39">
                  <a:extLst>
                    <a:ext uri="{FF2B5EF4-FFF2-40B4-BE49-F238E27FC236}">
                      <a16:creationId xmlns:a16="http://schemas.microsoft.com/office/drawing/2014/main" id="{C6F2D0BB-F1D8-49E0-958E-4DFE15EEF7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991002" y="505446"/>
                  <a:ext cx="0" cy="108000"/>
                </a:xfrm>
                <a:prstGeom prst="line">
                  <a:avLst/>
                </a:prstGeom>
                <a:ln w="38100" cap="rnd">
                  <a:solidFill>
                    <a:srgbClr val="747A9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85034EC0-A13C-431E-8DFB-9D274376318B}"/>
                    </a:ext>
                  </a:extLst>
                </p:cNvPr>
                <p:cNvSpPr/>
                <p:nvPr/>
              </p:nvSpPr>
              <p:spPr>
                <a:xfrm rot="10800000" flipV="1">
                  <a:off x="2239012" y="378541"/>
                  <a:ext cx="255939" cy="25593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88391382-0073-4EC7-B831-65F81DD65A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2366980" y="440705"/>
                  <a:ext cx="0" cy="144000"/>
                </a:xfrm>
                <a:prstGeom prst="line">
                  <a:avLst/>
                </a:prstGeom>
                <a:ln w="38100" cap="rnd">
                  <a:solidFill>
                    <a:srgbClr val="747A9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직선 연결선 47">
                  <a:extLst>
                    <a:ext uri="{FF2B5EF4-FFF2-40B4-BE49-F238E27FC236}">
                      <a16:creationId xmlns:a16="http://schemas.microsoft.com/office/drawing/2014/main" id="{5BC3D98C-46EF-449F-85BE-D2085AD3AE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3500000">
                  <a:off x="2366979" y="440703"/>
                  <a:ext cx="0" cy="144000"/>
                </a:xfrm>
                <a:prstGeom prst="line">
                  <a:avLst/>
                </a:prstGeom>
                <a:ln w="38100" cap="rnd">
                  <a:solidFill>
                    <a:srgbClr val="747A9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10DA4B59-A4AC-45E0-A4E7-4BD8D3754E4C}"/>
                    </a:ext>
                  </a:extLst>
                </p:cNvPr>
                <p:cNvSpPr/>
                <p:nvPr/>
              </p:nvSpPr>
              <p:spPr>
                <a:xfrm rot="10800000" flipV="1">
                  <a:off x="2614623" y="378540"/>
                  <a:ext cx="255939" cy="25593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8B98D947-69BB-4383-B29F-0398FA811866}"/>
                    </a:ext>
                  </a:extLst>
                </p:cNvPr>
                <p:cNvSpPr/>
                <p:nvPr/>
              </p:nvSpPr>
              <p:spPr>
                <a:xfrm rot="10800000" flipV="1">
                  <a:off x="2690822" y="461791"/>
                  <a:ext cx="103539" cy="10353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</p:grpSp>
        </p:grpSp>
        <p:pic>
          <p:nvPicPr>
            <p:cNvPr id="5" name="그림 4" descr="테이블이(가) 표시된 사진&#10;&#10;자동 생성된 설명">
              <a:extLst>
                <a:ext uri="{FF2B5EF4-FFF2-40B4-BE49-F238E27FC236}">
                  <a16:creationId xmlns:a16="http://schemas.microsoft.com/office/drawing/2014/main" id="{FFFC397E-4E2C-4AFA-AE58-601BEF2D41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177" r="17518"/>
            <a:stretch/>
          </p:blipFill>
          <p:spPr>
            <a:xfrm>
              <a:off x="895817" y="1564563"/>
              <a:ext cx="5992461" cy="2616980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1A63DBB-F59D-4A39-B423-BB6EFE64BDF5}"/>
                </a:ext>
              </a:extLst>
            </p:cNvPr>
            <p:cNvSpPr txBox="1"/>
            <p:nvPr/>
          </p:nvSpPr>
          <p:spPr>
            <a:xfrm>
              <a:off x="847372" y="713633"/>
              <a:ext cx="3620332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로지스틱 회귀</a:t>
              </a:r>
              <a:r>
                <a:rPr lang="en-US" altLang="ko-KR" sz="2000" b="1" dirty="0"/>
                <a:t> </a:t>
              </a:r>
              <a:r>
                <a:rPr lang="ko-KR" altLang="en-US" sz="2000" b="1" dirty="0"/>
                <a:t>모델</a:t>
              </a:r>
              <a:endParaRPr lang="en-US" sz="2000" b="1" dirty="0"/>
            </a:p>
            <a:p>
              <a:endParaRPr lang="ko-KR" altLang="en-US" sz="1500" b="1" dirty="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9C1B13BD-3212-4265-BF8F-3211E50E5F96}"/>
              </a:ext>
            </a:extLst>
          </p:cNvPr>
          <p:cNvSpPr txBox="1"/>
          <p:nvPr/>
        </p:nvSpPr>
        <p:spPr>
          <a:xfrm>
            <a:off x="7140105" y="1761826"/>
            <a:ext cx="45021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Min-Max Normalization</a:t>
            </a:r>
            <a:r>
              <a:rPr lang="ko-KR" altLang="en-US" dirty="0"/>
              <a:t>을 통해 정규화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7:3</a:t>
            </a:r>
            <a:r>
              <a:rPr lang="ko-KR" altLang="en-US" dirty="0"/>
              <a:t>비율로 </a:t>
            </a:r>
            <a:r>
              <a:rPr lang="en-US" altLang="ko-KR" dirty="0"/>
              <a:t>train, test</a:t>
            </a:r>
            <a:r>
              <a:rPr lang="ko-KR" altLang="en-US" dirty="0"/>
              <a:t> 셋 분리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각각의 </a:t>
            </a:r>
            <a:r>
              <a:rPr lang="ko-KR" altLang="en-US" dirty="0" err="1"/>
              <a:t>하이퍼</a:t>
            </a:r>
            <a:r>
              <a:rPr lang="ko-KR" altLang="en-US" dirty="0"/>
              <a:t> 파라미터에 따른 훈련 점수와 테스트 점수 비교 후 최적의 파라미터 결정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66983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5503359" y="6017277"/>
            <a:ext cx="1185281" cy="833173"/>
          </a:xfrm>
          <a:prstGeom prst="trapezoid">
            <a:avLst>
              <a:gd name="adj" fmla="val 14330"/>
            </a:avLst>
          </a:prstGeom>
          <a:gradFill>
            <a:gsLst>
              <a:gs pos="54000">
                <a:schemeClr val="bg1"/>
              </a:gs>
              <a:gs pos="55000">
                <a:schemeClr val="bg1">
                  <a:lumMod val="85000"/>
                </a:schemeClr>
              </a:gs>
            </a:gsLst>
            <a:lin ang="16200000" scaled="0"/>
          </a:gra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B050EEF9-5216-4B66-AA52-4A03D1C13335}"/>
              </a:ext>
            </a:extLst>
          </p:cNvPr>
          <p:cNvSpPr/>
          <p:nvPr/>
        </p:nvSpPr>
        <p:spPr>
          <a:xfrm rot="10800000" flipV="1">
            <a:off x="376313" y="2043"/>
            <a:ext cx="11437256" cy="5651759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DADCE8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377372" y="5651760"/>
            <a:ext cx="11437256" cy="603897"/>
          </a:xfrm>
          <a:prstGeom prst="round2SameRect">
            <a:avLst>
              <a:gd name="adj1" fmla="val 0"/>
              <a:gd name="adj2" fmla="val 27614"/>
            </a:avLst>
          </a:prstGeom>
          <a:solidFill>
            <a:schemeClr val="bg1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800" b="1" kern="0" dirty="0">
                <a:solidFill>
                  <a:srgbClr val="747A9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83FE43C-CBC9-445F-9404-90153F15D7D1}"/>
              </a:ext>
            </a:extLst>
          </p:cNvPr>
          <p:cNvGrpSpPr/>
          <p:nvPr/>
        </p:nvGrpSpPr>
        <p:grpSpPr>
          <a:xfrm>
            <a:off x="11306815" y="5830761"/>
            <a:ext cx="272505" cy="272505"/>
            <a:chOff x="11205557" y="5766827"/>
            <a:chExt cx="373763" cy="373763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C4396D67-8C85-4DEF-9FEC-05513D8861F9}"/>
                </a:ext>
              </a:extLst>
            </p:cNvPr>
            <p:cNvSpPr/>
            <p:nvPr/>
          </p:nvSpPr>
          <p:spPr>
            <a:xfrm rot="10800000" flipV="1">
              <a:off x="11205557" y="5766827"/>
              <a:ext cx="373763" cy="3737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4" name="원호 43">
              <a:extLst>
                <a:ext uri="{FF2B5EF4-FFF2-40B4-BE49-F238E27FC236}">
                  <a16:creationId xmlns:a16="http://schemas.microsoft.com/office/drawing/2014/main" id="{704DEE50-2A87-48F0-8EEA-200A18C6A684}"/>
                </a:ext>
              </a:extLst>
            </p:cNvPr>
            <p:cNvSpPr/>
            <p:nvPr/>
          </p:nvSpPr>
          <p:spPr>
            <a:xfrm rot="10800000" flipV="1">
              <a:off x="11302663" y="5886905"/>
              <a:ext cx="179550" cy="179550"/>
            </a:xfrm>
            <a:prstGeom prst="arc">
              <a:avLst>
                <a:gd name="adj1" fmla="val 17958770"/>
                <a:gd name="adj2" fmla="val 14529894"/>
              </a:avLst>
            </a:prstGeom>
            <a:noFill/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14E1BBD4-C946-4784-B22A-6A0AB4EC4B4A}"/>
                </a:ext>
              </a:extLst>
            </p:cNvPr>
            <p:cNvCxnSpPr>
              <a:cxnSpLocks/>
            </p:cNvCxnSpPr>
            <p:nvPr/>
          </p:nvCxnSpPr>
          <p:spPr>
            <a:xfrm>
              <a:off x="11392438" y="5835670"/>
              <a:ext cx="0" cy="144000"/>
            </a:xfrm>
            <a:prstGeom prst="line">
              <a:avLst/>
            </a:prstGeom>
            <a:ln w="25400" cap="rnd">
              <a:solidFill>
                <a:srgbClr val="747A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/>
          <p:cNvGrpSpPr/>
          <p:nvPr/>
        </p:nvGrpSpPr>
        <p:grpSpPr>
          <a:xfrm>
            <a:off x="0" y="378663"/>
            <a:ext cx="517204" cy="262045"/>
            <a:chOff x="0" y="378663"/>
            <a:chExt cx="517204" cy="262045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2DAC26EB-17DE-411B-98FC-186B57022FA4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2482E8BD-341B-4D21-9716-7A73C9E9E825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1BA244FF-1820-4626-BB6A-816E558AB30A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0" name="직각 삼각형 59">
              <a:extLst>
                <a:ext uri="{FF2B5EF4-FFF2-40B4-BE49-F238E27FC236}">
                  <a16:creationId xmlns:a16="http://schemas.microsoft.com/office/drawing/2014/main" id="{1BA244FF-1820-4626-BB6A-816E558AB30A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E8D19DDC-5C08-4439-B41A-1151BD0A864B}"/>
              </a:ext>
            </a:extLst>
          </p:cNvPr>
          <p:cNvGrpSpPr/>
          <p:nvPr/>
        </p:nvGrpSpPr>
        <p:grpSpPr>
          <a:xfrm>
            <a:off x="752473" y="5868086"/>
            <a:ext cx="605548" cy="822427"/>
            <a:chOff x="752474" y="5868085"/>
            <a:chExt cx="871166" cy="985891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275914B2-1473-4743-8528-D4CABEA328C4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자유형: 도형 37">
              <a:extLst>
                <a:ext uri="{FF2B5EF4-FFF2-40B4-BE49-F238E27FC236}">
                  <a16:creationId xmlns:a16="http://schemas.microsoft.com/office/drawing/2014/main" id="{4B26AE9A-8948-404D-ADCE-DD3A57AC960E}"/>
                </a:ext>
              </a:extLst>
            </p:cNvPr>
            <p:cNvSpPr/>
            <p:nvPr/>
          </p:nvSpPr>
          <p:spPr>
            <a:xfrm>
              <a:off x="876780" y="6006339"/>
              <a:ext cx="659920" cy="60116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자유형: 도형 38">
              <a:extLst>
                <a:ext uri="{FF2B5EF4-FFF2-40B4-BE49-F238E27FC236}">
                  <a16:creationId xmlns:a16="http://schemas.microsoft.com/office/drawing/2014/main" id="{38DA9072-DEA8-4F5C-BE73-1E862E96682D}"/>
                </a:ext>
              </a:extLst>
            </p:cNvPr>
            <p:cNvSpPr/>
            <p:nvPr/>
          </p:nvSpPr>
          <p:spPr>
            <a:xfrm>
              <a:off x="857250" y="6196712"/>
              <a:ext cx="330200" cy="46226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자유형: 도형 39">
              <a:extLst>
                <a:ext uri="{FF2B5EF4-FFF2-40B4-BE49-F238E27FC236}">
                  <a16:creationId xmlns:a16="http://schemas.microsoft.com/office/drawing/2014/main" id="{1802C693-A5C0-45DC-B02A-2C0EF891F71A}"/>
                </a:ext>
              </a:extLst>
            </p:cNvPr>
            <p:cNvSpPr/>
            <p:nvPr/>
          </p:nvSpPr>
          <p:spPr>
            <a:xfrm>
              <a:off x="889000" y="6350000"/>
              <a:ext cx="508000" cy="69850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B160E23E-5756-43DC-AA82-46EC67DBC66C}"/>
              </a:ext>
            </a:extLst>
          </p:cNvPr>
          <p:cNvGrpSpPr/>
          <p:nvPr/>
        </p:nvGrpSpPr>
        <p:grpSpPr>
          <a:xfrm>
            <a:off x="1494272" y="5868087"/>
            <a:ext cx="605548" cy="822425"/>
            <a:chOff x="752474" y="5868085"/>
            <a:chExt cx="871166" cy="985891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07C43F64-2F4E-4A7A-8CBD-0055F5746513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자유형: 도형 43">
              <a:extLst>
                <a:ext uri="{FF2B5EF4-FFF2-40B4-BE49-F238E27FC236}">
                  <a16:creationId xmlns:a16="http://schemas.microsoft.com/office/drawing/2014/main" id="{714BC1A6-F9DF-44BF-AFBC-E866CA575987}"/>
                </a:ext>
              </a:extLst>
            </p:cNvPr>
            <p:cNvSpPr/>
            <p:nvPr/>
          </p:nvSpPr>
          <p:spPr>
            <a:xfrm flipV="1">
              <a:off x="876780" y="6018827"/>
              <a:ext cx="659920" cy="45719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자유형: 도형 44">
              <a:extLst>
                <a:ext uri="{FF2B5EF4-FFF2-40B4-BE49-F238E27FC236}">
                  <a16:creationId xmlns:a16="http://schemas.microsoft.com/office/drawing/2014/main" id="{9F08E35D-11D9-492E-A9BF-07850D6990EB}"/>
                </a:ext>
              </a:extLst>
            </p:cNvPr>
            <p:cNvSpPr/>
            <p:nvPr/>
          </p:nvSpPr>
          <p:spPr>
            <a:xfrm>
              <a:off x="857249" y="6196712"/>
              <a:ext cx="481563" cy="45719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자유형: 도형 45">
              <a:extLst>
                <a:ext uri="{FF2B5EF4-FFF2-40B4-BE49-F238E27FC236}">
                  <a16:creationId xmlns:a16="http://schemas.microsoft.com/office/drawing/2014/main" id="{21B4A5AF-A419-4D36-B2EF-54539A811B74}"/>
                </a:ext>
              </a:extLst>
            </p:cNvPr>
            <p:cNvSpPr/>
            <p:nvPr/>
          </p:nvSpPr>
          <p:spPr>
            <a:xfrm flipV="1">
              <a:off x="889000" y="6364273"/>
              <a:ext cx="272940" cy="45719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7FB167F-3F1A-4D80-9056-69A879DD1C34}"/>
              </a:ext>
            </a:extLst>
          </p:cNvPr>
          <p:cNvSpPr txBox="1"/>
          <p:nvPr/>
        </p:nvSpPr>
        <p:spPr>
          <a:xfrm>
            <a:off x="717824" y="147817"/>
            <a:ext cx="7226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STEP4.  Machine Learning : </a:t>
            </a:r>
            <a:r>
              <a:rPr lang="ko-KR" altLang="en-US" sz="2000" b="1" dirty="0"/>
              <a:t>로지스틱 회귀분석</a:t>
            </a:r>
            <a:endParaRPr lang="en-US" altLang="ko-KR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A63F44-B781-4449-B9B7-7A1A7C7A9A6F}"/>
              </a:ext>
            </a:extLst>
          </p:cNvPr>
          <p:cNvSpPr txBox="1"/>
          <p:nvPr/>
        </p:nvSpPr>
        <p:spPr>
          <a:xfrm>
            <a:off x="1200483" y="3819166"/>
            <a:ext cx="3816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Penalty=0.01</a:t>
            </a:r>
            <a:r>
              <a:rPr lang="ko-KR" altLang="en-US" dirty="0"/>
              <a:t>의 정확도가 약간 더 높은 결과를 보여주기 때문에</a:t>
            </a:r>
            <a:r>
              <a:rPr lang="en-US" altLang="ko-KR" dirty="0"/>
              <a:t> </a:t>
            </a:r>
            <a:r>
              <a:rPr lang="ko-KR" altLang="en-US" dirty="0"/>
              <a:t>최적의 파라미터로 결정 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02444D7-C071-46D5-83B9-8EB577E44158}"/>
              </a:ext>
            </a:extLst>
          </p:cNvPr>
          <p:cNvGrpSpPr/>
          <p:nvPr/>
        </p:nvGrpSpPr>
        <p:grpSpPr>
          <a:xfrm>
            <a:off x="657720" y="666252"/>
            <a:ext cx="5786623" cy="2730092"/>
            <a:chOff x="657720" y="666252"/>
            <a:chExt cx="5786623" cy="2730092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9904054D-17E3-4D16-A393-C6FCED4A67DB}"/>
                </a:ext>
              </a:extLst>
            </p:cNvPr>
            <p:cNvGrpSpPr/>
            <p:nvPr/>
          </p:nvGrpSpPr>
          <p:grpSpPr>
            <a:xfrm>
              <a:off x="657720" y="666252"/>
              <a:ext cx="5786623" cy="2730092"/>
              <a:chOff x="888995" y="414694"/>
              <a:chExt cx="10414004" cy="3145557"/>
            </a:xfrm>
          </p:grpSpPr>
          <p:sp>
            <p:nvSpPr>
              <p:cNvPr id="36" name="사각형: 둥근 위쪽 모서리 35">
                <a:extLst>
                  <a:ext uri="{FF2B5EF4-FFF2-40B4-BE49-F238E27FC236}">
                    <a16:creationId xmlns:a16="http://schemas.microsoft.com/office/drawing/2014/main" id="{8FD95677-4EC6-4A6C-BA72-478A0E6B1014}"/>
                  </a:ext>
                </a:extLst>
              </p:cNvPr>
              <p:cNvSpPr/>
              <p:nvPr/>
            </p:nvSpPr>
            <p:spPr>
              <a:xfrm rot="10800000" flipV="1">
                <a:off x="889000" y="414694"/>
                <a:ext cx="10413999" cy="602342"/>
              </a:xfrm>
              <a:prstGeom prst="round2SameRect">
                <a:avLst>
                  <a:gd name="adj1" fmla="val 35593"/>
                  <a:gd name="adj2" fmla="val 0"/>
                </a:avLst>
              </a:prstGeom>
              <a:solidFill>
                <a:srgbClr val="C2E1F3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사각형: 둥근 위쪽 모서리 36">
                <a:extLst>
                  <a:ext uri="{FF2B5EF4-FFF2-40B4-BE49-F238E27FC236}">
                    <a16:creationId xmlns:a16="http://schemas.microsoft.com/office/drawing/2014/main" id="{C1B3C4FC-19CE-4D15-91B9-0C926D0D7D1B}"/>
                  </a:ext>
                </a:extLst>
              </p:cNvPr>
              <p:cNvSpPr/>
              <p:nvPr/>
            </p:nvSpPr>
            <p:spPr>
              <a:xfrm rot="10800000" flipV="1">
                <a:off x="888995" y="952029"/>
                <a:ext cx="10413999" cy="2608222"/>
              </a:xfrm>
              <a:prstGeom prst="round2SameRect">
                <a:avLst>
                  <a:gd name="adj1" fmla="val 0"/>
                  <a:gd name="adj2" fmla="val 5602"/>
                </a:avLst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B81AA8C4-A742-47FD-A316-1BFC3663F623}"/>
                  </a:ext>
                </a:extLst>
              </p:cNvPr>
              <p:cNvGrpSpPr/>
              <p:nvPr/>
            </p:nvGrpSpPr>
            <p:grpSpPr>
              <a:xfrm>
                <a:off x="9890945" y="619236"/>
                <a:ext cx="1007161" cy="255941"/>
                <a:chOff x="1863401" y="378540"/>
                <a:chExt cx="1007161" cy="255941"/>
              </a:xfrm>
            </p:grpSpPr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13DB4308-F755-4C8E-BD86-0DCA6CE75EDD}"/>
                    </a:ext>
                  </a:extLst>
                </p:cNvPr>
                <p:cNvSpPr/>
                <p:nvPr/>
              </p:nvSpPr>
              <p:spPr>
                <a:xfrm rot="10800000" flipV="1">
                  <a:off x="1863401" y="378542"/>
                  <a:ext cx="255939" cy="25593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cxnSp>
              <p:nvCxnSpPr>
                <p:cNvPr id="40" name="직선 연결선 39">
                  <a:extLst>
                    <a:ext uri="{FF2B5EF4-FFF2-40B4-BE49-F238E27FC236}">
                      <a16:creationId xmlns:a16="http://schemas.microsoft.com/office/drawing/2014/main" id="{C6F2D0BB-F1D8-49E0-958E-4DFE15EEF7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991002" y="505446"/>
                  <a:ext cx="0" cy="108000"/>
                </a:xfrm>
                <a:prstGeom prst="line">
                  <a:avLst/>
                </a:prstGeom>
                <a:ln w="38100" cap="rnd">
                  <a:solidFill>
                    <a:srgbClr val="747A9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85034EC0-A13C-431E-8DFB-9D274376318B}"/>
                    </a:ext>
                  </a:extLst>
                </p:cNvPr>
                <p:cNvSpPr/>
                <p:nvPr/>
              </p:nvSpPr>
              <p:spPr>
                <a:xfrm rot="10800000" flipV="1">
                  <a:off x="2239012" y="378541"/>
                  <a:ext cx="255939" cy="25593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88391382-0073-4EC7-B831-65F81DD65A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2366980" y="440705"/>
                  <a:ext cx="0" cy="144000"/>
                </a:xfrm>
                <a:prstGeom prst="line">
                  <a:avLst/>
                </a:prstGeom>
                <a:ln w="38100" cap="rnd">
                  <a:solidFill>
                    <a:srgbClr val="747A9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직선 연결선 47">
                  <a:extLst>
                    <a:ext uri="{FF2B5EF4-FFF2-40B4-BE49-F238E27FC236}">
                      <a16:creationId xmlns:a16="http://schemas.microsoft.com/office/drawing/2014/main" id="{5BC3D98C-46EF-449F-85BE-D2085AD3AE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3500000">
                  <a:off x="2366979" y="440703"/>
                  <a:ext cx="0" cy="144000"/>
                </a:xfrm>
                <a:prstGeom prst="line">
                  <a:avLst/>
                </a:prstGeom>
                <a:ln w="38100" cap="rnd">
                  <a:solidFill>
                    <a:srgbClr val="747A9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10DA4B59-A4AC-45E0-A4E7-4BD8D3754E4C}"/>
                    </a:ext>
                  </a:extLst>
                </p:cNvPr>
                <p:cNvSpPr/>
                <p:nvPr/>
              </p:nvSpPr>
              <p:spPr>
                <a:xfrm rot="10800000" flipV="1">
                  <a:off x="2614623" y="378540"/>
                  <a:ext cx="255939" cy="25593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8B98D947-69BB-4383-B29F-0398FA811866}"/>
                    </a:ext>
                  </a:extLst>
                </p:cNvPr>
                <p:cNvSpPr/>
                <p:nvPr/>
              </p:nvSpPr>
              <p:spPr>
                <a:xfrm rot="10800000" flipV="1">
                  <a:off x="2690822" y="461791"/>
                  <a:ext cx="103539" cy="10353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</p:grp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AE8997B1-81F0-425A-9C4F-AA4D9715E1C9}"/>
                </a:ext>
              </a:extLst>
            </p:cNvPr>
            <p:cNvGrpSpPr/>
            <p:nvPr/>
          </p:nvGrpSpPr>
          <p:grpSpPr>
            <a:xfrm>
              <a:off x="824910" y="1678501"/>
              <a:ext cx="5523356" cy="1077586"/>
              <a:chOff x="824987" y="1351930"/>
              <a:chExt cx="5480968" cy="1077586"/>
            </a:xfrm>
          </p:grpSpPr>
          <p:pic>
            <p:nvPicPr>
              <p:cNvPr id="8" name="그림 7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E95E7873-BD67-472B-8DD2-51FE5086EFD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2587" r="59096"/>
              <a:stretch/>
            </p:blipFill>
            <p:spPr>
              <a:xfrm>
                <a:off x="3663456" y="1351930"/>
                <a:ext cx="2642499" cy="1055650"/>
              </a:xfrm>
              <a:prstGeom prst="rect">
                <a:avLst/>
              </a:prstGeom>
            </p:spPr>
          </p:pic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ACA0B63-46D0-416B-AB89-2AB1FACB8E36}"/>
                  </a:ext>
                </a:extLst>
              </p:cNvPr>
              <p:cNvSpPr txBox="1"/>
              <p:nvPr/>
            </p:nvSpPr>
            <p:spPr>
              <a:xfrm>
                <a:off x="834955" y="1703873"/>
                <a:ext cx="2885111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dirty="0"/>
                  <a:t>Penalty=0.001</a:t>
                </a:r>
                <a:r>
                  <a:rPr lang="ko-KR" altLang="en-US" sz="1500" dirty="0"/>
                  <a:t>의 테스트 정확도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1EB2798-1C6E-4F52-92DA-83871A65810C}"/>
                  </a:ext>
                </a:extLst>
              </p:cNvPr>
              <p:cNvSpPr txBox="1"/>
              <p:nvPr/>
            </p:nvSpPr>
            <p:spPr>
              <a:xfrm>
                <a:off x="824987" y="2106351"/>
                <a:ext cx="283741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dirty="0"/>
                  <a:t>Penalty=0.01</a:t>
                </a:r>
                <a:r>
                  <a:rPr lang="ko-KR" altLang="en-US" sz="1500" dirty="0"/>
                  <a:t>의 테스트 정확도</a:t>
                </a: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555823C-E63C-4178-B0FC-38901A319936}"/>
                </a:ext>
              </a:extLst>
            </p:cNvPr>
            <p:cNvSpPr txBox="1"/>
            <p:nvPr/>
          </p:nvSpPr>
          <p:spPr>
            <a:xfrm>
              <a:off x="847372" y="713633"/>
              <a:ext cx="3620332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최적의 로지스틱 회귀</a:t>
              </a:r>
              <a:r>
                <a:rPr lang="en-US" altLang="ko-KR" sz="2000" b="1" dirty="0"/>
                <a:t> </a:t>
              </a:r>
              <a:r>
                <a:rPr lang="ko-KR" altLang="en-US" sz="2000" b="1" dirty="0"/>
                <a:t>모델</a:t>
              </a:r>
              <a:endParaRPr lang="en-US" sz="2000" b="1" dirty="0"/>
            </a:p>
            <a:p>
              <a:endParaRPr lang="ko-KR" altLang="en-US" sz="1500" b="1" dirty="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DD1A133-7F3B-4072-A675-9C86E68C1693}"/>
              </a:ext>
            </a:extLst>
          </p:cNvPr>
          <p:cNvGrpSpPr/>
          <p:nvPr/>
        </p:nvGrpSpPr>
        <p:grpSpPr>
          <a:xfrm>
            <a:off x="6592995" y="641052"/>
            <a:ext cx="5068970" cy="3789434"/>
            <a:chOff x="6592995" y="641052"/>
            <a:chExt cx="5068970" cy="3789434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43431EE6-78C9-4F9B-ACDE-34FEB43FB2E0}"/>
                </a:ext>
              </a:extLst>
            </p:cNvPr>
            <p:cNvGrpSpPr/>
            <p:nvPr/>
          </p:nvGrpSpPr>
          <p:grpSpPr>
            <a:xfrm>
              <a:off x="6592995" y="641052"/>
              <a:ext cx="5068970" cy="3789434"/>
              <a:chOff x="888995" y="414694"/>
              <a:chExt cx="10414004" cy="3932433"/>
            </a:xfrm>
          </p:grpSpPr>
          <p:sp>
            <p:nvSpPr>
              <p:cNvPr id="54" name="사각형: 둥근 위쪽 모서리 53">
                <a:extLst>
                  <a:ext uri="{FF2B5EF4-FFF2-40B4-BE49-F238E27FC236}">
                    <a16:creationId xmlns:a16="http://schemas.microsoft.com/office/drawing/2014/main" id="{53AEF5F8-B194-4F6F-A2B4-8D3B9FD21EBF}"/>
                  </a:ext>
                </a:extLst>
              </p:cNvPr>
              <p:cNvSpPr/>
              <p:nvPr/>
            </p:nvSpPr>
            <p:spPr>
              <a:xfrm rot="10800000" flipV="1">
                <a:off x="889000" y="414694"/>
                <a:ext cx="10413999" cy="602342"/>
              </a:xfrm>
              <a:prstGeom prst="round2SameRect">
                <a:avLst>
                  <a:gd name="adj1" fmla="val 35593"/>
                  <a:gd name="adj2" fmla="val 0"/>
                </a:avLst>
              </a:prstGeom>
              <a:solidFill>
                <a:srgbClr val="C2E1F3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사각형: 둥근 위쪽 모서리 54">
                <a:extLst>
                  <a:ext uri="{FF2B5EF4-FFF2-40B4-BE49-F238E27FC236}">
                    <a16:creationId xmlns:a16="http://schemas.microsoft.com/office/drawing/2014/main" id="{524EFAD8-1579-4312-A5C7-48F5C343985F}"/>
                  </a:ext>
                </a:extLst>
              </p:cNvPr>
              <p:cNvSpPr/>
              <p:nvPr/>
            </p:nvSpPr>
            <p:spPr>
              <a:xfrm rot="10800000" flipV="1">
                <a:off x="888995" y="952029"/>
                <a:ext cx="10414000" cy="3395098"/>
              </a:xfrm>
              <a:prstGeom prst="round2SameRect">
                <a:avLst>
                  <a:gd name="adj1" fmla="val 0"/>
                  <a:gd name="adj2" fmla="val 5602"/>
                </a:avLst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41F7B220-44B4-4DA3-941D-7E38970C4B46}"/>
                  </a:ext>
                </a:extLst>
              </p:cNvPr>
              <p:cNvGrpSpPr/>
              <p:nvPr/>
            </p:nvGrpSpPr>
            <p:grpSpPr>
              <a:xfrm>
                <a:off x="9890945" y="619236"/>
                <a:ext cx="1007161" cy="255941"/>
                <a:chOff x="1863401" y="378540"/>
                <a:chExt cx="1007161" cy="255941"/>
              </a:xfrm>
            </p:grpSpPr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B06627AA-BD69-42E3-90B2-F39DA006D5D0}"/>
                    </a:ext>
                  </a:extLst>
                </p:cNvPr>
                <p:cNvSpPr/>
                <p:nvPr/>
              </p:nvSpPr>
              <p:spPr>
                <a:xfrm rot="10800000" flipV="1">
                  <a:off x="1863401" y="378542"/>
                  <a:ext cx="255939" cy="25593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cxnSp>
              <p:nvCxnSpPr>
                <p:cNvPr id="62" name="직선 연결선 61">
                  <a:extLst>
                    <a:ext uri="{FF2B5EF4-FFF2-40B4-BE49-F238E27FC236}">
                      <a16:creationId xmlns:a16="http://schemas.microsoft.com/office/drawing/2014/main" id="{432E13E8-5724-4D93-A176-6F1544A2B1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991002" y="505446"/>
                  <a:ext cx="0" cy="108000"/>
                </a:xfrm>
                <a:prstGeom prst="line">
                  <a:avLst/>
                </a:prstGeom>
                <a:ln w="38100" cap="rnd">
                  <a:solidFill>
                    <a:srgbClr val="747A9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73812A25-8019-4359-A253-16BB2111F59C}"/>
                    </a:ext>
                  </a:extLst>
                </p:cNvPr>
                <p:cNvSpPr/>
                <p:nvPr/>
              </p:nvSpPr>
              <p:spPr>
                <a:xfrm rot="10800000" flipV="1">
                  <a:off x="2239012" y="378541"/>
                  <a:ext cx="255939" cy="25593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cxnSp>
              <p:nvCxnSpPr>
                <p:cNvPr id="64" name="직선 연결선 63">
                  <a:extLst>
                    <a:ext uri="{FF2B5EF4-FFF2-40B4-BE49-F238E27FC236}">
                      <a16:creationId xmlns:a16="http://schemas.microsoft.com/office/drawing/2014/main" id="{82653CD0-58EB-4D87-A362-C2222BBB5E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2366980" y="440705"/>
                  <a:ext cx="0" cy="144000"/>
                </a:xfrm>
                <a:prstGeom prst="line">
                  <a:avLst/>
                </a:prstGeom>
                <a:ln w="38100" cap="rnd">
                  <a:solidFill>
                    <a:srgbClr val="747A9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>
                  <a:extLst>
                    <a:ext uri="{FF2B5EF4-FFF2-40B4-BE49-F238E27FC236}">
                      <a16:creationId xmlns:a16="http://schemas.microsoft.com/office/drawing/2014/main" id="{84B9E2FD-D42C-406A-B441-C21EBE33C3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3500000">
                  <a:off x="2366979" y="440703"/>
                  <a:ext cx="0" cy="144000"/>
                </a:xfrm>
                <a:prstGeom prst="line">
                  <a:avLst/>
                </a:prstGeom>
                <a:ln w="38100" cap="rnd">
                  <a:solidFill>
                    <a:srgbClr val="747A9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350E063C-A76B-4C1F-881B-33B5AE885E10}"/>
                    </a:ext>
                  </a:extLst>
                </p:cNvPr>
                <p:cNvSpPr/>
                <p:nvPr/>
              </p:nvSpPr>
              <p:spPr>
                <a:xfrm rot="10800000" flipV="1">
                  <a:off x="2614623" y="378540"/>
                  <a:ext cx="255939" cy="25593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A79E336E-3E51-47A4-AFA2-4C5E5B2124CB}"/>
                    </a:ext>
                  </a:extLst>
                </p:cNvPr>
                <p:cNvSpPr/>
                <p:nvPr/>
              </p:nvSpPr>
              <p:spPr>
                <a:xfrm rot="10800000" flipV="1">
                  <a:off x="2690822" y="461791"/>
                  <a:ext cx="103539" cy="10353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</p:grpSp>
        </p:grpSp>
        <p:pic>
          <p:nvPicPr>
            <p:cNvPr id="14" name="그림 13" descr="테이블이(가) 표시된 사진&#10;&#10;자동 생성된 설명">
              <a:extLst>
                <a:ext uri="{FF2B5EF4-FFF2-40B4-BE49-F238E27FC236}">
                  <a16:creationId xmlns:a16="http://schemas.microsoft.com/office/drawing/2014/main" id="{9ACE5AFE-D309-4252-96E0-67F3EF5D87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63"/>
            <a:stretch/>
          </p:blipFill>
          <p:spPr>
            <a:xfrm>
              <a:off x="6919621" y="1740099"/>
              <a:ext cx="4415715" cy="1798405"/>
            </a:xfrm>
            <a:prstGeom prst="rect">
              <a:avLst/>
            </a:prstGeom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41DFE95-3CC5-43EB-913D-F717AF4DC938}"/>
                </a:ext>
              </a:extLst>
            </p:cNvPr>
            <p:cNvSpPr txBox="1"/>
            <p:nvPr/>
          </p:nvSpPr>
          <p:spPr>
            <a:xfrm>
              <a:off x="6796028" y="713633"/>
              <a:ext cx="3620332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정오분류표</a:t>
              </a:r>
              <a:endParaRPr lang="en-US" sz="2000" b="1" dirty="0"/>
            </a:p>
            <a:p>
              <a:endParaRPr lang="ko-KR" altLang="en-US" sz="15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421301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B050EEF9-5216-4B66-AA52-4A03D1C13335}"/>
              </a:ext>
            </a:extLst>
          </p:cNvPr>
          <p:cNvSpPr/>
          <p:nvPr/>
        </p:nvSpPr>
        <p:spPr>
          <a:xfrm rot="10800000" flipV="1">
            <a:off x="377372" y="0"/>
            <a:ext cx="11437256" cy="5651759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DADCE8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5503359" y="6017277"/>
            <a:ext cx="1185281" cy="833173"/>
          </a:xfrm>
          <a:prstGeom prst="trapezoid">
            <a:avLst>
              <a:gd name="adj" fmla="val 14330"/>
            </a:avLst>
          </a:prstGeom>
          <a:gradFill>
            <a:gsLst>
              <a:gs pos="54000">
                <a:schemeClr val="bg1"/>
              </a:gs>
              <a:gs pos="55000">
                <a:schemeClr val="bg1">
                  <a:lumMod val="85000"/>
                </a:schemeClr>
              </a:gs>
            </a:gsLst>
            <a:lin ang="16200000" scaled="0"/>
          </a:gra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377372" y="5651760"/>
            <a:ext cx="11437256" cy="603897"/>
          </a:xfrm>
          <a:prstGeom prst="round2SameRect">
            <a:avLst>
              <a:gd name="adj1" fmla="val 0"/>
              <a:gd name="adj2" fmla="val 27614"/>
            </a:avLst>
          </a:prstGeom>
          <a:solidFill>
            <a:schemeClr val="bg1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800" b="1" kern="0" dirty="0">
                <a:solidFill>
                  <a:srgbClr val="747A9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83FE43C-CBC9-445F-9404-90153F15D7D1}"/>
              </a:ext>
            </a:extLst>
          </p:cNvPr>
          <p:cNvGrpSpPr/>
          <p:nvPr/>
        </p:nvGrpSpPr>
        <p:grpSpPr>
          <a:xfrm>
            <a:off x="11306815" y="5830761"/>
            <a:ext cx="272505" cy="272505"/>
            <a:chOff x="11205557" y="5766827"/>
            <a:chExt cx="373763" cy="373763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C4396D67-8C85-4DEF-9FEC-05513D8861F9}"/>
                </a:ext>
              </a:extLst>
            </p:cNvPr>
            <p:cNvSpPr/>
            <p:nvPr/>
          </p:nvSpPr>
          <p:spPr>
            <a:xfrm rot="10800000" flipV="1">
              <a:off x="11205557" y="5766827"/>
              <a:ext cx="373763" cy="3737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4" name="원호 43">
              <a:extLst>
                <a:ext uri="{FF2B5EF4-FFF2-40B4-BE49-F238E27FC236}">
                  <a16:creationId xmlns:a16="http://schemas.microsoft.com/office/drawing/2014/main" id="{704DEE50-2A87-48F0-8EEA-200A18C6A684}"/>
                </a:ext>
              </a:extLst>
            </p:cNvPr>
            <p:cNvSpPr/>
            <p:nvPr/>
          </p:nvSpPr>
          <p:spPr>
            <a:xfrm rot="10800000" flipV="1">
              <a:off x="11302663" y="5886905"/>
              <a:ext cx="179550" cy="179550"/>
            </a:xfrm>
            <a:prstGeom prst="arc">
              <a:avLst>
                <a:gd name="adj1" fmla="val 17958770"/>
                <a:gd name="adj2" fmla="val 14529894"/>
              </a:avLst>
            </a:prstGeom>
            <a:noFill/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14E1BBD4-C946-4784-B22A-6A0AB4EC4B4A}"/>
                </a:ext>
              </a:extLst>
            </p:cNvPr>
            <p:cNvCxnSpPr>
              <a:cxnSpLocks/>
            </p:cNvCxnSpPr>
            <p:nvPr/>
          </p:nvCxnSpPr>
          <p:spPr>
            <a:xfrm>
              <a:off x="11392438" y="5835670"/>
              <a:ext cx="0" cy="144000"/>
            </a:xfrm>
            <a:prstGeom prst="line">
              <a:avLst/>
            </a:prstGeom>
            <a:ln w="25400" cap="rnd">
              <a:solidFill>
                <a:srgbClr val="747A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/>
          <p:cNvGrpSpPr/>
          <p:nvPr/>
        </p:nvGrpSpPr>
        <p:grpSpPr>
          <a:xfrm>
            <a:off x="0" y="378663"/>
            <a:ext cx="517204" cy="262045"/>
            <a:chOff x="0" y="378663"/>
            <a:chExt cx="517204" cy="262045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2DAC26EB-17DE-411B-98FC-186B57022FA4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2482E8BD-341B-4D21-9716-7A73C9E9E825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1BA244FF-1820-4626-BB6A-816E558AB30A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0" name="직각 삼각형 59">
              <a:extLst>
                <a:ext uri="{FF2B5EF4-FFF2-40B4-BE49-F238E27FC236}">
                  <a16:creationId xmlns:a16="http://schemas.microsoft.com/office/drawing/2014/main" id="{1BA244FF-1820-4626-BB6A-816E558AB30A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E8D19DDC-5C08-4439-B41A-1151BD0A864B}"/>
              </a:ext>
            </a:extLst>
          </p:cNvPr>
          <p:cNvGrpSpPr/>
          <p:nvPr/>
        </p:nvGrpSpPr>
        <p:grpSpPr>
          <a:xfrm>
            <a:off x="752473" y="5868086"/>
            <a:ext cx="605548" cy="822427"/>
            <a:chOff x="752474" y="5868085"/>
            <a:chExt cx="871166" cy="985891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275914B2-1473-4743-8528-D4CABEA328C4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자유형: 도형 37">
              <a:extLst>
                <a:ext uri="{FF2B5EF4-FFF2-40B4-BE49-F238E27FC236}">
                  <a16:creationId xmlns:a16="http://schemas.microsoft.com/office/drawing/2014/main" id="{4B26AE9A-8948-404D-ADCE-DD3A57AC960E}"/>
                </a:ext>
              </a:extLst>
            </p:cNvPr>
            <p:cNvSpPr/>
            <p:nvPr/>
          </p:nvSpPr>
          <p:spPr>
            <a:xfrm>
              <a:off x="876780" y="6006339"/>
              <a:ext cx="659920" cy="60116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자유형: 도형 38">
              <a:extLst>
                <a:ext uri="{FF2B5EF4-FFF2-40B4-BE49-F238E27FC236}">
                  <a16:creationId xmlns:a16="http://schemas.microsoft.com/office/drawing/2014/main" id="{38DA9072-DEA8-4F5C-BE73-1E862E96682D}"/>
                </a:ext>
              </a:extLst>
            </p:cNvPr>
            <p:cNvSpPr/>
            <p:nvPr/>
          </p:nvSpPr>
          <p:spPr>
            <a:xfrm>
              <a:off x="857250" y="6196712"/>
              <a:ext cx="330200" cy="46226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자유형: 도형 39">
              <a:extLst>
                <a:ext uri="{FF2B5EF4-FFF2-40B4-BE49-F238E27FC236}">
                  <a16:creationId xmlns:a16="http://schemas.microsoft.com/office/drawing/2014/main" id="{1802C693-A5C0-45DC-B02A-2C0EF891F71A}"/>
                </a:ext>
              </a:extLst>
            </p:cNvPr>
            <p:cNvSpPr/>
            <p:nvPr/>
          </p:nvSpPr>
          <p:spPr>
            <a:xfrm>
              <a:off x="889000" y="6350000"/>
              <a:ext cx="508000" cy="69850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B160E23E-5756-43DC-AA82-46EC67DBC66C}"/>
              </a:ext>
            </a:extLst>
          </p:cNvPr>
          <p:cNvGrpSpPr/>
          <p:nvPr/>
        </p:nvGrpSpPr>
        <p:grpSpPr>
          <a:xfrm>
            <a:off x="1494272" y="5868087"/>
            <a:ext cx="605548" cy="822425"/>
            <a:chOff x="752474" y="5868085"/>
            <a:chExt cx="871166" cy="985891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07C43F64-2F4E-4A7A-8CBD-0055F5746513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자유형: 도형 43">
              <a:extLst>
                <a:ext uri="{FF2B5EF4-FFF2-40B4-BE49-F238E27FC236}">
                  <a16:creationId xmlns:a16="http://schemas.microsoft.com/office/drawing/2014/main" id="{714BC1A6-F9DF-44BF-AFBC-E866CA575987}"/>
                </a:ext>
              </a:extLst>
            </p:cNvPr>
            <p:cNvSpPr/>
            <p:nvPr/>
          </p:nvSpPr>
          <p:spPr>
            <a:xfrm flipV="1">
              <a:off x="876780" y="6018827"/>
              <a:ext cx="659920" cy="45719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자유형: 도형 44">
              <a:extLst>
                <a:ext uri="{FF2B5EF4-FFF2-40B4-BE49-F238E27FC236}">
                  <a16:creationId xmlns:a16="http://schemas.microsoft.com/office/drawing/2014/main" id="{9F08E35D-11D9-492E-A9BF-07850D6990EB}"/>
                </a:ext>
              </a:extLst>
            </p:cNvPr>
            <p:cNvSpPr/>
            <p:nvPr/>
          </p:nvSpPr>
          <p:spPr>
            <a:xfrm>
              <a:off x="857249" y="6196712"/>
              <a:ext cx="481563" cy="45719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자유형: 도형 45">
              <a:extLst>
                <a:ext uri="{FF2B5EF4-FFF2-40B4-BE49-F238E27FC236}">
                  <a16:creationId xmlns:a16="http://schemas.microsoft.com/office/drawing/2014/main" id="{21B4A5AF-A419-4D36-B2EF-54539A811B74}"/>
                </a:ext>
              </a:extLst>
            </p:cNvPr>
            <p:cNvSpPr/>
            <p:nvPr/>
          </p:nvSpPr>
          <p:spPr>
            <a:xfrm flipV="1">
              <a:off x="889000" y="6364273"/>
              <a:ext cx="272940" cy="45719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F607FE8-012E-4F87-B2CE-A5F0E97BDAC1}"/>
              </a:ext>
            </a:extLst>
          </p:cNvPr>
          <p:cNvSpPr txBox="1"/>
          <p:nvPr/>
        </p:nvSpPr>
        <p:spPr>
          <a:xfrm>
            <a:off x="717824" y="147817"/>
            <a:ext cx="7226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STEP4.  Machine Learning : SVM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E48834A-18E2-4785-A34F-638A60472386}"/>
              </a:ext>
            </a:extLst>
          </p:cNvPr>
          <p:cNvGrpSpPr/>
          <p:nvPr/>
        </p:nvGrpSpPr>
        <p:grpSpPr>
          <a:xfrm>
            <a:off x="0" y="696163"/>
            <a:ext cx="517204" cy="262045"/>
            <a:chOff x="0" y="378663"/>
            <a:chExt cx="517204" cy="262045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3B8D2990-5BEC-4123-9698-AC4FA676E7EE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8A47B720-D622-443E-8F3C-2B67D4900A77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1A2D03A0-0BE9-4240-987C-670353A72F03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7" name="직각 삼각형 26">
              <a:extLst>
                <a:ext uri="{FF2B5EF4-FFF2-40B4-BE49-F238E27FC236}">
                  <a16:creationId xmlns:a16="http://schemas.microsoft.com/office/drawing/2014/main" id="{11B9B31E-A6EB-4C8B-A389-8E02C1AB880C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79960C93-A61B-46A5-B00B-55E410B69A50}"/>
              </a:ext>
            </a:extLst>
          </p:cNvPr>
          <p:cNvGrpSpPr/>
          <p:nvPr/>
        </p:nvGrpSpPr>
        <p:grpSpPr>
          <a:xfrm>
            <a:off x="-6625" y="1020840"/>
            <a:ext cx="517204" cy="262045"/>
            <a:chOff x="0" y="378663"/>
            <a:chExt cx="517204" cy="262045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15DA112E-B9D2-43BD-AB2A-5F1541E3F543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1DCFB1B6-06FA-44AB-9197-09F3D8D7A34A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060A1B7D-FE88-4B55-8134-B62CB6853813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2" name="직각 삼각형 31">
              <a:extLst>
                <a:ext uri="{FF2B5EF4-FFF2-40B4-BE49-F238E27FC236}">
                  <a16:creationId xmlns:a16="http://schemas.microsoft.com/office/drawing/2014/main" id="{36EF38F0-71EC-4224-9CB7-6D13831AF6CF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89A5D525-917E-4E28-9622-11B44306FB1E}"/>
              </a:ext>
            </a:extLst>
          </p:cNvPr>
          <p:cNvGrpSpPr/>
          <p:nvPr/>
        </p:nvGrpSpPr>
        <p:grpSpPr>
          <a:xfrm>
            <a:off x="-6625" y="1339446"/>
            <a:ext cx="517204" cy="262045"/>
            <a:chOff x="0" y="378663"/>
            <a:chExt cx="517204" cy="262045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AD62B12A-6806-4F7C-80ED-1490CC7992D7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916A9F1A-BA77-4A27-B6AD-C43840069EF3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A52FA597-76E1-4AE6-AAEB-72252D9C4D41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2" name="직각 삼각형 51">
              <a:extLst>
                <a:ext uri="{FF2B5EF4-FFF2-40B4-BE49-F238E27FC236}">
                  <a16:creationId xmlns:a16="http://schemas.microsoft.com/office/drawing/2014/main" id="{C8BAB2D2-8AE8-4CEF-8CBD-B66C09051178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48AB6733-B926-4ECB-BD73-5690C652F5C9}"/>
              </a:ext>
            </a:extLst>
          </p:cNvPr>
          <p:cNvGrpSpPr/>
          <p:nvPr/>
        </p:nvGrpSpPr>
        <p:grpSpPr>
          <a:xfrm>
            <a:off x="4631166" y="1030320"/>
            <a:ext cx="6609409" cy="4116660"/>
            <a:chOff x="5859348" y="406247"/>
            <a:chExt cx="5362512" cy="4822372"/>
          </a:xfrm>
        </p:grpSpPr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4E656D87-4BE4-44EC-A281-D8010FCD56EC}"/>
                </a:ext>
              </a:extLst>
            </p:cNvPr>
            <p:cNvGrpSpPr/>
            <p:nvPr/>
          </p:nvGrpSpPr>
          <p:grpSpPr>
            <a:xfrm>
              <a:off x="5859348" y="406247"/>
              <a:ext cx="5362512" cy="4822372"/>
              <a:chOff x="888998" y="414694"/>
              <a:chExt cx="5362512" cy="4822372"/>
            </a:xfrm>
          </p:grpSpPr>
          <p:sp>
            <p:nvSpPr>
              <p:cNvPr id="103" name="사각형: 둥근 위쪽 모서리 102">
                <a:extLst>
                  <a:ext uri="{FF2B5EF4-FFF2-40B4-BE49-F238E27FC236}">
                    <a16:creationId xmlns:a16="http://schemas.microsoft.com/office/drawing/2014/main" id="{52B843D8-DDA8-45D6-9633-24A8CDCAA527}"/>
                  </a:ext>
                </a:extLst>
              </p:cNvPr>
              <p:cNvSpPr/>
              <p:nvPr/>
            </p:nvSpPr>
            <p:spPr>
              <a:xfrm rot="10800000" flipV="1">
                <a:off x="888999" y="414694"/>
                <a:ext cx="5362511" cy="602342"/>
              </a:xfrm>
              <a:prstGeom prst="round2SameRect">
                <a:avLst>
                  <a:gd name="adj1" fmla="val 35593"/>
                  <a:gd name="adj2" fmla="val 0"/>
                </a:avLst>
              </a:prstGeom>
              <a:solidFill>
                <a:srgbClr val="C2E1F3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4" name="사각형: 둥근 위쪽 모서리 103">
                <a:extLst>
                  <a:ext uri="{FF2B5EF4-FFF2-40B4-BE49-F238E27FC236}">
                    <a16:creationId xmlns:a16="http://schemas.microsoft.com/office/drawing/2014/main" id="{4AD25FA9-69ED-4F42-B075-FAA6F48C7FCF}"/>
                  </a:ext>
                </a:extLst>
              </p:cNvPr>
              <p:cNvSpPr/>
              <p:nvPr/>
            </p:nvSpPr>
            <p:spPr>
              <a:xfrm rot="10800000" flipV="1">
                <a:off x="888998" y="1017037"/>
                <a:ext cx="5362511" cy="4220029"/>
              </a:xfrm>
              <a:prstGeom prst="round2SameRect">
                <a:avLst>
                  <a:gd name="adj1" fmla="val 0"/>
                  <a:gd name="adj2" fmla="val 5602"/>
                </a:avLst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85378704-D9F7-4F37-9D44-661DBACCEFFB}"/>
                </a:ext>
              </a:extLst>
            </p:cNvPr>
            <p:cNvGrpSpPr/>
            <p:nvPr/>
          </p:nvGrpSpPr>
          <p:grpSpPr>
            <a:xfrm>
              <a:off x="10007503" y="602342"/>
              <a:ext cx="1007161" cy="255941"/>
              <a:chOff x="1863401" y="378540"/>
              <a:chExt cx="1007161" cy="255941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D5DA1F29-3706-470D-ABC6-FA704CCDDADF}"/>
                  </a:ext>
                </a:extLst>
              </p:cNvPr>
              <p:cNvSpPr/>
              <p:nvPr/>
            </p:nvSpPr>
            <p:spPr>
              <a:xfrm rot="10800000" flipV="1">
                <a:off x="1863401" y="378542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D5F2764F-4583-4849-A202-3553A52AA0D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991002" y="505446"/>
                <a:ext cx="0" cy="108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AC949D52-5565-4682-BDF6-56BCE6C52049}"/>
                  </a:ext>
                </a:extLst>
              </p:cNvPr>
              <p:cNvSpPr/>
              <p:nvPr/>
            </p:nvSpPr>
            <p:spPr>
              <a:xfrm rot="10800000" flipV="1">
                <a:off x="2239012" y="378541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99" name="직선 연결선 98">
                <a:extLst>
                  <a:ext uri="{FF2B5EF4-FFF2-40B4-BE49-F238E27FC236}">
                    <a16:creationId xmlns:a16="http://schemas.microsoft.com/office/drawing/2014/main" id="{55DB32ED-ED97-4768-A85C-5BFA019757E4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366980" y="440705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>
                <a:extLst>
                  <a:ext uri="{FF2B5EF4-FFF2-40B4-BE49-F238E27FC236}">
                    <a16:creationId xmlns:a16="http://schemas.microsoft.com/office/drawing/2014/main" id="{7D8BF631-2822-4894-9FDA-599D90994417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2366979" y="440703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4DEC63C0-D3E2-4BE5-92E7-CB8D32544FBB}"/>
                  </a:ext>
                </a:extLst>
              </p:cNvPr>
              <p:cNvSpPr/>
              <p:nvPr/>
            </p:nvSpPr>
            <p:spPr>
              <a:xfrm rot="10800000" flipV="1">
                <a:off x="2614623" y="378540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47349A62-3929-4A7C-977B-24940EDD2EEB}"/>
                  </a:ext>
                </a:extLst>
              </p:cNvPr>
              <p:cNvSpPr/>
              <p:nvPr/>
            </p:nvSpPr>
            <p:spPr>
              <a:xfrm rot="10800000" flipV="1">
                <a:off x="2690822" y="461791"/>
                <a:ext cx="103539" cy="1035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pic>
        <p:nvPicPr>
          <p:cNvPr id="105" name="그림 104">
            <a:extLst>
              <a:ext uri="{FF2B5EF4-FFF2-40B4-BE49-F238E27FC236}">
                <a16:creationId xmlns:a16="http://schemas.microsoft.com/office/drawing/2014/main" id="{A8EE4ADB-1106-49D0-9D78-A640AC9C5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593" y="1907855"/>
            <a:ext cx="6199255" cy="2607311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D09BE2FC-26F6-4A16-A223-4554A4CAB1B9}"/>
              </a:ext>
            </a:extLst>
          </p:cNvPr>
          <p:cNvGrpSpPr/>
          <p:nvPr/>
        </p:nvGrpSpPr>
        <p:grpSpPr>
          <a:xfrm>
            <a:off x="743164" y="632784"/>
            <a:ext cx="5945476" cy="2796216"/>
            <a:chOff x="5859348" y="406247"/>
            <a:chExt cx="5362512" cy="4822372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41C21489-6DA4-478B-84EC-65030B5D1280}"/>
                </a:ext>
              </a:extLst>
            </p:cNvPr>
            <p:cNvGrpSpPr/>
            <p:nvPr/>
          </p:nvGrpSpPr>
          <p:grpSpPr>
            <a:xfrm>
              <a:off x="5859348" y="406247"/>
              <a:ext cx="5362512" cy="4822372"/>
              <a:chOff x="888998" y="414694"/>
              <a:chExt cx="5362512" cy="4822372"/>
            </a:xfrm>
          </p:grpSpPr>
          <p:sp>
            <p:nvSpPr>
              <p:cNvPr id="66" name="사각형: 둥근 위쪽 모서리 65">
                <a:extLst>
                  <a:ext uri="{FF2B5EF4-FFF2-40B4-BE49-F238E27FC236}">
                    <a16:creationId xmlns:a16="http://schemas.microsoft.com/office/drawing/2014/main" id="{3D7C22FA-3CA7-4955-842B-B8BD60018DB6}"/>
                  </a:ext>
                </a:extLst>
              </p:cNvPr>
              <p:cNvSpPr/>
              <p:nvPr/>
            </p:nvSpPr>
            <p:spPr>
              <a:xfrm rot="10800000" flipV="1">
                <a:off x="888999" y="414694"/>
                <a:ext cx="5362511" cy="602342"/>
              </a:xfrm>
              <a:prstGeom prst="round2SameRect">
                <a:avLst>
                  <a:gd name="adj1" fmla="val 35593"/>
                  <a:gd name="adj2" fmla="val 0"/>
                </a:avLst>
              </a:prstGeom>
              <a:solidFill>
                <a:srgbClr val="C2E1F3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사각형: 둥근 위쪽 모서리 66">
                <a:extLst>
                  <a:ext uri="{FF2B5EF4-FFF2-40B4-BE49-F238E27FC236}">
                    <a16:creationId xmlns:a16="http://schemas.microsoft.com/office/drawing/2014/main" id="{200C4A25-45FD-413F-BB57-44CD25AF65D6}"/>
                  </a:ext>
                </a:extLst>
              </p:cNvPr>
              <p:cNvSpPr/>
              <p:nvPr/>
            </p:nvSpPr>
            <p:spPr>
              <a:xfrm rot="10800000" flipV="1">
                <a:off x="888998" y="1017037"/>
                <a:ext cx="5362511" cy="4220029"/>
              </a:xfrm>
              <a:prstGeom prst="round2SameRect">
                <a:avLst>
                  <a:gd name="adj1" fmla="val 0"/>
                  <a:gd name="adj2" fmla="val 5602"/>
                </a:avLst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7EC72747-7F72-4A39-8C77-EA8C8A3EF458}"/>
                </a:ext>
              </a:extLst>
            </p:cNvPr>
            <p:cNvGrpSpPr/>
            <p:nvPr/>
          </p:nvGrpSpPr>
          <p:grpSpPr>
            <a:xfrm>
              <a:off x="10007503" y="602342"/>
              <a:ext cx="1007161" cy="255941"/>
              <a:chOff x="1863401" y="378540"/>
              <a:chExt cx="1007161" cy="255941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8F76893B-E5A5-40D9-ADB8-ECDF6BFB52F9}"/>
                  </a:ext>
                </a:extLst>
              </p:cNvPr>
              <p:cNvSpPr/>
              <p:nvPr/>
            </p:nvSpPr>
            <p:spPr>
              <a:xfrm rot="10800000" flipV="1">
                <a:off x="1863401" y="378542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DB94CB2E-EE46-4CAA-B6FD-36406DB71A5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991002" y="505446"/>
                <a:ext cx="0" cy="108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F95F298C-740B-43C1-8970-8AD00FF7B356}"/>
                  </a:ext>
                </a:extLst>
              </p:cNvPr>
              <p:cNvSpPr/>
              <p:nvPr/>
            </p:nvSpPr>
            <p:spPr>
              <a:xfrm rot="10800000" flipV="1">
                <a:off x="2239012" y="378541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38E36F5E-C60E-4987-8895-AFD4054FF84F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366980" y="440705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0CE4A3AF-3E34-4B11-BCDC-3816AA433F46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2366979" y="440703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36B27FC0-86BA-4919-B014-478F4E970C71}"/>
                  </a:ext>
                </a:extLst>
              </p:cNvPr>
              <p:cNvSpPr/>
              <p:nvPr/>
            </p:nvSpPr>
            <p:spPr>
              <a:xfrm rot="10800000" flipV="1">
                <a:off x="2614623" y="378540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19B13A09-8491-416C-A819-F58CC31E03B1}"/>
                  </a:ext>
                </a:extLst>
              </p:cNvPr>
              <p:cNvSpPr/>
              <p:nvPr/>
            </p:nvSpPr>
            <p:spPr>
              <a:xfrm rot="10800000" flipV="1">
                <a:off x="2690822" y="461791"/>
                <a:ext cx="103539" cy="1035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22481B42-AF47-498D-AECD-875ECD145B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794" y="1292859"/>
            <a:ext cx="5287845" cy="391614"/>
          </a:xfrm>
          <a:prstGeom prst="rect">
            <a:avLst/>
          </a:prstGeom>
        </p:spPr>
      </p:pic>
      <p:grpSp>
        <p:nvGrpSpPr>
          <p:cNvPr id="68" name="그룹 67">
            <a:extLst>
              <a:ext uri="{FF2B5EF4-FFF2-40B4-BE49-F238E27FC236}">
                <a16:creationId xmlns:a16="http://schemas.microsoft.com/office/drawing/2014/main" id="{8948B3F5-F2D3-458E-8629-8959F4BE2950}"/>
              </a:ext>
            </a:extLst>
          </p:cNvPr>
          <p:cNvGrpSpPr/>
          <p:nvPr/>
        </p:nvGrpSpPr>
        <p:grpSpPr>
          <a:xfrm>
            <a:off x="1901836" y="2705937"/>
            <a:ext cx="5195058" cy="2441042"/>
            <a:chOff x="5859348" y="406247"/>
            <a:chExt cx="5362512" cy="4822372"/>
          </a:xfrm>
        </p:grpSpPr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ED48DD2D-CEE1-41DC-B682-3554D67D5F84}"/>
                </a:ext>
              </a:extLst>
            </p:cNvPr>
            <p:cNvGrpSpPr/>
            <p:nvPr/>
          </p:nvGrpSpPr>
          <p:grpSpPr>
            <a:xfrm>
              <a:off x="5859348" y="406247"/>
              <a:ext cx="5362512" cy="4822372"/>
              <a:chOff x="888998" y="414694"/>
              <a:chExt cx="5362512" cy="4822372"/>
            </a:xfrm>
          </p:grpSpPr>
          <p:sp>
            <p:nvSpPr>
              <p:cNvPr id="88" name="사각형: 둥근 위쪽 모서리 87">
                <a:extLst>
                  <a:ext uri="{FF2B5EF4-FFF2-40B4-BE49-F238E27FC236}">
                    <a16:creationId xmlns:a16="http://schemas.microsoft.com/office/drawing/2014/main" id="{395C5B20-4BFD-4E20-B729-4429F2D7F86D}"/>
                  </a:ext>
                </a:extLst>
              </p:cNvPr>
              <p:cNvSpPr/>
              <p:nvPr/>
            </p:nvSpPr>
            <p:spPr>
              <a:xfrm rot="10800000" flipV="1">
                <a:off x="888999" y="414694"/>
                <a:ext cx="5362511" cy="602342"/>
              </a:xfrm>
              <a:prstGeom prst="round2SameRect">
                <a:avLst>
                  <a:gd name="adj1" fmla="val 35593"/>
                  <a:gd name="adj2" fmla="val 0"/>
                </a:avLst>
              </a:prstGeom>
              <a:solidFill>
                <a:srgbClr val="C2E1F3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9" name="사각형: 둥근 위쪽 모서리 88">
                <a:extLst>
                  <a:ext uri="{FF2B5EF4-FFF2-40B4-BE49-F238E27FC236}">
                    <a16:creationId xmlns:a16="http://schemas.microsoft.com/office/drawing/2014/main" id="{45FCE105-A13B-4F09-A58A-B07E821A0A7A}"/>
                  </a:ext>
                </a:extLst>
              </p:cNvPr>
              <p:cNvSpPr/>
              <p:nvPr/>
            </p:nvSpPr>
            <p:spPr>
              <a:xfrm rot="10800000" flipV="1">
                <a:off x="888998" y="1017037"/>
                <a:ext cx="5362511" cy="4220029"/>
              </a:xfrm>
              <a:prstGeom prst="round2SameRect">
                <a:avLst>
                  <a:gd name="adj1" fmla="val 0"/>
                  <a:gd name="adj2" fmla="val 5602"/>
                </a:avLst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F26535D3-74D9-419F-A370-39D90338B948}"/>
                </a:ext>
              </a:extLst>
            </p:cNvPr>
            <p:cNvGrpSpPr/>
            <p:nvPr/>
          </p:nvGrpSpPr>
          <p:grpSpPr>
            <a:xfrm>
              <a:off x="10007503" y="602342"/>
              <a:ext cx="1007161" cy="255941"/>
              <a:chOff x="1863401" y="378540"/>
              <a:chExt cx="1007161" cy="255941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3DBA45F7-2944-4AFB-8467-590AEE03DC94}"/>
                  </a:ext>
                </a:extLst>
              </p:cNvPr>
              <p:cNvSpPr/>
              <p:nvPr/>
            </p:nvSpPr>
            <p:spPr>
              <a:xfrm rot="10800000" flipV="1">
                <a:off x="1863401" y="378542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id="{15BA80B8-0D4D-493B-BC19-1F596DAAC4C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991002" y="505446"/>
                <a:ext cx="0" cy="108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121734E5-BCD5-4F18-A882-6DF16F1507C6}"/>
                  </a:ext>
                </a:extLst>
              </p:cNvPr>
              <p:cNvSpPr/>
              <p:nvPr/>
            </p:nvSpPr>
            <p:spPr>
              <a:xfrm rot="10800000" flipV="1">
                <a:off x="2239012" y="378541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id="{80602F13-9C4D-4431-9E1A-9961B7EA2FD9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366980" y="440705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id="{76A583DE-AC17-459C-8597-BDC18A03F413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2366979" y="440703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55E4F121-84A4-4C31-B0EB-A7CE918F63CF}"/>
                  </a:ext>
                </a:extLst>
              </p:cNvPr>
              <p:cNvSpPr/>
              <p:nvPr/>
            </p:nvSpPr>
            <p:spPr>
              <a:xfrm rot="10800000" flipV="1">
                <a:off x="2614623" y="378540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52EF333C-B909-4092-A12E-713C08F986B9}"/>
                  </a:ext>
                </a:extLst>
              </p:cNvPr>
              <p:cNvSpPr/>
              <p:nvPr/>
            </p:nvSpPr>
            <p:spPr>
              <a:xfrm rot="10800000" flipV="1">
                <a:off x="2690822" y="461791"/>
                <a:ext cx="103539" cy="1035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12F0BC74-FD5D-4CDE-B429-AD54B001C05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8888"/>
          <a:stretch/>
        </p:blipFill>
        <p:spPr>
          <a:xfrm>
            <a:off x="2281320" y="3505085"/>
            <a:ext cx="4599577" cy="790575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55778ABB-9D44-431C-8F7B-4B1AC1ACBF6C}"/>
              </a:ext>
            </a:extLst>
          </p:cNvPr>
          <p:cNvSpPr txBox="1"/>
          <p:nvPr/>
        </p:nvSpPr>
        <p:spPr>
          <a:xfrm>
            <a:off x="940064" y="1834805"/>
            <a:ext cx="55980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i="0" dirty="0">
                <a:solidFill>
                  <a:srgbClr val="000000"/>
                </a:solidFill>
                <a:effectLst/>
              </a:rPr>
              <a:t>: Grid Search</a:t>
            </a:r>
            <a:r>
              <a:rPr lang="ko-KR" altLang="en-US" i="0" dirty="0">
                <a:solidFill>
                  <a:srgbClr val="000000"/>
                </a:solidFill>
                <a:effectLst/>
              </a:rPr>
              <a:t>를 이용하여 잠재적 </a:t>
            </a:r>
            <a:r>
              <a:rPr lang="en-US" altLang="ko-KR" i="0" dirty="0">
                <a:solidFill>
                  <a:srgbClr val="000000"/>
                </a:solidFill>
                <a:effectLst/>
              </a:rPr>
              <a:t>Parameter</a:t>
            </a:r>
            <a:r>
              <a:rPr lang="ko-KR" altLang="en-US" i="0" dirty="0">
                <a:solidFill>
                  <a:srgbClr val="000000"/>
                </a:solidFill>
                <a:effectLst/>
              </a:rPr>
              <a:t>들의 </a:t>
            </a:r>
            <a:endParaRPr lang="en-US" altLang="ko-KR" i="0" dirty="0">
              <a:solidFill>
                <a:srgbClr val="000000"/>
              </a:solidFill>
              <a:effectLst/>
            </a:endParaRPr>
          </a:p>
          <a:p>
            <a:r>
              <a:rPr lang="en-US" altLang="ko-KR" dirty="0">
                <a:solidFill>
                  <a:srgbClr val="000000"/>
                </a:solidFill>
              </a:rPr>
              <a:t>  </a:t>
            </a:r>
            <a:r>
              <a:rPr lang="ko-KR" altLang="en-US" i="0" dirty="0">
                <a:solidFill>
                  <a:srgbClr val="000000"/>
                </a:solidFill>
                <a:effectLst/>
              </a:rPr>
              <a:t>후보군들의 조합 중 가장 </a:t>
            </a:r>
            <a:r>
              <a:rPr lang="en-US" altLang="ko-KR" i="0" dirty="0">
                <a:solidFill>
                  <a:srgbClr val="000000"/>
                </a:solidFill>
                <a:effectLst/>
              </a:rPr>
              <a:t>Best </a:t>
            </a:r>
            <a:r>
              <a:rPr lang="ko-KR" altLang="en-US" i="0" dirty="0">
                <a:solidFill>
                  <a:srgbClr val="000000"/>
                </a:solidFill>
                <a:effectLst/>
              </a:rPr>
              <a:t>조합을 찾아줍니다</a:t>
            </a:r>
            <a:r>
              <a:rPr lang="en-US" altLang="ko-KR" i="0" dirty="0">
                <a:solidFill>
                  <a:srgbClr val="212121"/>
                </a:solidFill>
                <a:effectLst/>
              </a:rPr>
              <a:t>.</a:t>
            </a:r>
            <a:endParaRPr lang="ko-KR" alt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3F412D3-9193-425F-B52A-1EDF6FB67EE5}"/>
              </a:ext>
            </a:extLst>
          </p:cNvPr>
          <p:cNvSpPr txBox="1"/>
          <p:nvPr/>
        </p:nvSpPr>
        <p:spPr>
          <a:xfrm>
            <a:off x="884954" y="650198"/>
            <a:ext cx="4371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최적의 파라미터 찾기 </a:t>
            </a:r>
            <a:r>
              <a:rPr lang="en-US" altLang="ko-KR" sz="1600" b="1" dirty="0"/>
              <a:t>(Grid Search)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1D2CD7F-A93F-4D18-A77E-CED59809B275}"/>
              </a:ext>
            </a:extLst>
          </p:cNvPr>
          <p:cNvSpPr txBox="1"/>
          <p:nvPr/>
        </p:nvSpPr>
        <p:spPr>
          <a:xfrm>
            <a:off x="2016560" y="2689111"/>
            <a:ext cx="4371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최적의 파라미터 적용 정확도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1041218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B050EEF9-5216-4B66-AA52-4A03D1C13335}"/>
              </a:ext>
            </a:extLst>
          </p:cNvPr>
          <p:cNvSpPr/>
          <p:nvPr/>
        </p:nvSpPr>
        <p:spPr>
          <a:xfrm rot="10800000" flipV="1">
            <a:off x="377372" y="0"/>
            <a:ext cx="11437256" cy="5651759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DADCE8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5503359" y="6017277"/>
            <a:ext cx="1185281" cy="833173"/>
          </a:xfrm>
          <a:prstGeom prst="trapezoid">
            <a:avLst>
              <a:gd name="adj" fmla="val 14330"/>
            </a:avLst>
          </a:prstGeom>
          <a:gradFill>
            <a:gsLst>
              <a:gs pos="54000">
                <a:schemeClr val="bg1"/>
              </a:gs>
              <a:gs pos="55000">
                <a:schemeClr val="bg1">
                  <a:lumMod val="85000"/>
                </a:schemeClr>
              </a:gs>
            </a:gsLst>
            <a:lin ang="16200000" scaled="0"/>
          </a:gra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377372" y="5651760"/>
            <a:ext cx="11437256" cy="603897"/>
          </a:xfrm>
          <a:prstGeom prst="round2SameRect">
            <a:avLst>
              <a:gd name="adj1" fmla="val 0"/>
              <a:gd name="adj2" fmla="val 27614"/>
            </a:avLst>
          </a:prstGeom>
          <a:solidFill>
            <a:schemeClr val="bg1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800" b="1" kern="0" dirty="0">
                <a:solidFill>
                  <a:srgbClr val="747A9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83FE43C-CBC9-445F-9404-90153F15D7D1}"/>
              </a:ext>
            </a:extLst>
          </p:cNvPr>
          <p:cNvGrpSpPr/>
          <p:nvPr/>
        </p:nvGrpSpPr>
        <p:grpSpPr>
          <a:xfrm>
            <a:off x="11306815" y="5830761"/>
            <a:ext cx="272505" cy="272505"/>
            <a:chOff x="11205557" y="5766827"/>
            <a:chExt cx="373763" cy="373763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C4396D67-8C85-4DEF-9FEC-05513D8861F9}"/>
                </a:ext>
              </a:extLst>
            </p:cNvPr>
            <p:cNvSpPr/>
            <p:nvPr/>
          </p:nvSpPr>
          <p:spPr>
            <a:xfrm rot="10800000" flipV="1">
              <a:off x="11205557" y="5766827"/>
              <a:ext cx="373763" cy="3737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4" name="원호 43">
              <a:extLst>
                <a:ext uri="{FF2B5EF4-FFF2-40B4-BE49-F238E27FC236}">
                  <a16:creationId xmlns:a16="http://schemas.microsoft.com/office/drawing/2014/main" id="{704DEE50-2A87-48F0-8EEA-200A18C6A684}"/>
                </a:ext>
              </a:extLst>
            </p:cNvPr>
            <p:cNvSpPr/>
            <p:nvPr/>
          </p:nvSpPr>
          <p:spPr>
            <a:xfrm rot="10800000" flipV="1">
              <a:off x="11302663" y="5886905"/>
              <a:ext cx="179550" cy="179550"/>
            </a:xfrm>
            <a:prstGeom prst="arc">
              <a:avLst>
                <a:gd name="adj1" fmla="val 17958770"/>
                <a:gd name="adj2" fmla="val 14529894"/>
              </a:avLst>
            </a:prstGeom>
            <a:noFill/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14E1BBD4-C946-4784-B22A-6A0AB4EC4B4A}"/>
                </a:ext>
              </a:extLst>
            </p:cNvPr>
            <p:cNvCxnSpPr>
              <a:cxnSpLocks/>
            </p:cNvCxnSpPr>
            <p:nvPr/>
          </p:nvCxnSpPr>
          <p:spPr>
            <a:xfrm>
              <a:off x="11392438" y="5835670"/>
              <a:ext cx="0" cy="144000"/>
            </a:xfrm>
            <a:prstGeom prst="line">
              <a:avLst/>
            </a:prstGeom>
            <a:ln w="25400" cap="rnd">
              <a:solidFill>
                <a:srgbClr val="747A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/>
          <p:cNvGrpSpPr/>
          <p:nvPr/>
        </p:nvGrpSpPr>
        <p:grpSpPr>
          <a:xfrm>
            <a:off x="0" y="378663"/>
            <a:ext cx="517204" cy="262045"/>
            <a:chOff x="0" y="378663"/>
            <a:chExt cx="517204" cy="262045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2DAC26EB-17DE-411B-98FC-186B57022FA4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2482E8BD-341B-4D21-9716-7A73C9E9E825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1BA244FF-1820-4626-BB6A-816E558AB30A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0" name="직각 삼각형 59">
              <a:extLst>
                <a:ext uri="{FF2B5EF4-FFF2-40B4-BE49-F238E27FC236}">
                  <a16:creationId xmlns:a16="http://schemas.microsoft.com/office/drawing/2014/main" id="{1BA244FF-1820-4626-BB6A-816E558AB30A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E8D19DDC-5C08-4439-B41A-1151BD0A864B}"/>
              </a:ext>
            </a:extLst>
          </p:cNvPr>
          <p:cNvGrpSpPr/>
          <p:nvPr/>
        </p:nvGrpSpPr>
        <p:grpSpPr>
          <a:xfrm>
            <a:off x="752473" y="5868086"/>
            <a:ext cx="605548" cy="822427"/>
            <a:chOff x="752474" y="5868085"/>
            <a:chExt cx="871166" cy="985891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275914B2-1473-4743-8528-D4CABEA328C4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자유형: 도형 37">
              <a:extLst>
                <a:ext uri="{FF2B5EF4-FFF2-40B4-BE49-F238E27FC236}">
                  <a16:creationId xmlns:a16="http://schemas.microsoft.com/office/drawing/2014/main" id="{4B26AE9A-8948-404D-ADCE-DD3A57AC960E}"/>
                </a:ext>
              </a:extLst>
            </p:cNvPr>
            <p:cNvSpPr/>
            <p:nvPr/>
          </p:nvSpPr>
          <p:spPr>
            <a:xfrm>
              <a:off x="876780" y="6006339"/>
              <a:ext cx="659920" cy="60116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자유형: 도형 38">
              <a:extLst>
                <a:ext uri="{FF2B5EF4-FFF2-40B4-BE49-F238E27FC236}">
                  <a16:creationId xmlns:a16="http://schemas.microsoft.com/office/drawing/2014/main" id="{38DA9072-DEA8-4F5C-BE73-1E862E96682D}"/>
                </a:ext>
              </a:extLst>
            </p:cNvPr>
            <p:cNvSpPr/>
            <p:nvPr/>
          </p:nvSpPr>
          <p:spPr>
            <a:xfrm>
              <a:off x="857250" y="6196712"/>
              <a:ext cx="330200" cy="46226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자유형: 도형 39">
              <a:extLst>
                <a:ext uri="{FF2B5EF4-FFF2-40B4-BE49-F238E27FC236}">
                  <a16:creationId xmlns:a16="http://schemas.microsoft.com/office/drawing/2014/main" id="{1802C693-A5C0-45DC-B02A-2C0EF891F71A}"/>
                </a:ext>
              </a:extLst>
            </p:cNvPr>
            <p:cNvSpPr/>
            <p:nvPr/>
          </p:nvSpPr>
          <p:spPr>
            <a:xfrm>
              <a:off x="889000" y="6350000"/>
              <a:ext cx="508000" cy="69850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B160E23E-5756-43DC-AA82-46EC67DBC66C}"/>
              </a:ext>
            </a:extLst>
          </p:cNvPr>
          <p:cNvGrpSpPr/>
          <p:nvPr/>
        </p:nvGrpSpPr>
        <p:grpSpPr>
          <a:xfrm>
            <a:off x="1494272" y="5868087"/>
            <a:ext cx="605548" cy="822425"/>
            <a:chOff x="752474" y="5868085"/>
            <a:chExt cx="871166" cy="985891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07C43F64-2F4E-4A7A-8CBD-0055F5746513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자유형: 도형 43">
              <a:extLst>
                <a:ext uri="{FF2B5EF4-FFF2-40B4-BE49-F238E27FC236}">
                  <a16:creationId xmlns:a16="http://schemas.microsoft.com/office/drawing/2014/main" id="{714BC1A6-F9DF-44BF-AFBC-E866CA575987}"/>
                </a:ext>
              </a:extLst>
            </p:cNvPr>
            <p:cNvSpPr/>
            <p:nvPr/>
          </p:nvSpPr>
          <p:spPr>
            <a:xfrm flipV="1">
              <a:off x="876780" y="6018827"/>
              <a:ext cx="659920" cy="45719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자유형: 도형 44">
              <a:extLst>
                <a:ext uri="{FF2B5EF4-FFF2-40B4-BE49-F238E27FC236}">
                  <a16:creationId xmlns:a16="http://schemas.microsoft.com/office/drawing/2014/main" id="{9F08E35D-11D9-492E-A9BF-07850D6990EB}"/>
                </a:ext>
              </a:extLst>
            </p:cNvPr>
            <p:cNvSpPr/>
            <p:nvPr/>
          </p:nvSpPr>
          <p:spPr>
            <a:xfrm>
              <a:off x="857249" y="6196712"/>
              <a:ext cx="481563" cy="45719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자유형: 도형 45">
              <a:extLst>
                <a:ext uri="{FF2B5EF4-FFF2-40B4-BE49-F238E27FC236}">
                  <a16:creationId xmlns:a16="http://schemas.microsoft.com/office/drawing/2014/main" id="{21B4A5AF-A419-4D36-B2EF-54539A811B74}"/>
                </a:ext>
              </a:extLst>
            </p:cNvPr>
            <p:cNvSpPr/>
            <p:nvPr/>
          </p:nvSpPr>
          <p:spPr>
            <a:xfrm flipV="1">
              <a:off x="889000" y="6364273"/>
              <a:ext cx="272940" cy="45719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F607FE8-012E-4F87-B2CE-A5F0E97BDAC1}"/>
              </a:ext>
            </a:extLst>
          </p:cNvPr>
          <p:cNvSpPr txBox="1"/>
          <p:nvPr/>
        </p:nvSpPr>
        <p:spPr>
          <a:xfrm>
            <a:off x="717824" y="147817"/>
            <a:ext cx="7226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STEP4.  Machine Learning : SVM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E48834A-18E2-4785-A34F-638A60472386}"/>
              </a:ext>
            </a:extLst>
          </p:cNvPr>
          <p:cNvGrpSpPr/>
          <p:nvPr/>
        </p:nvGrpSpPr>
        <p:grpSpPr>
          <a:xfrm>
            <a:off x="0" y="696163"/>
            <a:ext cx="517204" cy="262045"/>
            <a:chOff x="0" y="378663"/>
            <a:chExt cx="517204" cy="262045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3B8D2990-5BEC-4123-9698-AC4FA676E7EE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8A47B720-D622-443E-8F3C-2B67D4900A77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1A2D03A0-0BE9-4240-987C-670353A72F03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7" name="직각 삼각형 26">
              <a:extLst>
                <a:ext uri="{FF2B5EF4-FFF2-40B4-BE49-F238E27FC236}">
                  <a16:creationId xmlns:a16="http://schemas.microsoft.com/office/drawing/2014/main" id="{11B9B31E-A6EB-4C8B-A389-8E02C1AB880C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79960C93-A61B-46A5-B00B-55E410B69A50}"/>
              </a:ext>
            </a:extLst>
          </p:cNvPr>
          <p:cNvGrpSpPr/>
          <p:nvPr/>
        </p:nvGrpSpPr>
        <p:grpSpPr>
          <a:xfrm>
            <a:off x="-6625" y="1020840"/>
            <a:ext cx="517204" cy="262045"/>
            <a:chOff x="0" y="378663"/>
            <a:chExt cx="517204" cy="262045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15DA112E-B9D2-43BD-AB2A-5F1541E3F543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1DCFB1B6-06FA-44AB-9197-09F3D8D7A34A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060A1B7D-FE88-4B55-8134-B62CB6853813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2" name="직각 삼각형 31">
              <a:extLst>
                <a:ext uri="{FF2B5EF4-FFF2-40B4-BE49-F238E27FC236}">
                  <a16:creationId xmlns:a16="http://schemas.microsoft.com/office/drawing/2014/main" id="{36EF38F0-71EC-4224-9CB7-6D13831AF6CF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89A5D525-917E-4E28-9622-11B44306FB1E}"/>
              </a:ext>
            </a:extLst>
          </p:cNvPr>
          <p:cNvGrpSpPr/>
          <p:nvPr/>
        </p:nvGrpSpPr>
        <p:grpSpPr>
          <a:xfrm>
            <a:off x="-6625" y="1339446"/>
            <a:ext cx="517204" cy="262045"/>
            <a:chOff x="0" y="378663"/>
            <a:chExt cx="517204" cy="262045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AD62B12A-6806-4F7C-80ED-1490CC7992D7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916A9F1A-BA77-4A27-B6AD-C43840069EF3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A52FA597-76E1-4AE6-AAEB-72252D9C4D41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2" name="직각 삼각형 51">
              <a:extLst>
                <a:ext uri="{FF2B5EF4-FFF2-40B4-BE49-F238E27FC236}">
                  <a16:creationId xmlns:a16="http://schemas.microsoft.com/office/drawing/2014/main" id="{C8BAB2D2-8AE8-4CEF-8CBD-B66C09051178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D09BE2FC-26F6-4A16-A223-4554A4CAB1B9}"/>
              </a:ext>
            </a:extLst>
          </p:cNvPr>
          <p:cNvGrpSpPr/>
          <p:nvPr/>
        </p:nvGrpSpPr>
        <p:grpSpPr>
          <a:xfrm>
            <a:off x="743164" y="632784"/>
            <a:ext cx="5945476" cy="2796216"/>
            <a:chOff x="5859348" y="406247"/>
            <a:chExt cx="5362512" cy="4822372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41C21489-6DA4-478B-84EC-65030B5D1280}"/>
                </a:ext>
              </a:extLst>
            </p:cNvPr>
            <p:cNvGrpSpPr/>
            <p:nvPr/>
          </p:nvGrpSpPr>
          <p:grpSpPr>
            <a:xfrm>
              <a:off x="5859348" y="406247"/>
              <a:ext cx="5362512" cy="4822372"/>
              <a:chOff x="888998" y="414694"/>
              <a:chExt cx="5362512" cy="4822372"/>
            </a:xfrm>
          </p:grpSpPr>
          <p:sp>
            <p:nvSpPr>
              <p:cNvPr id="66" name="사각형: 둥근 위쪽 모서리 65">
                <a:extLst>
                  <a:ext uri="{FF2B5EF4-FFF2-40B4-BE49-F238E27FC236}">
                    <a16:creationId xmlns:a16="http://schemas.microsoft.com/office/drawing/2014/main" id="{3D7C22FA-3CA7-4955-842B-B8BD60018DB6}"/>
                  </a:ext>
                </a:extLst>
              </p:cNvPr>
              <p:cNvSpPr/>
              <p:nvPr/>
            </p:nvSpPr>
            <p:spPr>
              <a:xfrm rot="10800000" flipV="1">
                <a:off x="888999" y="414694"/>
                <a:ext cx="5362511" cy="602342"/>
              </a:xfrm>
              <a:prstGeom prst="round2SameRect">
                <a:avLst>
                  <a:gd name="adj1" fmla="val 35593"/>
                  <a:gd name="adj2" fmla="val 0"/>
                </a:avLst>
              </a:prstGeom>
              <a:solidFill>
                <a:srgbClr val="C2E1F3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사각형: 둥근 위쪽 모서리 66">
                <a:extLst>
                  <a:ext uri="{FF2B5EF4-FFF2-40B4-BE49-F238E27FC236}">
                    <a16:creationId xmlns:a16="http://schemas.microsoft.com/office/drawing/2014/main" id="{200C4A25-45FD-413F-BB57-44CD25AF65D6}"/>
                  </a:ext>
                </a:extLst>
              </p:cNvPr>
              <p:cNvSpPr/>
              <p:nvPr/>
            </p:nvSpPr>
            <p:spPr>
              <a:xfrm rot="10800000" flipV="1">
                <a:off x="888998" y="1017037"/>
                <a:ext cx="5362511" cy="4220029"/>
              </a:xfrm>
              <a:prstGeom prst="round2SameRect">
                <a:avLst>
                  <a:gd name="adj1" fmla="val 0"/>
                  <a:gd name="adj2" fmla="val 5602"/>
                </a:avLst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7EC72747-7F72-4A39-8C77-EA8C8A3EF458}"/>
                </a:ext>
              </a:extLst>
            </p:cNvPr>
            <p:cNvGrpSpPr/>
            <p:nvPr/>
          </p:nvGrpSpPr>
          <p:grpSpPr>
            <a:xfrm>
              <a:off x="10007503" y="602342"/>
              <a:ext cx="1007161" cy="255941"/>
              <a:chOff x="1863401" y="378540"/>
              <a:chExt cx="1007161" cy="255941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8F76893B-E5A5-40D9-ADB8-ECDF6BFB52F9}"/>
                  </a:ext>
                </a:extLst>
              </p:cNvPr>
              <p:cNvSpPr/>
              <p:nvPr/>
            </p:nvSpPr>
            <p:spPr>
              <a:xfrm rot="10800000" flipV="1">
                <a:off x="1863401" y="378542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DB94CB2E-EE46-4CAA-B6FD-36406DB71A5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991002" y="505446"/>
                <a:ext cx="0" cy="108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F95F298C-740B-43C1-8970-8AD00FF7B356}"/>
                  </a:ext>
                </a:extLst>
              </p:cNvPr>
              <p:cNvSpPr/>
              <p:nvPr/>
            </p:nvSpPr>
            <p:spPr>
              <a:xfrm rot="10800000" flipV="1">
                <a:off x="2239012" y="378541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38E36F5E-C60E-4987-8895-AFD4054FF84F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366980" y="440705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0CE4A3AF-3E34-4B11-BCDC-3816AA433F46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2366979" y="440703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36B27FC0-86BA-4919-B014-478F4E970C71}"/>
                  </a:ext>
                </a:extLst>
              </p:cNvPr>
              <p:cNvSpPr/>
              <p:nvPr/>
            </p:nvSpPr>
            <p:spPr>
              <a:xfrm rot="10800000" flipV="1">
                <a:off x="2614623" y="378540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19B13A09-8491-416C-A819-F58CC31E03B1}"/>
                  </a:ext>
                </a:extLst>
              </p:cNvPr>
              <p:cNvSpPr/>
              <p:nvPr/>
            </p:nvSpPr>
            <p:spPr>
              <a:xfrm rot="10800000" flipV="1">
                <a:off x="2690822" y="461791"/>
                <a:ext cx="103539" cy="1035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22481B42-AF47-498D-AECD-875ECD145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794" y="1273002"/>
            <a:ext cx="5287845" cy="411471"/>
          </a:xfrm>
          <a:prstGeom prst="rect">
            <a:avLst/>
          </a:prstGeom>
        </p:spPr>
      </p:pic>
      <p:grpSp>
        <p:nvGrpSpPr>
          <p:cNvPr id="68" name="그룹 67">
            <a:extLst>
              <a:ext uri="{FF2B5EF4-FFF2-40B4-BE49-F238E27FC236}">
                <a16:creationId xmlns:a16="http://schemas.microsoft.com/office/drawing/2014/main" id="{8948B3F5-F2D3-458E-8629-8959F4BE2950}"/>
              </a:ext>
            </a:extLst>
          </p:cNvPr>
          <p:cNvGrpSpPr/>
          <p:nvPr/>
        </p:nvGrpSpPr>
        <p:grpSpPr>
          <a:xfrm>
            <a:off x="1901836" y="2705937"/>
            <a:ext cx="5195058" cy="2441042"/>
            <a:chOff x="5859348" y="406247"/>
            <a:chExt cx="5362512" cy="4822372"/>
          </a:xfrm>
        </p:grpSpPr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ED48DD2D-CEE1-41DC-B682-3554D67D5F84}"/>
                </a:ext>
              </a:extLst>
            </p:cNvPr>
            <p:cNvGrpSpPr/>
            <p:nvPr/>
          </p:nvGrpSpPr>
          <p:grpSpPr>
            <a:xfrm>
              <a:off x="5859348" y="406247"/>
              <a:ext cx="5362512" cy="4822372"/>
              <a:chOff x="888998" y="414694"/>
              <a:chExt cx="5362512" cy="4822372"/>
            </a:xfrm>
          </p:grpSpPr>
          <p:sp>
            <p:nvSpPr>
              <p:cNvPr id="88" name="사각형: 둥근 위쪽 모서리 87">
                <a:extLst>
                  <a:ext uri="{FF2B5EF4-FFF2-40B4-BE49-F238E27FC236}">
                    <a16:creationId xmlns:a16="http://schemas.microsoft.com/office/drawing/2014/main" id="{395C5B20-4BFD-4E20-B729-4429F2D7F86D}"/>
                  </a:ext>
                </a:extLst>
              </p:cNvPr>
              <p:cNvSpPr/>
              <p:nvPr/>
            </p:nvSpPr>
            <p:spPr>
              <a:xfrm rot="10800000" flipV="1">
                <a:off x="888999" y="414694"/>
                <a:ext cx="5362511" cy="602342"/>
              </a:xfrm>
              <a:prstGeom prst="round2SameRect">
                <a:avLst>
                  <a:gd name="adj1" fmla="val 35593"/>
                  <a:gd name="adj2" fmla="val 0"/>
                </a:avLst>
              </a:prstGeom>
              <a:solidFill>
                <a:srgbClr val="C2E1F3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9" name="사각형: 둥근 위쪽 모서리 88">
                <a:extLst>
                  <a:ext uri="{FF2B5EF4-FFF2-40B4-BE49-F238E27FC236}">
                    <a16:creationId xmlns:a16="http://schemas.microsoft.com/office/drawing/2014/main" id="{45FCE105-A13B-4F09-A58A-B07E821A0A7A}"/>
                  </a:ext>
                </a:extLst>
              </p:cNvPr>
              <p:cNvSpPr/>
              <p:nvPr/>
            </p:nvSpPr>
            <p:spPr>
              <a:xfrm rot="10800000" flipV="1">
                <a:off x="888998" y="1017037"/>
                <a:ext cx="5362511" cy="4220029"/>
              </a:xfrm>
              <a:prstGeom prst="round2SameRect">
                <a:avLst>
                  <a:gd name="adj1" fmla="val 0"/>
                  <a:gd name="adj2" fmla="val 5602"/>
                </a:avLst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F26535D3-74D9-419F-A370-39D90338B948}"/>
                </a:ext>
              </a:extLst>
            </p:cNvPr>
            <p:cNvGrpSpPr/>
            <p:nvPr/>
          </p:nvGrpSpPr>
          <p:grpSpPr>
            <a:xfrm>
              <a:off x="10007503" y="602342"/>
              <a:ext cx="1007161" cy="255941"/>
              <a:chOff x="1863401" y="378540"/>
              <a:chExt cx="1007161" cy="255941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3DBA45F7-2944-4AFB-8467-590AEE03DC94}"/>
                  </a:ext>
                </a:extLst>
              </p:cNvPr>
              <p:cNvSpPr/>
              <p:nvPr/>
            </p:nvSpPr>
            <p:spPr>
              <a:xfrm rot="10800000" flipV="1">
                <a:off x="1863401" y="378542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id="{15BA80B8-0D4D-493B-BC19-1F596DAAC4C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991002" y="505446"/>
                <a:ext cx="0" cy="108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121734E5-BCD5-4F18-A882-6DF16F1507C6}"/>
                  </a:ext>
                </a:extLst>
              </p:cNvPr>
              <p:cNvSpPr/>
              <p:nvPr/>
            </p:nvSpPr>
            <p:spPr>
              <a:xfrm rot="10800000" flipV="1">
                <a:off x="2239012" y="378541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id="{80602F13-9C4D-4431-9E1A-9961B7EA2FD9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366980" y="440705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id="{76A583DE-AC17-459C-8597-BDC18A03F413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2366979" y="440703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55E4F121-84A4-4C31-B0EB-A7CE918F63CF}"/>
                  </a:ext>
                </a:extLst>
              </p:cNvPr>
              <p:cNvSpPr/>
              <p:nvPr/>
            </p:nvSpPr>
            <p:spPr>
              <a:xfrm rot="10800000" flipV="1">
                <a:off x="2614623" y="378540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52EF333C-B909-4092-A12E-713C08F986B9}"/>
                  </a:ext>
                </a:extLst>
              </p:cNvPr>
              <p:cNvSpPr/>
              <p:nvPr/>
            </p:nvSpPr>
            <p:spPr>
              <a:xfrm rot="10800000" flipV="1">
                <a:off x="2690822" y="461791"/>
                <a:ext cx="103539" cy="1035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12F0BC74-FD5D-4CDE-B429-AD54B001C0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888"/>
          <a:stretch/>
        </p:blipFill>
        <p:spPr>
          <a:xfrm>
            <a:off x="2281320" y="3505085"/>
            <a:ext cx="4599577" cy="790575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55778ABB-9D44-431C-8F7B-4B1AC1ACBF6C}"/>
              </a:ext>
            </a:extLst>
          </p:cNvPr>
          <p:cNvSpPr txBox="1"/>
          <p:nvPr/>
        </p:nvSpPr>
        <p:spPr>
          <a:xfrm>
            <a:off x="940064" y="1834805"/>
            <a:ext cx="55980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i="0" dirty="0">
                <a:solidFill>
                  <a:srgbClr val="000000"/>
                </a:solidFill>
                <a:effectLst/>
              </a:rPr>
              <a:t>: Grid Search</a:t>
            </a:r>
            <a:r>
              <a:rPr lang="ko-KR" altLang="en-US" i="0" dirty="0">
                <a:solidFill>
                  <a:srgbClr val="000000"/>
                </a:solidFill>
                <a:effectLst/>
              </a:rPr>
              <a:t>를 이용하여 잠재적 </a:t>
            </a:r>
            <a:r>
              <a:rPr lang="en-US" altLang="ko-KR" i="0" dirty="0">
                <a:solidFill>
                  <a:srgbClr val="000000"/>
                </a:solidFill>
                <a:effectLst/>
              </a:rPr>
              <a:t>Parameter</a:t>
            </a:r>
            <a:r>
              <a:rPr lang="ko-KR" altLang="en-US" i="0" dirty="0">
                <a:solidFill>
                  <a:srgbClr val="000000"/>
                </a:solidFill>
                <a:effectLst/>
              </a:rPr>
              <a:t>들의 </a:t>
            </a:r>
            <a:endParaRPr lang="en-US" altLang="ko-KR" i="0" dirty="0">
              <a:solidFill>
                <a:srgbClr val="000000"/>
              </a:solidFill>
              <a:effectLst/>
            </a:endParaRPr>
          </a:p>
          <a:p>
            <a:r>
              <a:rPr lang="en-US" altLang="ko-KR" dirty="0">
                <a:solidFill>
                  <a:srgbClr val="000000"/>
                </a:solidFill>
              </a:rPr>
              <a:t>  </a:t>
            </a:r>
            <a:r>
              <a:rPr lang="ko-KR" altLang="en-US" i="0" dirty="0">
                <a:solidFill>
                  <a:srgbClr val="000000"/>
                </a:solidFill>
                <a:effectLst/>
              </a:rPr>
              <a:t>후보군들의 조합 중 가장 </a:t>
            </a:r>
            <a:r>
              <a:rPr lang="en-US" altLang="ko-KR" i="0" dirty="0">
                <a:solidFill>
                  <a:srgbClr val="000000"/>
                </a:solidFill>
                <a:effectLst/>
              </a:rPr>
              <a:t>Best </a:t>
            </a:r>
            <a:r>
              <a:rPr lang="ko-KR" altLang="en-US" i="0" dirty="0">
                <a:solidFill>
                  <a:srgbClr val="000000"/>
                </a:solidFill>
                <a:effectLst/>
              </a:rPr>
              <a:t>조합을 찾아줍니다</a:t>
            </a:r>
            <a:r>
              <a:rPr lang="en-US" altLang="ko-KR" i="0" dirty="0">
                <a:solidFill>
                  <a:srgbClr val="212121"/>
                </a:solidFill>
                <a:effectLst/>
              </a:rPr>
              <a:t>.</a:t>
            </a:r>
            <a:endParaRPr lang="ko-KR" alt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3F412D3-9193-425F-B52A-1EDF6FB67EE5}"/>
              </a:ext>
            </a:extLst>
          </p:cNvPr>
          <p:cNvSpPr txBox="1"/>
          <p:nvPr/>
        </p:nvSpPr>
        <p:spPr>
          <a:xfrm>
            <a:off x="884954" y="650198"/>
            <a:ext cx="4371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최적의 파라미터 찾기 </a:t>
            </a:r>
            <a:r>
              <a:rPr lang="en-US" altLang="ko-KR" sz="1600" b="1" dirty="0"/>
              <a:t>(Grid Search)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1D2CD7F-A93F-4D18-A77E-CED59809B275}"/>
              </a:ext>
            </a:extLst>
          </p:cNvPr>
          <p:cNvSpPr txBox="1"/>
          <p:nvPr/>
        </p:nvSpPr>
        <p:spPr>
          <a:xfrm>
            <a:off x="2016560" y="2689111"/>
            <a:ext cx="4371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최적의 파라미터 적용 정확도</a:t>
            </a:r>
            <a:endParaRPr lang="en-US" altLang="ko-KR" sz="1600" b="1" dirty="0"/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48AB6733-B926-4ECB-BD73-5690C652F5C9}"/>
              </a:ext>
            </a:extLst>
          </p:cNvPr>
          <p:cNvGrpSpPr/>
          <p:nvPr/>
        </p:nvGrpSpPr>
        <p:grpSpPr>
          <a:xfrm>
            <a:off x="4631166" y="1030320"/>
            <a:ext cx="6609409" cy="4116660"/>
            <a:chOff x="5859348" y="406247"/>
            <a:chExt cx="5362512" cy="4822372"/>
          </a:xfrm>
        </p:grpSpPr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4E656D87-4BE4-44EC-A281-D8010FCD56EC}"/>
                </a:ext>
              </a:extLst>
            </p:cNvPr>
            <p:cNvGrpSpPr/>
            <p:nvPr/>
          </p:nvGrpSpPr>
          <p:grpSpPr>
            <a:xfrm>
              <a:off x="5859348" y="406247"/>
              <a:ext cx="5362512" cy="4822372"/>
              <a:chOff x="888998" y="414694"/>
              <a:chExt cx="5362512" cy="4822372"/>
            </a:xfrm>
          </p:grpSpPr>
          <p:sp>
            <p:nvSpPr>
              <p:cNvPr id="103" name="사각형: 둥근 위쪽 모서리 102">
                <a:extLst>
                  <a:ext uri="{FF2B5EF4-FFF2-40B4-BE49-F238E27FC236}">
                    <a16:creationId xmlns:a16="http://schemas.microsoft.com/office/drawing/2014/main" id="{52B843D8-DDA8-45D6-9633-24A8CDCAA527}"/>
                  </a:ext>
                </a:extLst>
              </p:cNvPr>
              <p:cNvSpPr/>
              <p:nvPr/>
            </p:nvSpPr>
            <p:spPr>
              <a:xfrm rot="10800000" flipV="1">
                <a:off x="888999" y="414694"/>
                <a:ext cx="5362511" cy="602342"/>
              </a:xfrm>
              <a:prstGeom prst="round2SameRect">
                <a:avLst>
                  <a:gd name="adj1" fmla="val 35593"/>
                  <a:gd name="adj2" fmla="val 0"/>
                </a:avLst>
              </a:prstGeom>
              <a:solidFill>
                <a:srgbClr val="C2E1F3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4" name="사각형: 둥근 위쪽 모서리 103">
                <a:extLst>
                  <a:ext uri="{FF2B5EF4-FFF2-40B4-BE49-F238E27FC236}">
                    <a16:creationId xmlns:a16="http://schemas.microsoft.com/office/drawing/2014/main" id="{4AD25FA9-69ED-4F42-B075-FAA6F48C7FCF}"/>
                  </a:ext>
                </a:extLst>
              </p:cNvPr>
              <p:cNvSpPr/>
              <p:nvPr/>
            </p:nvSpPr>
            <p:spPr>
              <a:xfrm rot="10800000" flipV="1">
                <a:off x="888998" y="1017037"/>
                <a:ext cx="5362511" cy="4220029"/>
              </a:xfrm>
              <a:prstGeom prst="round2SameRect">
                <a:avLst>
                  <a:gd name="adj1" fmla="val 0"/>
                  <a:gd name="adj2" fmla="val 5602"/>
                </a:avLst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85378704-D9F7-4F37-9D44-661DBACCEFFB}"/>
                </a:ext>
              </a:extLst>
            </p:cNvPr>
            <p:cNvGrpSpPr/>
            <p:nvPr/>
          </p:nvGrpSpPr>
          <p:grpSpPr>
            <a:xfrm>
              <a:off x="10007503" y="602342"/>
              <a:ext cx="1007161" cy="255941"/>
              <a:chOff x="1863401" y="378540"/>
              <a:chExt cx="1007161" cy="255941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D5DA1F29-3706-470D-ABC6-FA704CCDDADF}"/>
                  </a:ext>
                </a:extLst>
              </p:cNvPr>
              <p:cNvSpPr/>
              <p:nvPr/>
            </p:nvSpPr>
            <p:spPr>
              <a:xfrm rot="10800000" flipV="1">
                <a:off x="1863401" y="378542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D5F2764F-4583-4849-A202-3553A52AA0D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991002" y="505446"/>
                <a:ext cx="0" cy="108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AC949D52-5565-4682-BDF6-56BCE6C52049}"/>
                  </a:ext>
                </a:extLst>
              </p:cNvPr>
              <p:cNvSpPr/>
              <p:nvPr/>
            </p:nvSpPr>
            <p:spPr>
              <a:xfrm rot="10800000" flipV="1">
                <a:off x="2239012" y="378541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99" name="직선 연결선 98">
                <a:extLst>
                  <a:ext uri="{FF2B5EF4-FFF2-40B4-BE49-F238E27FC236}">
                    <a16:creationId xmlns:a16="http://schemas.microsoft.com/office/drawing/2014/main" id="{55DB32ED-ED97-4768-A85C-5BFA019757E4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366980" y="440705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>
                <a:extLst>
                  <a:ext uri="{FF2B5EF4-FFF2-40B4-BE49-F238E27FC236}">
                    <a16:creationId xmlns:a16="http://schemas.microsoft.com/office/drawing/2014/main" id="{7D8BF631-2822-4894-9FDA-599D90994417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2366979" y="440703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4DEC63C0-D3E2-4BE5-92E7-CB8D32544FBB}"/>
                  </a:ext>
                </a:extLst>
              </p:cNvPr>
              <p:cNvSpPr/>
              <p:nvPr/>
            </p:nvSpPr>
            <p:spPr>
              <a:xfrm rot="10800000" flipV="1">
                <a:off x="2614623" y="378540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47349A62-3929-4A7C-977B-24940EDD2EEB}"/>
                  </a:ext>
                </a:extLst>
              </p:cNvPr>
              <p:cNvSpPr/>
              <p:nvPr/>
            </p:nvSpPr>
            <p:spPr>
              <a:xfrm rot="10800000" flipV="1">
                <a:off x="2690822" y="461791"/>
                <a:ext cx="103539" cy="1035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0C49DD2F-F7CF-4E6F-AD67-399F252A6920}"/>
              </a:ext>
            </a:extLst>
          </p:cNvPr>
          <p:cNvSpPr txBox="1"/>
          <p:nvPr/>
        </p:nvSpPr>
        <p:spPr>
          <a:xfrm>
            <a:off x="4797923" y="1070418"/>
            <a:ext cx="4371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정오분류표</a:t>
            </a:r>
            <a:endParaRPr lang="en-US" altLang="ko-KR" sz="24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6133ED5-43AD-4B0F-B807-FA7AF2937C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9593" y="1907855"/>
            <a:ext cx="6199255" cy="260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9753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5503359" y="6017277"/>
            <a:ext cx="1185281" cy="833173"/>
          </a:xfrm>
          <a:prstGeom prst="trapezoid">
            <a:avLst>
              <a:gd name="adj" fmla="val 14330"/>
            </a:avLst>
          </a:prstGeom>
          <a:gradFill>
            <a:gsLst>
              <a:gs pos="54000">
                <a:schemeClr val="bg1"/>
              </a:gs>
              <a:gs pos="55000">
                <a:schemeClr val="bg1">
                  <a:lumMod val="85000"/>
                </a:schemeClr>
              </a:gs>
            </a:gsLst>
            <a:lin ang="16200000" scaled="0"/>
          </a:gra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B050EEF9-5216-4B66-AA52-4A03D1C13335}"/>
              </a:ext>
            </a:extLst>
          </p:cNvPr>
          <p:cNvSpPr/>
          <p:nvPr/>
        </p:nvSpPr>
        <p:spPr>
          <a:xfrm rot="10800000" flipV="1">
            <a:off x="377372" y="0"/>
            <a:ext cx="11437256" cy="5651759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DADCE8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377372" y="5651760"/>
            <a:ext cx="11437256" cy="603897"/>
          </a:xfrm>
          <a:prstGeom prst="round2SameRect">
            <a:avLst>
              <a:gd name="adj1" fmla="val 0"/>
              <a:gd name="adj2" fmla="val 27614"/>
            </a:avLst>
          </a:prstGeom>
          <a:solidFill>
            <a:schemeClr val="bg1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800" b="1" kern="0" dirty="0">
                <a:solidFill>
                  <a:srgbClr val="747A9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83FE43C-CBC9-445F-9404-90153F15D7D1}"/>
              </a:ext>
            </a:extLst>
          </p:cNvPr>
          <p:cNvGrpSpPr/>
          <p:nvPr/>
        </p:nvGrpSpPr>
        <p:grpSpPr>
          <a:xfrm>
            <a:off x="11306815" y="5830761"/>
            <a:ext cx="272505" cy="272505"/>
            <a:chOff x="11205557" y="5766827"/>
            <a:chExt cx="373763" cy="373763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C4396D67-8C85-4DEF-9FEC-05513D8861F9}"/>
                </a:ext>
              </a:extLst>
            </p:cNvPr>
            <p:cNvSpPr/>
            <p:nvPr/>
          </p:nvSpPr>
          <p:spPr>
            <a:xfrm rot="10800000" flipV="1">
              <a:off x="11205557" y="5766827"/>
              <a:ext cx="373763" cy="3737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4" name="원호 43">
              <a:extLst>
                <a:ext uri="{FF2B5EF4-FFF2-40B4-BE49-F238E27FC236}">
                  <a16:creationId xmlns:a16="http://schemas.microsoft.com/office/drawing/2014/main" id="{704DEE50-2A87-48F0-8EEA-200A18C6A684}"/>
                </a:ext>
              </a:extLst>
            </p:cNvPr>
            <p:cNvSpPr/>
            <p:nvPr/>
          </p:nvSpPr>
          <p:spPr>
            <a:xfrm rot="10800000" flipV="1">
              <a:off x="11302663" y="5886905"/>
              <a:ext cx="179550" cy="179550"/>
            </a:xfrm>
            <a:prstGeom prst="arc">
              <a:avLst>
                <a:gd name="adj1" fmla="val 17958770"/>
                <a:gd name="adj2" fmla="val 14529894"/>
              </a:avLst>
            </a:prstGeom>
            <a:noFill/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14E1BBD4-C946-4784-B22A-6A0AB4EC4B4A}"/>
                </a:ext>
              </a:extLst>
            </p:cNvPr>
            <p:cNvCxnSpPr>
              <a:cxnSpLocks/>
            </p:cNvCxnSpPr>
            <p:nvPr/>
          </p:nvCxnSpPr>
          <p:spPr>
            <a:xfrm>
              <a:off x="11392438" y="5835670"/>
              <a:ext cx="0" cy="144000"/>
            </a:xfrm>
            <a:prstGeom prst="line">
              <a:avLst/>
            </a:prstGeom>
            <a:ln w="25400" cap="rnd">
              <a:solidFill>
                <a:srgbClr val="747A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/>
          <p:cNvGrpSpPr/>
          <p:nvPr/>
        </p:nvGrpSpPr>
        <p:grpSpPr>
          <a:xfrm>
            <a:off x="0" y="378663"/>
            <a:ext cx="517204" cy="262045"/>
            <a:chOff x="0" y="378663"/>
            <a:chExt cx="517204" cy="262045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2DAC26EB-17DE-411B-98FC-186B57022FA4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2482E8BD-341B-4D21-9716-7A73C9E9E825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1BA244FF-1820-4626-BB6A-816E558AB30A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0" name="직각 삼각형 59">
              <a:extLst>
                <a:ext uri="{FF2B5EF4-FFF2-40B4-BE49-F238E27FC236}">
                  <a16:creationId xmlns:a16="http://schemas.microsoft.com/office/drawing/2014/main" id="{1BA244FF-1820-4626-BB6A-816E558AB30A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E8D19DDC-5C08-4439-B41A-1151BD0A864B}"/>
              </a:ext>
            </a:extLst>
          </p:cNvPr>
          <p:cNvGrpSpPr/>
          <p:nvPr/>
        </p:nvGrpSpPr>
        <p:grpSpPr>
          <a:xfrm>
            <a:off x="752473" y="5868086"/>
            <a:ext cx="605548" cy="822427"/>
            <a:chOff x="752474" y="5868085"/>
            <a:chExt cx="871166" cy="985891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275914B2-1473-4743-8528-D4CABEA328C4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자유형: 도형 37">
              <a:extLst>
                <a:ext uri="{FF2B5EF4-FFF2-40B4-BE49-F238E27FC236}">
                  <a16:creationId xmlns:a16="http://schemas.microsoft.com/office/drawing/2014/main" id="{4B26AE9A-8948-404D-ADCE-DD3A57AC960E}"/>
                </a:ext>
              </a:extLst>
            </p:cNvPr>
            <p:cNvSpPr/>
            <p:nvPr/>
          </p:nvSpPr>
          <p:spPr>
            <a:xfrm>
              <a:off x="876780" y="6006339"/>
              <a:ext cx="659920" cy="60116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자유형: 도형 38">
              <a:extLst>
                <a:ext uri="{FF2B5EF4-FFF2-40B4-BE49-F238E27FC236}">
                  <a16:creationId xmlns:a16="http://schemas.microsoft.com/office/drawing/2014/main" id="{38DA9072-DEA8-4F5C-BE73-1E862E96682D}"/>
                </a:ext>
              </a:extLst>
            </p:cNvPr>
            <p:cNvSpPr/>
            <p:nvPr/>
          </p:nvSpPr>
          <p:spPr>
            <a:xfrm>
              <a:off x="857250" y="6196712"/>
              <a:ext cx="330200" cy="46226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자유형: 도형 39">
              <a:extLst>
                <a:ext uri="{FF2B5EF4-FFF2-40B4-BE49-F238E27FC236}">
                  <a16:creationId xmlns:a16="http://schemas.microsoft.com/office/drawing/2014/main" id="{1802C693-A5C0-45DC-B02A-2C0EF891F71A}"/>
                </a:ext>
              </a:extLst>
            </p:cNvPr>
            <p:cNvSpPr/>
            <p:nvPr/>
          </p:nvSpPr>
          <p:spPr>
            <a:xfrm>
              <a:off x="889000" y="6350000"/>
              <a:ext cx="508000" cy="69850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B160E23E-5756-43DC-AA82-46EC67DBC66C}"/>
              </a:ext>
            </a:extLst>
          </p:cNvPr>
          <p:cNvGrpSpPr/>
          <p:nvPr/>
        </p:nvGrpSpPr>
        <p:grpSpPr>
          <a:xfrm>
            <a:off x="1494272" y="5868087"/>
            <a:ext cx="605548" cy="822425"/>
            <a:chOff x="752474" y="5868085"/>
            <a:chExt cx="871166" cy="985891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07C43F64-2F4E-4A7A-8CBD-0055F5746513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자유형: 도형 43">
              <a:extLst>
                <a:ext uri="{FF2B5EF4-FFF2-40B4-BE49-F238E27FC236}">
                  <a16:creationId xmlns:a16="http://schemas.microsoft.com/office/drawing/2014/main" id="{714BC1A6-F9DF-44BF-AFBC-E866CA575987}"/>
                </a:ext>
              </a:extLst>
            </p:cNvPr>
            <p:cNvSpPr/>
            <p:nvPr/>
          </p:nvSpPr>
          <p:spPr>
            <a:xfrm flipV="1">
              <a:off x="876780" y="6018827"/>
              <a:ext cx="659920" cy="45719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자유형: 도형 44">
              <a:extLst>
                <a:ext uri="{FF2B5EF4-FFF2-40B4-BE49-F238E27FC236}">
                  <a16:creationId xmlns:a16="http://schemas.microsoft.com/office/drawing/2014/main" id="{9F08E35D-11D9-492E-A9BF-07850D6990EB}"/>
                </a:ext>
              </a:extLst>
            </p:cNvPr>
            <p:cNvSpPr/>
            <p:nvPr/>
          </p:nvSpPr>
          <p:spPr>
            <a:xfrm>
              <a:off x="857249" y="6196712"/>
              <a:ext cx="481563" cy="45719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자유형: 도형 45">
              <a:extLst>
                <a:ext uri="{FF2B5EF4-FFF2-40B4-BE49-F238E27FC236}">
                  <a16:creationId xmlns:a16="http://schemas.microsoft.com/office/drawing/2014/main" id="{21B4A5AF-A419-4D36-B2EF-54539A811B74}"/>
                </a:ext>
              </a:extLst>
            </p:cNvPr>
            <p:cNvSpPr/>
            <p:nvPr/>
          </p:nvSpPr>
          <p:spPr>
            <a:xfrm flipV="1">
              <a:off x="889000" y="6364273"/>
              <a:ext cx="272940" cy="45719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7FB167F-3F1A-4D80-9056-69A879DD1C34}"/>
              </a:ext>
            </a:extLst>
          </p:cNvPr>
          <p:cNvSpPr txBox="1"/>
          <p:nvPr/>
        </p:nvSpPr>
        <p:spPr>
          <a:xfrm>
            <a:off x="752473" y="137747"/>
            <a:ext cx="7226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STEP4.  Machine Learning : </a:t>
            </a:r>
            <a:r>
              <a:rPr lang="ko-KR" altLang="en-US" sz="2000" b="1" dirty="0"/>
              <a:t>의사결정나무</a:t>
            </a:r>
            <a:endParaRPr lang="en-US" altLang="ko-KR" sz="2000" b="1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CCDDE47-6942-436F-BA87-1FA74EFC02C3}"/>
              </a:ext>
            </a:extLst>
          </p:cNvPr>
          <p:cNvGrpSpPr/>
          <p:nvPr/>
        </p:nvGrpSpPr>
        <p:grpSpPr>
          <a:xfrm>
            <a:off x="752473" y="601568"/>
            <a:ext cx="10826848" cy="4822372"/>
            <a:chOff x="752473" y="601568"/>
            <a:chExt cx="10826848" cy="4822372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FD1E3AE5-B843-4718-BF3A-35DACB6FA75B}"/>
                </a:ext>
              </a:extLst>
            </p:cNvPr>
            <p:cNvGrpSpPr/>
            <p:nvPr/>
          </p:nvGrpSpPr>
          <p:grpSpPr>
            <a:xfrm>
              <a:off x="752473" y="601568"/>
              <a:ext cx="10826848" cy="4822372"/>
              <a:chOff x="888999" y="414694"/>
              <a:chExt cx="10414000" cy="4822372"/>
            </a:xfrm>
          </p:grpSpPr>
          <p:sp>
            <p:nvSpPr>
              <p:cNvPr id="30" name="사각형: 둥근 위쪽 모서리 29">
                <a:extLst>
                  <a:ext uri="{FF2B5EF4-FFF2-40B4-BE49-F238E27FC236}">
                    <a16:creationId xmlns:a16="http://schemas.microsoft.com/office/drawing/2014/main" id="{2575D805-682D-4668-9766-B8028C8A7738}"/>
                  </a:ext>
                </a:extLst>
              </p:cNvPr>
              <p:cNvSpPr/>
              <p:nvPr/>
            </p:nvSpPr>
            <p:spPr>
              <a:xfrm rot="10800000" flipV="1">
                <a:off x="889000" y="414694"/>
                <a:ext cx="10413999" cy="602342"/>
              </a:xfrm>
              <a:prstGeom prst="round2SameRect">
                <a:avLst>
                  <a:gd name="adj1" fmla="val 35593"/>
                  <a:gd name="adj2" fmla="val 0"/>
                </a:avLst>
              </a:prstGeom>
              <a:solidFill>
                <a:srgbClr val="C2E1F3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사각형: 둥근 위쪽 모서리 30">
                <a:extLst>
                  <a:ext uri="{FF2B5EF4-FFF2-40B4-BE49-F238E27FC236}">
                    <a16:creationId xmlns:a16="http://schemas.microsoft.com/office/drawing/2014/main" id="{04B7F9FB-670E-4042-BE2C-D1724F99ABA4}"/>
                  </a:ext>
                </a:extLst>
              </p:cNvPr>
              <p:cNvSpPr/>
              <p:nvPr/>
            </p:nvSpPr>
            <p:spPr>
              <a:xfrm rot="10800000" flipV="1">
                <a:off x="888999" y="1017037"/>
                <a:ext cx="10413999" cy="4220029"/>
              </a:xfrm>
              <a:prstGeom prst="round2SameRect">
                <a:avLst>
                  <a:gd name="adj1" fmla="val 0"/>
                  <a:gd name="adj2" fmla="val 5602"/>
                </a:avLst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47A4B22D-09F0-474B-8AF0-97B668A59645}"/>
                  </a:ext>
                </a:extLst>
              </p:cNvPr>
              <p:cNvGrpSpPr/>
              <p:nvPr/>
            </p:nvGrpSpPr>
            <p:grpSpPr>
              <a:xfrm>
                <a:off x="9890945" y="619236"/>
                <a:ext cx="1007161" cy="255941"/>
                <a:chOff x="1863401" y="378540"/>
                <a:chExt cx="1007161" cy="255941"/>
              </a:xfrm>
            </p:grpSpPr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DE5EBE0D-2609-409A-A1B8-D0A672B2F5B6}"/>
                    </a:ext>
                  </a:extLst>
                </p:cNvPr>
                <p:cNvSpPr/>
                <p:nvPr/>
              </p:nvSpPr>
              <p:spPr>
                <a:xfrm rot="10800000" flipV="1">
                  <a:off x="1863401" y="378542"/>
                  <a:ext cx="255939" cy="25593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cxnSp>
              <p:nvCxnSpPr>
                <p:cNvPr id="34" name="직선 연결선 33">
                  <a:extLst>
                    <a:ext uri="{FF2B5EF4-FFF2-40B4-BE49-F238E27FC236}">
                      <a16:creationId xmlns:a16="http://schemas.microsoft.com/office/drawing/2014/main" id="{2E926660-CF97-4F21-BA33-88D50022FB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991002" y="505446"/>
                  <a:ext cx="0" cy="108000"/>
                </a:xfrm>
                <a:prstGeom prst="line">
                  <a:avLst/>
                </a:prstGeom>
                <a:ln w="38100" cap="rnd">
                  <a:solidFill>
                    <a:srgbClr val="747A9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BF271B9C-32DE-4EA0-93B7-08385D2D6502}"/>
                    </a:ext>
                  </a:extLst>
                </p:cNvPr>
                <p:cNvSpPr/>
                <p:nvPr/>
              </p:nvSpPr>
              <p:spPr>
                <a:xfrm rot="10800000" flipV="1">
                  <a:off x="2239012" y="378541"/>
                  <a:ext cx="255939" cy="25593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cxnSp>
              <p:nvCxnSpPr>
                <p:cNvPr id="36" name="직선 연결선 35">
                  <a:extLst>
                    <a:ext uri="{FF2B5EF4-FFF2-40B4-BE49-F238E27FC236}">
                      <a16:creationId xmlns:a16="http://schemas.microsoft.com/office/drawing/2014/main" id="{C240F13B-5C5C-4FC6-B1F7-7E3D800A13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2366980" y="440705"/>
                  <a:ext cx="0" cy="144000"/>
                </a:xfrm>
                <a:prstGeom prst="line">
                  <a:avLst/>
                </a:prstGeom>
                <a:ln w="38100" cap="rnd">
                  <a:solidFill>
                    <a:srgbClr val="747A9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>
                  <a:extLst>
                    <a:ext uri="{FF2B5EF4-FFF2-40B4-BE49-F238E27FC236}">
                      <a16:creationId xmlns:a16="http://schemas.microsoft.com/office/drawing/2014/main" id="{2B081847-92F7-4BEC-A65C-2A89B71728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3500000">
                  <a:off x="2366979" y="440703"/>
                  <a:ext cx="0" cy="144000"/>
                </a:xfrm>
                <a:prstGeom prst="line">
                  <a:avLst/>
                </a:prstGeom>
                <a:ln w="38100" cap="rnd">
                  <a:solidFill>
                    <a:srgbClr val="747A9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5E6CD8D0-5C8C-4A8A-8749-DAB8819871F1}"/>
                    </a:ext>
                  </a:extLst>
                </p:cNvPr>
                <p:cNvSpPr/>
                <p:nvPr/>
              </p:nvSpPr>
              <p:spPr>
                <a:xfrm rot="10800000" flipV="1">
                  <a:off x="2614623" y="378540"/>
                  <a:ext cx="255939" cy="25593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2383EF18-4BA6-4605-AB40-33742A1C9481}"/>
                    </a:ext>
                  </a:extLst>
                </p:cNvPr>
                <p:cNvSpPr/>
                <p:nvPr/>
              </p:nvSpPr>
              <p:spPr>
                <a:xfrm rot="10800000" flipV="1">
                  <a:off x="2690822" y="461791"/>
                  <a:ext cx="103539" cy="10353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</p:grpSp>
        </p:grp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D8DBAB6F-E036-4089-BF2C-17129E118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878" y="1278375"/>
              <a:ext cx="10538736" cy="39951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FA0842A-067F-4C2A-A594-5DB96EBBC56A}"/>
                </a:ext>
              </a:extLst>
            </p:cNvPr>
            <p:cNvSpPr txBox="1"/>
            <p:nvPr/>
          </p:nvSpPr>
          <p:spPr>
            <a:xfrm>
              <a:off x="1058834" y="712430"/>
              <a:ext cx="3504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최적의 의사결정나무 그림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15985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5503359" y="6017277"/>
            <a:ext cx="1185281" cy="833173"/>
          </a:xfrm>
          <a:prstGeom prst="trapezoid">
            <a:avLst>
              <a:gd name="adj" fmla="val 14330"/>
            </a:avLst>
          </a:prstGeom>
          <a:gradFill>
            <a:gsLst>
              <a:gs pos="54000">
                <a:schemeClr val="bg1"/>
              </a:gs>
              <a:gs pos="55000">
                <a:schemeClr val="bg1">
                  <a:lumMod val="85000"/>
                </a:schemeClr>
              </a:gs>
            </a:gsLst>
            <a:lin ang="16200000" scaled="0"/>
          </a:gra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B050EEF9-5216-4B66-AA52-4A03D1C13335}"/>
              </a:ext>
            </a:extLst>
          </p:cNvPr>
          <p:cNvSpPr/>
          <p:nvPr/>
        </p:nvSpPr>
        <p:spPr>
          <a:xfrm rot="10800000" flipV="1">
            <a:off x="377372" y="0"/>
            <a:ext cx="11437256" cy="5651759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DADCE8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377372" y="5651760"/>
            <a:ext cx="11437256" cy="603897"/>
          </a:xfrm>
          <a:prstGeom prst="round2SameRect">
            <a:avLst>
              <a:gd name="adj1" fmla="val 0"/>
              <a:gd name="adj2" fmla="val 27614"/>
            </a:avLst>
          </a:prstGeom>
          <a:solidFill>
            <a:schemeClr val="bg1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800" b="1" kern="0" dirty="0">
                <a:solidFill>
                  <a:srgbClr val="747A9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83FE43C-CBC9-445F-9404-90153F15D7D1}"/>
              </a:ext>
            </a:extLst>
          </p:cNvPr>
          <p:cNvGrpSpPr/>
          <p:nvPr/>
        </p:nvGrpSpPr>
        <p:grpSpPr>
          <a:xfrm>
            <a:off x="11306815" y="5830761"/>
            <a:ext cx="272505" cy="272505"/>
            <a:chOff x="11205557" y="5766827"/>
            <a:chExt cx="373763" cy="373763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C4396D67-8C85-4DEF-9FEC-05513D8861F9}"/>
                </a:ext>
              </a:extLst>
            </p:cNvPr>
            <p:cNvSpPr/>
            <p:nvPr/>
          </p:nvSpPr>
          <p:spPr>
            <a:xfrm rot="10800000" flipV="1">
              <a:off x="11205557" y="5766827"/>
              <a:ext cx="373763" cy="3737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4" name="원호 43">
              <a:extLst>
                <a:ext uri="{FF2B5EF4-FFF2-40B4-BE49-F238E27FC236}">
                  <a16:creationId xmlns:a16="http://schemas.microsoft.com/office/drawing/2014/main" id="{704DEE50-2A87-48F0-8EEA-200A18C6A684}"/>
                </a:ext>
              </a:extLst>
            </p:cNvPr>
            <p:cNvSpPr/>
            <p:nvPr/>
          </p:nvSpPr>
          <p:spPr>
            <a:xfrm rot="10800000" flipV="1">
              <a:off x="11302663" y="5886905"/>
              <a:ext cx="179550" cy="179550"/>
            </a:xfrm>
            <a:prstGeom prst="arc">
              <a:avLst>
                <a:gd name="adj1" fmla="val 17958770"/>
                <a:gd name="adj2" fmla="val 14529894"/>
              </a:avLst>
            </a:prstGeom>
            <a:noFill/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14E1BBD4-C946-4784-B22A-6A0AB4EC4B4A}"/>
                </a:ext>
              </a:extLst>
            </p:cNvPr>
            <p:cNvCxnSpPr>
              <a:cxnSpLocks/>
            </p:cNvCxnSpPr>
            <p:nvPr/>
          </p:nvCxnSpPr>
          <p:spPr>
            <a:xfrm>
              <a:off x="11392438" y="5835670"/>
              <a:ext cx="0" cy="144000"/>
            </a:xfrm>
            <a:prstGeom prst="line">
              <a:avLst/>
            </a:prstGeom>
            <a:ln w="25400" cap="rnd">
              <a:solidFill>
                <a:srgbClr val="747A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/>
          <p:cNvGrpSpPr/>
          <p:nvPr/>
        </p:nvGrpSpPr>
        <p:grpSpPr>
          <a:xfrm>
            <a:off x="0" y="378663"/>
            <a:ext cx="517204" cy="262045"/>
            <a:chOff x="0" y="378663"/>
            <a:chExt cx="517204" cy="262045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2DAC26EB-17DE-411B-98FC-186B57022FA4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2482E8BD-341B-4D21-9716-7A73C9E9E825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1BA244FF-1820-4626-BB6A-816E558AB30A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0" name="직각 삼각형 59">
              <a:extLst>
                <a:ext uri="{FF2B5EF4-FFF2-40B4-BE49-F238E27FC236}">
                  <a16:creationId xmlns:a16="http://schemas.microsoft.com/office/drawing/2014/main" id="{1BA244FF-1820-4626-BB6A-816E558AB30A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E8D19DDC-5C08-4439-B41A-1151BD0A864B}"/>
              </a:ext>
            </a:extLst>
          </p:cNvPr>
          <p:cNvGrpSpPr/>
          <p:nvPr/>
        </p:nvGrpSpPr>
        <p:grpSpPr>
          <a:xfrm>
            <a:off x="752473" y="5868086"/>
            <a:ext cx="605548" cy="822427"/>
            <a:chOff x="752474" y="5868085"/>
            <a:chExt cx="871166" cy="985891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275914B2-1473-4743-8528-D4CABEA328C4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자유형: 도형 37">
              <a:extLst>
                <a:ext uri="{FF2B5EF4-FFF2-40B4-BE49-F238E27FC236}">
                  <a16:creationId xmlns:a16="http://schemas.microsoft.com/office/drawing/2014/main" id="{4B26AE9A-8948-404D-ADCE-DD3A57AC960E}"/>
                </a:ext>
              </a:extLst>
            </p:cNvPr>
            <p:cNvSpPr/>
            <p:nvPr/>
          </p:nvSpPr>
          <p:spPr>
            <a:xfrm>
              <a:off x="876780" y="6006339"/>
              <a:ext cx="659920" cy="60116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자유형: 도형 38">
              <a:extLst>
                <a:ext uri="{FF2B5EF4-FFF2-40B4-BE49-F238E27FC236}">
                  <a16:creationId xmlns:a16="http://schemas.microsoft.com/office/drawing/2014/main" id="{38DA9072-DEA8-4F5C-BE73-1E862E96682D}"/>
                </a:ext>
              </a:extLst>
            </p:cNvPr>
            <p:cNvSpPr/>
            <p:nvPr/>
          </p:nvSpPr>
          <p:spPr>
            <a:xfrm>
              <a:off x="857250" y="6196712"/>
              <a:ext cx="330200" cy="46226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자유형: 도형 39">
              <a:extLst>
                <a:ext uri="{FF2B5EF4-FFF2-40B4-BE49-F238E27FC236}">
                  <a16:creationId xmlns:a16="http://schemas.microsoft.com/office/drawing/2014/main" id="{1802C693-A5C0-45DC-B02A-2C0EF891F71A}"/>
                </a:ext>
              </a:extLst>
            </p:cNvPr>
            <p:cNvSpPr/>
            <p:nvPr/>
          </p:nvSpPr>
          <p:spPr>
            <a:xfrm>
              <a:off x="889000" y="6350000"/>
              <a:ext cx="508000" cy="69850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B160E23E-5756-43DC-AA82-46EC67DBC66C}"/>
              </a:ext>
            </a:extLst>
          </p:cNvPr>
          <p:cNvGrpSpPr/>
          <p:nvPr/>
        </p:nvGrpSpPr>
        <p:grpSpPr>
          <a:xfrm>
            <a:off x="1494272" y="5868087"/>
            <a:ext cx="605548" cy="822425"/>
            <a:chOff x="752474" y="5868085"/>
            <a:chExt cx="871166" cy="985891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07C43F64-2F4E-4A7A-8CBD-0055F5746513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자유형: 도형 43">
              <a:extLst>
                <a:ext uri="{FF2B5EF4-FFF2-40B4-BE49-F238E27FC236}">
                  <a16:creationId xmlns:a16="http://schemas.microsoft.com/office/drawing/2014/main" id="{714BC1A6-F9DF-44BF-AFBC-E866CA575987}"/>
                </a:ext>
              </a:extLst>
            </p:cNvPr>
            <p:cNvSpPr/>
            <p:nvPr/>
          </p:nvSpPr>
          <p:spPr>
            <a:xfrm flipV="1">
              <a:off x="876780" y="6018827"/>
              <a:ext cx="659920" cy="45719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자유형: 도형 44">
              <a:extLst>
                <a:ext uri="{FF2B5EF4-FFF2-40B4-BE49-F238E27FC236}">
                  <a16:creationId xmlns:a16="http://schemas.microsoft.com/office/drawing/2014/main" id="{9F08E35D-11D9-492E-A9BF-07850D6990EB}"/>
                </a:ext>
              </a:extLst>
            </p:cNvPr>
            <p:cNvSpPr/>
            <p:nvPr/>
          </p:nvSpPr>
          <p:spPr>
            <a:xfrm>
              <a:off x="857249" y="6196712"/>
              <a:ext cx="481563" cy="45719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자유형: 도형 45">
              <a:extLst>
                <a:ext uri="{FF2B5EF4-FFF2-40B4-BE49-F238E27FC236}">
                  <a16:creationId xmlns:a16="http://schemas.microsoft.com/office/drawing/2014/main" id="{21B4A5AF-A419-4D36-B2EF-54539A811B74}"/>
                </a:ext>
              </a:extLst>
            </p:cNvPr>
            <p:cNvSpPr/>
            <p:nvPr/>
          </p:nvSpPr>
          <p:spPr>
            <a:xfrm flipV="1">
              <a:off x="889000" y="6364273"/>
              <a:ext cx="272940" cy="45719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7FB167F-3F1A-4D80-9056-69A879DD1C34}"/>
              </a:ext>
            </a:extLst>
          </p:cNvPr>
          <p:cNvSpPr txBox="1"/>
          <p:nvPr/>
        </p:nvSpPr>
        <p:spPr>
          <a:xfrm>
            <a:off x="752473" y="137747"/>
            <a:ext cx="7226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STEP4.  Machine Learning : </a:t>
            </a:r>
            <a:r>
              <a:rPr lang="ko-KR" altLang="en-US" sz="2000" b="1" dirty="0"/>
              <a:t>의사결정나무</a:t>
            </a:r>
            <a:endParaRPr lang="en-US" altLang="ko-KR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4EE8D3-67F1-4D55-8359-CD4BCAE36C2D}"/>
              </a:ext>
            </a:extLst>
          </p:cNvPr>
          <p:cNvSpPr txBox="1"/>
          <p:nvPr/>
        </p:nvSpPr>
        <p:spPr>
          <a:xfrm>
            <a:off x="9427946" y="1303585"/>
            <a:ext cx="2418736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>
                <a:latin typeface="+mj-lt"/>
              </a:rPr>
              <a:t>뿌리 설명</a:t>
            </a:r>
            <a:endParaRPr lang="en-US" altLang="ko-KR" sz="2500" b="1" dirty="0">
              <a:latin typeface="+mj-lt"/>
            </a:endParaRPr>
          </a:p>
          <a:p>
            <a:endParaRPr lang="en-US" altLang="ko-KR" dirty="0"/>
          </a:p>
          <a:p>
            <a:r>
              <a:rPr lang="en-US" altLang="ko-KR" sz="2000" dirty="0"/>
              <a:t>- </a:t>
            </a:r>
            <a:r>
              <a:rPr lang="ko-KR" altLang="en-US" sz="2000" dirty="0"/>
              <a:t>분류기준</a:t>
            </a:r>
            <a:endParaRPr lang="en-US" altLang="ko-KR" sz="2000" dirty="0"/>
          </a:p>
          <a:p>
            <a:r>
              <a:rPr lang="en-US" altLang="ko-KR" sz="2000" dirty="0"/>
              <a:t>- Gini</a:t>
            </a:r>
          </a:p>
          <a:p>
            <a:r>
              <a:rPr lang="en-US" altLang="ko-KR" sz="2000" dirty="0"/>
              <a:t>- Samples</a:t>
            </a:r>
          </a:p>
          <a:p>
            <a:r>
              <a:rPr lang="en-US" altLang="ko-KR" sz="2000" dirty="0"/>
              <a:t>- Value</a:t>
            </a:r>
          </a:p>
          <a:p>
            <a:r>
              <a:rPr lang="en-US" altLang="ko-KR" sz="2000" dirty="0"/>
              <a:t>- class</a:t>
            </a:r>
            <a:endParaRPr lang="ko-KR" altLang="en-US" sz="20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43C3FF4-A276-4AA8-A299-764C423CDE0D}"/>
              </a:ext>
            </a:extLst>
          </p:cNvPr>
          <p:cNvGrpSpPr/>
          <p:nvPr/>
        </p:nvGrpSpPr>
        <p:grpSpPr>
          <a:xfrm>
            <a:off x="752473" y="600383"/>
            <a:ext cx="8487883" cy="4822372"/>
            <a:chOff x="752473" y="600383"/>
            <a:chExt cx="8487883" cy="4822372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B01826C3-0891-4C6C-852F-3D996675255B}"/>
                </a:ext>
              </a:extLst>
            </p:cNvPr>
            <p:cNvGrpSpPr/>
            <p:nvPr/>
          </p:nvGrpSpPr>
          <p:grpSpPr>
            <a:xfrm>
              <a:off x="752473" y="600383"/>
              <a:ext cx="8487883" cy="4822372"/>
              <a:chOff x="888999" y="414694"/>
              <a:chExt cx="10414000" cy="4822372"/>
            </a:xfrm>
          </p:grpSpPr>
          <p:sp>
            <p:nvSpPr>
              <p:cNvPr id="41" name="사각형: 둥근 위쪽 모서리 40">
                <a:extLst>
                  <a:ext uri="{FF2B5EF4-FFF2-40B4-BE49-F238E27FC236}">
                    <a16:creationId xmlns:a16="http://schemas.microsoft.com/office/drawing/2014/main" id="{305D4D3A-2C1A-48E7-A668-A89CFAF84413}"/>
                  </a:ext>
                </a:extLst>
              </p:cNvPr>
              <p:cNvSpPr/>
              <p:nvPr/>
            </p:nvSpPr>
            <p:spPr>
              <a:xfrm rot="10800000" flipV="1">
                <a:off x="889000" y="414694"/>
                <a:ext cx="10413999" cy="602342"/>
              </a:xfrm>
              <a:prstGeom prst="round2SameRect">
                <a:avLst>
                  <a:gd name="adj1" fmla="val 35593"/>
                  <a:gd name="adj2" fmla="val 0"/>
                </a:avLst>
              </a:prstGeom>
              <a:solidFill>
                <a:srgbClr val="C2E1F3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사각형: 둥근 위쪽 모서리 45">
                <a:extLst>
                  <a:ext uri="{FF2B5EF4-FFF2-40B4-BE49-F238E27FC236}">
                    <a16:creationId xmlns:a16="http://schemas.microsoft.com/office/drawing/2014/main" id="{708816F4-3B71-42B0-B64F-441CB947C0FF}"/>
                  </a:ext>
                </a:extLst>
              </p:cNvPr>
              <p:cNvSpPr/>
              <p:nvPr/>
            </p:nvSpPr>
            <p:spPr>
              <a:xfrm rot="10800000" flipV="1">
                <a:off x="888999" y="1017037"/>
                <a:ext cx="10413999" cy="4220029"/>
              </a:xfrm>
              <a:prstGeom prst="round2SameRect">
                <a:avLst>
                  <a:gd name="adj1" fmla="val 0"/>
                  <a:gd name="adj2" fmla="val 5602"/>
                </a:avLst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305EEF88-4248-4A1D-A8D1-B35FAEA1B3B7}"/>
                  </a:ext>
                </a:extLst>
              </p:cNvPr>
              <p:cNvGrpSpPr/>
              <p:nvPr/>
            </p:nvGrpSpPr>
            <p:grpSpPr>
              <a:xfrm>
                <a:off x="9890945" y="619236"/>
                <a:ext cx="1007161" cy="255941"/>
                <a:chOff x="1863401" y="378540"/>
                <a:chExt cx="1007161" cy="255941"/>
              </a:xfrm>
            </p:grpSpPr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B7DB2604-D945-4720-85B7-7F93CB208DD2}"/>
                    </a:ext>
                  </a:extLst>
                </p:cNvPr>
                <p:cNvSpPr/>
                <p:nvPr/>
              </p:nvSpPr>
              <p:spPr>
                <a:xfrm rot="10800000" flipV="1">
                  <a:off x="1863401" y="378542"/>
                  <a:ext cx="255939" cy="25593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cxnSp>
              <p:nvCxnSpPr>
                <p:cNvPr id="50" name="직선 연결선 49">
                  <a:extLst>
                    <a:ext uri="{FF2B5EF4-FFF2-40B4-BE49-F238E27FC236}">
                      <a16:creationId xmlns:a16="http://schemas.microsoft.com/office/drawing/2014/main" id="{BE9F9276-408E-4913-810D-2AC5E64B8F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991002" y="505446"/>
                  <a:ext cx="0" cy="108000"/>
                </a:xfrm>
                <a:prstGeom prst="line">
                  <a:avLst/>
                </a:prstGeom>
                <a:ln w="38100" cap="rnd">
                  <a:solidFill>
                    <a:srgbClr val="747A9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7F11C61C-4860-44C3-BE18-892D5A7850BD}"/>
                    </a:ext>
                  </a:extLst>
                </p:cNvPr>
                <p:cNvSpPr/>
                <p:nvPr/>
              </p:nvSpPr>
              <p:spPr>
                <a:xfrm rot="10800000" flipV="1">
                  <a:off x="2239012" y="378541"/>
                  <a:ext cx="255939" cy="25593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cxnSp>
              <p:nvCxnSpPr>
                <p:cNvPr id="52" name="직선 연결선 51">
                  <a:extLst>
                    <a:ext uri="{FF2B5EF4-FFF2-40B4-BE49-F238E27FC236}">
                      <a16:creationId xmlns:a16="http://schemas.microsoft.com/office/drawing/2014/main" id="{04F81B57-0C33-4E97-A922-5F6B655781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2366980" y="440705"/>
                  <a:ext cx="0" cy="144000"/>
                </a:xfrm>
                <a:prstGeom prst="line">
                  <a:avLst/>
                </a:prstGeom>
                <a:ln w="38100" cap="rnd">
                  <a:solidFill>
                    <a:srgbClr val="747A9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>
                  <a:extLst>
                    <a:ext uri="{FF2B5EF4-FFF2-40B4-BE49-F238E27FC236}">
                      <a16:creationId xmlns:a16="http://schemas.microsoft.com/office/drawing/2014/main" id="{BE34FE3F-23EA-4361-A2B4-F6EFEEFDE9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3500000">
                  <a:off x="2366979" y="440703"/>
                  <a:ext cx="0" cy="144000"/>
                </a:xfrm>
                <a:prstGeom prst="line">
                  <a:avLst/>
                </a:prstGeom>
                <a:ln w="38100" cap="rnd">
                  <a:solidFill>
                    <a:srgbClr val="747A9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7D24E682-A106-46B3-A5CF-70586E02EB63}"/>
                    </a:ext>
                  </a:extLst>
                </p:cNvPr>
                <p:cNvSpPr/>
                <p:nvPr/>
              </p:nvSpPr>
              <p:spPr>
                <a:xfrm rot="10800000" flipV="1">
                  <a:off x="2614623" y="378540"/>
                  <a:ext cx="255939" cy="25593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416FB612-646D-4D54-94C6-25D3A25C14B8}"/>
                    </a:ext>
                  </a:extLst>
                </p:cNvPr>
                <p:cNvSpPr/>
                <p:nvPr/>
              </p:nvSpPr>
              <p:spPr>
                <a:xfrm rot="10800000" flipV="1">
                  <a:off x="2690822" y="461791"/>
                  <a:ext cx="103539" cy="10353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</p:grpSp>
        </p:grp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F38E8A92-9CEE-4571-96B7-269A1E833A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064" y="1237732"/>
              <a:ext cx="8144942" cy="412326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FA0842A-067F-4C2A-A594-5DB96EBBC56A}"/>
                </a:ext>
              </a:extLst>
            </p:cNvPr>
            <p:cNvSpPr txBox="1"/>
            <p:nvPr/>
          </p:nvSpPr>
          <p:spPr>
            <a:xfrm>
              <a:off x="1058834" y="712430"/>
              <a:ext cx="3504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최적의 의사결정나무 확대 그림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5609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47624" y="0"/>
            <a:ext cx="11767004" cy="6850450"/>
            <a:chOff x="47624" y="0"/>
            <a:chExt cx="11767004" cy="6850450"/>
          </a:xfrm>
        </p:grpSpPr>
        <p:sp>
          <p:nvSpPr>
            <p:cNvPr id="98" name="사각형: 둥근 위쪽 모서리 5">
              <a:extLst>
                <a:ext uri="{FF2B5EF4-FFF2-40B4-BE49-F238E27FC236}">
                  <a16:creationId xmlns:a16="http://schemas.microsoft.com/office/drawing/2014/main" id="{427DAA19-1C4D-499A-93E1-73BB0FC75E23}"/>
                </a:ext>
              </a:extLst>
            </p:cNvPr>
            <p:cNvSpPr/>
            <p:nvPr/>
          </p:nvSpPr>
          <p:spPr>
            <a:xfrm rot="10800000" flipV="1">
              <a:off x="5503359" y="6017277"/>
              <a:ext cx="1185281" cy="833173"/>
            </a:xfrm>
            <a:prstGeom prst="trapezoid">
              <a:avLst>
                <a:gd name="adj" fmla="val 14330"/>
              </a:avLst>
            </a:prstGeom>
            <a:gradFill>
              <a:gsLst>
                <a:gs pos="54000">
                  <a:schemeClr val="bg1"/>
                </a:gs>
                <a:gs pos="55000">
                  <a:schemeClr val="bg1">
                    <a:lumMod val="85000"/>
                  </a:schemeClr>
                </a:gs>
              </a:gsLst>
              <a:lin ang="16200000" scaled="0"/>
            </a:gra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47624" y="0"/>
              <a:ext cx="11767004" cy="6690513"/>
              <a:chOff x="47624" y="0"/>
              <a:chExt cx="11767004" cy="6690513"/>
            </a:xfrm>
          </p:grpSpPr>
          <p:sp>
            <p:nvSpPr>
              <p:cNvPr id="4" name="사각형: 둥근 위쪽 모서리 3">
                <a:extLst>
                  <a:ext uri="{FF2B5EF4-FFF2-40B4-BE49-F238E27FC236}">
                    <a16:creationId xmlns:a16="http://schemas.microsoft.com/office/drawing/2014/main" id="{B050EEF9-5216-4B66-AA52-4A03D1C13335}"/>
                  </a:ext>
                </a:extLst>
              </p:cNvPr>
              <p:cNvSpPr/>
              <p:nvPr/>
            </p:nvSpPr>
            <p:spPr>
              <a:xfrm rot="10800000" flipV="1">
                <a:off x="377372" y="0"/>
                <a:ext cx="11437256" cy="5651759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rgbClr val="DADCE8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사각형: 둥근 위쪽 모서리 5">
                <a:extLst>
                  <a:ext uri="{FF2B5EF4-FFF2-40B4-BE49-F238E27FC236}">
                    <a16:creationId xmlns:a16="http://schemas.microsoft.com/office/drawing/2014/main" id="{427DAA19-1C4D-499A-93E1-73BB0FC75E23}"/>
                  </a:ext>
                </a:extLst>
              </p:cNvPr>
              <p:cNvSpPr/>
              <p:nvPr/>
            </p:nvSpPr>
            <p:spPr>
              <a:xfrm rot="10800000" flipV="1">
                <a:off x="377372" y="5651760"/>
                <a:ext cx="11437256" cy="603897"/>
              </a:xfrm>
              <a:prstGeom prst="round2SameRect">
                <a:avLst>
                  <a:gd name="adj1" fmla="val 0"/>
                  <a:gd name="adj2" fmla="val 27614"/>
                </a:avLst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483FE43C-CBC9-445F-9404-90153F15D7D1}"/>
                  </a:ext>
                </a:extLst>
              </p:cNvPr>
              <p:cNvGrpSpPr/>
              <p:nvPr/>
            </p:nvGrpSpPr>
            <p:grpSpPr>
              <a:xfrm>
                <a:off x="11306815" y="5830761"/>
                <a:ext cx="272505" cy="272505"/>
                <a:chOff x="11205557" y="5766827"/>
                <a:chExt cx="373763" cy="373763"/>
              </a:xfrm>
            </p:grpSpPr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C4396D67-8C85-4DEF-9FEC-05513D8861F9}"/>
                    </a:ext>
                  </a:extLst>
                </p:cNvPr>
                <p:cNvSpPr/>
                <p:nvPr/>
              </p:nvSpPr>
              <p:spPr>
                <a:xfrm rot="10800000" flipV="1">
                  <a:off x="11205557" y="5766827"/>
                  <a:ext cx="373763" cy="373763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44" name="원호 43">
                  <a:extLst>
                    <a:ext uri="{FF2B5EF4-FFF2-40B4-BE49-F238E27FC236}">
                      <a16:creationId xmlns:a16="http://schemas.microsoft.com/office/drawing/2014/main" id="{704DEE50-2A87-48F0-8EEA-200A18C6A684}"/>
                    </a:ext>
                  </a:extLst>
                </p:cNvPr>
                <p:cNvSpPr/>
                <p:nvPr/>
              </p:nvSpPr>
              <p:spPr>
                <a:xfrm rot="10800000" flipV="1">
                  <a:off x="11302663" y="5886905"/>
                  <a:ext cx="179550" cy="179550"/>
                </a:xfrm>
                <a:prstGeom prst="arc">
                  <a:avLst>
                    <a:gd name="adj1" fmla="val 17958770"/>
                    <a:gd name="adj2" fmla="val 14529894"/>
                  </a:avLst>
                </a:prstGeom>
                <a:noFill/>
                <a:ln w="254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cxnSp>
              <p:nvCxnSpPr>
                <p:cNvPr id="45" name="직선 연결선 44">
                  <a:extLst>
                    <a:ext uri="{FF2B5EF4-FFF2-40B4-BE49-F238E27FC236}">
                      <a16:creationId xmlns:a16="http://schemas.microsoft.com/office/drawing/2014/main" id="{14E1BBD4-C946-4784-B22A-6A0AB4EC4B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392438" y="5835670"/>
                  <a:ext cx="0" cy="144000"/>
                </a:xfrm>
                <a:prstGeom prst="line">
                  <a:avLst/>
                </a:prstGeom>
                <a:ln w="25400" cap="rnd">
                  <a:solidFill>
                    <a:srgbClr val="747A9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그룹 66">
                <a:extLst>
                  <a:ext uri="{FF2B5EF4-FFF2-40B4-BE49-F238E27FC236}">
                    <a16:creationId xmlns:a16="http://schemas.microsoft.com/office/drawing/2014/main" id="{E8D19DDC-5C08-4439-B41A-1151BD0A864B}"/>
                  </a:ext>
                </a:extLst>
              </p:cNvPr>
              <p:cNvGrpSpPr/>
              <p:nvPr/>
            </p:nvGrpSpPr>
            <p:grpSpPr>
              <a:xfrm>
                <a:off x="752473" y="5868086"/>
                <a:ext cx="605548" cy="822427"/>
                <a:chOff x="752474" y="5868085"/>
                <a:chExt cx="871166" cy="985891"/>
              </a:xfrm>
            </p:grpSpPr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275914B2-1473-4743-8528-D4CABEA328C4}"/>
                    </a:ext>
                  </a:extLst>
                </p:cNvPr>
                <p:cNvSpPr/>
                <p:nvPr/>
              </p:nvSpPr>
              <p:spPr>
                <a:xfrm rot="10800000" flipV="1">
                  <a:off x="752474" y="5868085"/>
                  <a:ext cx="871166" cy="98589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9" name="자유형: 도형 37">
                  <a:extLst>
                    <a:ext uri="{FF2B5EF4-FFF2-40B4-BE49-F238E27FC236}">
                      <a16:creationId xmlns:a16="http://schemas.microsoft.com/office/drawing/2014/main" id="{4B26AE9A-8948-404D-ADCE-DD3A57AC960E}"/>
                    </a:ext>
                  </a:extLst>
                </p:cNvPr>
                <p:cNvSpPr/>
                <p:nvPr/>
              </p:nvSpPr>
              <p:spPr>
                <a:xfrm>
                  <a:off x="876780" y="6006339"/>
                  <a:ext cx="659920" cy="60116"/>
                </a:xfrm>
                <a:custGeom>
                  <a:avLst/>
                  <a:gdLst>
                    <a:gd name="connsiteX0" fmla="*/ 12220 w 659920"/>
                    <a:gd name="connsiteY0" fmla="*/ 83312 h 108849"/>
                    <a:gd name="connsiteX1" fmla="*/ 12220 w 659920"/>
                    <a:gd name="connsiteY1" fmla="*/ 762 h 108849"/>
                    <a:gd name="connsiteX2" fmla="*/ 139220 w 659920"/>
                    <a:gd name="connsiteY2" fmla="*/ 45212 h 108849"/>
                    <a:gd name="connsiteX3" fmla="*/ 234470 w 659920"/>
                    <a:gd name="connsiteY3" fmla="*/ 96012 h 108849"/>
                    <a:gd name="connsiteX4" fmla="*/ 266220 w 659920"/>
                    <a:gd name="connsiteY4" fmla="*/ 83312 h 108849"/>
                    <a:gd name="connsiteX5" fmla="*/ 355120 w 659920"/>
                    <a:gd name="connsiteY5" fmla="*/ 32512 h 108849"/>
                    <a:gd name="connsiteX6" fmla="*/ 412270 w 659920"/>
                    <a:gd name="connsiteY6" fmla="*/ 108712 h 108849"/>
                    <a:gd name="connsiteX7" fmla="*/ 507520 w 659920"/>
                    <a:gd name="connsiteY7" fmla="*/ 51562 h 108849"/>
                    <a:gd name="connsiteX8" fmla="*/ 577370 w 659920"/>
                    <a:gd name="connsiteY8" fmla="*/ 64262 h 108849"/>
                    <a:gd name="connsiteX9" fmla="*/ 659920 w 659920"/>
                    <a:gd name="connsiteY9" fmla="*/ 76962 h 1088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59920" h="108849">
                      <a:moveTo>
                        <a:pt x="12220" y="83312"/>
                      </a:moveTo>
                      <a:cubicBezTo>
                        <a:pt x="1636" y="45212"/>
                        <a:pt x="-8947" y="7112"/>
                        <a:pt x="12220" y="762"/>
                      </a:cubicBezTo>
                      <a:cubicBezTo>
                        <a:pt x="33387" y="-5588"/>
                        <a:pt x="102178" y="29337"/>
                        <a:pt x="139220" y="45212"/>
                      </a:cubicBezTo>
                      <a:cubicBezTo>
                        <a:pt x="176262" y="61087"/>
                        <a:pt x="213303" y="89662"/>
                        <a:pt x="234470" y="96012"/>
                      </a:cubicBezTo>
                      <a:cubicBezTo>
                        <a:pt x="255637" y="102362"/>
                        <a:pt x="246112" y="93895"/>
                        <a:pt x="266220" y="83312"/>
                      </a:cubicBezTo>
                      <a:cubicBezTo>
                        <a:pt x="286328" y="72729"/>
                        <a:pt x="330778" y="28279"/>
                        <a:pt x="355120" y="32512"/>
                      </a:cubicBezTo>
                      <a:cubicBezTo>
                        <a:pt x="379462" y="36745"/>
                        <a:pt x="386870" y="105537"/>
                        <a:pt x="412270" y="108712"/>
                      </a:cubicBezTo>
                      <a:cubicBezTo>
                        <a:pt x="437670" y="111887"/>
                        <a:pt x="480003" y="58970"/>
                        <a:pt x="507520" y="51562"/>
                      </a:cubicBezTo>
                      <a:cubicBezTo>
                        <a:pt x="535037" y="44154"/>
                        <a:pt x="551970" y="60029"/>
                        <a:pt x="577370" y="64262"/>
                      </a:cubicBezTo>
                      <a:cubicBezTo>
                        <a:pt x="602770" y="68495"/>
                        <a:pt x="631345" y="72728"/>
                        <a:pt x="659920" y="76962"/>
                      </a:cubicBezTo>
                    </a:path>
                  </a:pathLst>
                </a:custGeom>
                <a:noFill/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0" name="자유형: 도형 38">
                  <a:extLst>
                    <a:ext uri="{FF2B5EF4-FFF2-40B4-BE49-F238E27FC236}">
                      <a16:creationId xmlns:a16="http://schemas.microsoft.com/office/drawing/2014/main" id="{38DA9072-DEA8-4F5C-BE73-1E862E96682D}"/>
                    </a:ext>
                  </a:extLst>
                </p:cNvPr>
                <p:cNvSpPr/>
                <p:nvPr/>
              </p:nvSpPr>
              <p:spPr>
                <a:xfrm>
                  <a:off x="857250" y="6196712"/>
                  <a:ext cx="330200" cy="46226"/>
                </a:xfrm>
                <a:custGeom>
                  <a:avLst/>
                  <a:gdLst>
                    <a:gd name="connsiteX0" fmla="*/ 0 w 330200"/>
                    <a:gd name="connsiteY0" fmla="*/ 19938 h 46226"/>
                    <a:gd name="connsiteX1" fmla="*/ 139700 w 330200"/>
                    <a:gd name="connsiteY1" fmla="*/ 888 h 46226"/>
                    <a:gd name="connsiteX2" fmla="*/ 215900 w 330200"/>
                    <a:gd name="connsiteY2" fmla="*/ 45338 h 46226"/>
                    <a:gd name="connsiteX3" fmla="*/ 330200 w 330200"/>
                    <a:gd name="connsiteY3" fmla="*/ 26288 h 462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0200" h="46226">
                      <a:moveTo>
                        <a:pt x="0" y="19938"/>
                      </a:moveTo>
                      <a:cubicBezTo>
                        <a:pt x="51858" y="8296"/>
                        <a:pt x="103717" y="-3345"/>
                        <a:pt x="139700" y="888"/>
                      </a:cubicBezTo>
                      <a:cubicBezTo>
                        <a:pt x="175683" y="5121"/>
                        <a:pt x="184150" y="41105"/>
                        <a:pt x="215900" y="45338"/>
                      </a:cubicBezTo>
                      <a:cubicBezTo>
                        <a:pt x="247650" y="49571"/>
                        <a:pt x="288925" y="37929"/>
                        <a:pt x="330200" y="26288"/>
                      </a:cubicBezTo>
                    </a:path>
                  </a:pathLst>
                </a:custGeom>
                <a:noFill/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1" name="자유형: 도형 39">
                  <a:extLst>
                    <a:ext uri="{FF2B5EF4-FFF2-40B4-BE49-F238E27FC236}">
                      <a16:creationId xmlns:a16="http://schemas.microsoft.com/office/drawing/2014/main" id="{1802C693-A5C0-45DC-B02A-2C0EF891F71A}"/>
                    </a:ext>
                  </a:extLst>
                </p:cNvPr>
                <p:cNvSpPr/>
                <p:nvPr/>
              </p:nvSpPr>
              <p:spPr>
                <a:xfrm>
                  <a:off x="889000" y="6350000"/>
                  <a:ext cx="508000" cy="69850"/>
                </a:xfrm>
                <a:custGeom>
                  <a:avLst/>
                  <a:gdLst>
                    <a:gd name="connsiteX0" fmla="*/ 0 w 508000"/>
                    <a:gd name="connsiteY0" fmla="*/ 31750 h 69850"/>
                    <a:gd name="connsiteX1" fmla="*/ 63500 w 508000"/>
                    <a:gd name="connsiteY1" fmla="*/ 69850 h 69850"/>
                    <a:gd name="connsiteX2" fmla="*/ 101600 w 508000"/>
                    <a:gd name="connsiteY2" fmla="*/ 19050 h 69850"/>
                    <a:gd name="connsiteX3" fmla="*/ 184150 w 508000"/>
                    <a:gd name="connsiteY3" fmla="*/ 50800 h 69850"/>
                    <a:gd name="connsiteX4" fmla="*/ 234950 w 508000"/>
                    <a:gd name="connsiteY4" fmla="*/ 0 h 69850"/>
                    <a:gd name="connsiteX5" fmla="*/ 285750 w 508000"/>
                    <a:gd name="connsiteY5" fmla="*/ 31750 h 69850"/>
                    <a:gd name="connsiteX6" fmla="*/ 374650 w 508000"/>
                    <a:gd name="connsiteY6" fmla="*/ 38100 h 69850"/>
                    <a:gd name="connsiteX7" fmla="*/ 419100 w 508000"/>
                    <a:gd name="connsiteY7" fmla="*/ 12700 h 69850"/>
                    <a:gd name="connsiteX8" fmla="*/ 476250 w 508000"/>
                    <a:gd name="connsiteY8" fmla="*/ 25400 h 69850"/>
                    <a:gd name="connsiteX9" fmla="*/ 508000 w 508000"/>
                    <a:gd name="connsiteY9" fmla="*/ 25400 h 69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08000" h="69850">
                      <a:moveTo>
                        <a:pt x="0" y="31750"/>
                      </a:moveTo>
                      <a:lnTo>
                        <a:pt x="63500" y="69850"/>
                      </a:lnTo>
                      <a:lnTo>
                        <a:pt x="101600" y="19050"/>
                      </a:lnTo>
                      <a:lnTo>
                        <a:pt x="184150" y="50800"/>
                      </a:lnTo>
                      <a:lnTo>
                        <a:pt x="234950" y="0"/>
                      </a:lnTo>
                      <a:lnTo>
                        <a:pt x="285750" y="31750"/>
                      </a:lnTo>
                      <a:lnTo>
                        <a:pt x="374650" y="38100"/>
                      </a:lnTo>
                      <a:lnTo>
                        <a:pt x="419100" y="12700"/>
                      </a:lnTo>
                      <a:lnTo>
                        <a:pt x="476250" y="25400"/>
                      </a:lnTo>
                      <a:lnTo>
                        <a:pt x="508000" y="25400"/>
                      </a:lnTo>
                    </a:path>
                  </a:pathLst>
                </a:custGeom>
                <a:noFill/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B160E23E-5756-43DC-AA82-46EC67DBC66C}"/>
                  </a:ext>
                </a:extLst>
              </p:cNvPr>
              <p:cNvGrpSpPr/>
              <p:nvPr/>
            </p:nvGrpSpPr>
            <p:grpSpPr>
              <a:xfrm>
                <a:off x="1494272" y="5868087"/>
                <a:ext cx="605548" cy="822425"/>
                <a:chOff x="752474" y="5868085"/>
                <a:chExt cx="871166" cy="985891"/>
              </a:xfrm>
            </p:grpSpPr>
            <p:sp>
              <p:nvSpPr>
                <p:cNvPr id="73" name="직사각형 72">
                  <a:extLst>
                    <a:ext uri="{FF2B5EF4-FFF2-40B4-BE49-F238E27FC236}">
                      <a16:creationId xmlns:a16="http://schemas.microsoft.com/office/drawing/2014/main" id="{07C43F64-2F4E-4A7A-8CBD-0055F5746513}"/>
                    </a:ext>
                  </a:extLst>
                </p:cNvPr>
                <p:cNvSpPr/>
                <p:nvPr/>
              </p:nvSpPr>
              <p:spPr>
                <a:xfrm rot="10800000" flipV="1">
                  <a:off x="752474" y="5868085"/>
                  <a:ext cx="871166" cy="98589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4" name="자유형: 도형 43">
                  <a:extLst>
                    <a:ext uri="{FF2B5EF4-FFF2-40B4-BE49-F238E27FC236}">
                      <a16:creationId xmlns:a16="http://schemas.microsoft.com/office/drawing/2014/main" id="{714BC1A6-F9DF-44BF-AFBC-E866CA575987}"/>
                    </a:ext>
                  </a:extLst>
                </p:cNvPr>
                <p:cNvSpPr/>
                <p:nvPr/>
              </p:nvSpPr>
              <p:spPr>
                <a:xfrm flipV="1">
                  <a:off x="876780" y="6018827"/>
                  <a:ext cx="659920" cy="45719"/>
                </a:xfrm>
                <a:custGeom>
                  <a:avLst/>
                  <a:gdLst>
                    <a:gd name="connsiteX0" fmla="*/ 12220 w 659920"/>
                    <a:gd name="connsiteY0" fmla="*/ 83312 h 108849"/>
                    <a:gd name="connsiteX1" fmla="*/ 12220 w 659920"/>
                    <a:gd name="connsiteY1" fmla="*/ 762 h 108849"/>
                    <a:gd name="connsiteX2" fmla="*/ 139220 w 659920"/>
                    <a:gd name="connsiteY2" fmla="*/ 45212 h 108849"/>
                    <a:gd name="connsiteX3" fmla="*/ 234470 w 659920"/>
                    <a:gd name="connsiteY3" fmla="*/ 96012 h 108849"/>
                    <a:gd name="connsiteX4" fmla="*/ 266220 w 659920"/>
                    <a:gd name="connsiteY4" fmla="*/ 83312 h 108849"/>
                    <a:gd name="connsiteX5" fmla="*/ 355120 w 659920"/>
                    <a:gd name="connsiteY5" fmla="*/ 32512 h 108849"/>
                    <a:gd name="connsiteX6" fmla="*/ 412270 w 659920"/>
                    <a:gd name="connsiteY6" fmla="*/ 108712 h 108849"/>
                    <a:gd name="connsiteX7" fmla="*/ 507520 w 659920"/>
                    <a:gd name="connsiteY7" fmla="*/ 51562 h 108849"/>
                    <a:gd name="connsiteX8" fmla="*/ 577370 w 659920"/>
                    <a:gd name="connsiteY8" fmla="*/ 64262 h 108849"/>
                    <a:gd name="connsiteX9" fmla="*/ 659920 w 659920"/>
                    <a:gd name="connsiteY9" fmla="*/ 76962 h 1088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59920" h="108849">
                      <a:moveTo>
                        <a:pt x="12220" y="83312"/>
                      </a:moveTo>
                      <a:cubicBezTo>
                        <a:pt x="1636" y="45212"/>
                        <a:pt x="-8947" y="7112"/>
                        <a:pt x="12220" y="762"/>
                      </a:cubicBezTo>
                      <a:cubicBezTo>
                        <a:pt x="33387" y="-5588"/>
                        <a:pt x="102178" y="29337"/>
                        <a:pt x="139220" y="45212"/>
                      </a:cubicBezTo>
                      <a:cubicBezTo>
                        <a:pt x="176262" y="61087"/>
                        <a:pt x="213303" y="89662"/>
                        <a:pt x="234470" y="96012"/>
                      </a:cubicBezTo>
                      <a:cubicBezTo>
                        <a:pt x="255637" y="102362"/>
                        <a:pt x="246112" y="93895"/>
                        <a:pt x="266220" y="83312"/>
                      </a:cubicBezTo>
                      <a:cubicBezTo>
                        <a:pt x="286328" y="72729"/>
                        <a:pt x="330778" y="28279"/>
                        <a:pt x="355120" y="32512"/>
                      </a:cubicBezTo>
                      <a:cubicBezTo>
                        <a:pt x="379462" y="36745"/>
                        <a:pt x="386870" y="105537"/>
                        <a:pt x="412270" y="108712"/>
                      </a:cubicBezTo>
                      <a:cubicBezTo>
                        <a:pt x="437670" y="111887"/>
                        <a:pt x="480003" y="58970"/>
                        <a:pt x="507520" y="51562"/>
                      </a:cubicBezTo>
                      <a:cubicBezTo>
                        <a:pt x="535037" y="44154"/>
                        <a:pt x="551970" y="60029"/>
                        <a:pt x="577370" y="64262"/>
                      </a:cubicBezTo>
                      <a:cubicBezTo>
                        <a:pt x="602770" y="68495"/>
                        <a:pt x="631345" y="72728"/>
                        <a:pt x="659920" y="76962"/>
                      </a:cubicBezTo>
                    </a:path>
                  </a:pathLst>
                </a:custGeom>
                <a:noFill/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5" name="자유형: 도형 44">
                  <a:extLst>
                    <a:ext uri="{FF2B5EF4-FFF2-40B4-BE49-F238E27FC236}">
                      <a16:creationId xmlns:a16="http://schemas.microsoft.com/office/drawing/2014/main" id="{9F08E35D-11D9-492E-A9BF-07850D6990EB}"/>
                    </a:ext>
                  </a:extLst>
                </p:cNvPr>
                <p:cNvSpPr/>
                <p:nvPr/>
              </p:nvSpPr>
              <p:spPr>
                <a:xfrm>
                  <a:off x="857249" y="6196712"/>
                  <a:ext cx="481563" cy="45719"/>
                </a:xfrm>
                <a:custGeom>
                  <a:avLst/>
                  <a:gdLst>
                    <a:gd name="connsiteX0" fmla="*/ 0 w 330200"/>
                    <a:gd name="connsiteY0" fmla="*/ 19938 h 46226"/>
                    <a:gd name="connsiteX1" fmla="*/ 139700 w 330200"/>
                    <a:gd name="connsiteY1" fmla="*/ 888 h 46226"/>
                    <a:gd name="connsiteX2" fmla="*/ 215900 w 330200"/>
                    <a:gd name="connsiteY2" fmla="*/ 45338 h 46226"/>
                    <a:gd name="connsiteX3" fmla="*/ 330200 w 330200"/>
                    <a:gd name="connsiteY3" fmla="*/ 26288 h 462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0200" h="46226">
                      <a:moveTo>
                        <a:pt x="0" y="19938"/>
                      </a:moveTo>
                      <a:cubicBezTo>
                        <a:pt x="51858" y="8296"/>
                        <a:pt x="103717" y="-3345"/>
                        <a:pt x="139700" y="888"/>
                      </a:cubicBezTo>
                      <a:cubicBezTo>
                        <a:pt x="175683" y="5121"/>
                        <a:pt x="184150" y="41105"/>
                        <a:pt x="215900" y="45338"/>
                      </a:cubicBezTo>
                      <a:cubicBezTo>
                        <a:pt x="247650" y="49571"/>
                        <a:pt x="288925" y="37929"/>
                        <a:pt x="330200" y="26288"/>
                      </a:cubicBezTo>
                    </a:path>
                  </a:pathLst>
                </a:custGeom>
                <a:noFill/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6" name="자유형: 도형 45">
                  <a:extLst>
                    <a:ext uri="{FF2B5EF4-FFF2-40B4-BE49-F238E27FC236}">
                      <a16:creationId xmlns:a16="http://schemas.microsoft.com/office/drawing/2014/main" id="{21B4A5AF-A419-4D36-B2EF-54539A811B74}"/>
                    </a:ext>
                  </a:extLst>
                </p:cNvPr>
                <p:cNvSpPr/>
                <p:nvPr/>
              </p:nvSpPr>
              <p:spPr>
                <a:xfrm flipV="1">
                  <a:off x="889000" y="6364273"/>
                  <a:ext cx="272940" cy="45719"/>
                </a:xfrm>
                <a:custGeom>
                  <a:avLst/>
                  <a:gdLst>
                    <a:gd name="connsiteX0" fmla="*/ 0 w 508000"/>
                    <a:gd name="connsiteY0" fmla="*/ 31750 h 69850"/>
                    <a:gd name="connsiteX1" fmla="*/ 63500 w 508000"/>
                    <a:gd name="connsiteY1" fmla="*/ 69850 h 69850"/>
                    <a:gd name="connsiteX2" fmla="*/ 101600 w 508000"/>
                    <a:gd name="connsiteY2" fmla="*/ 19050 h 69850"/>
                    <a:gd name="connsiteX3" fmla="*/ 184150 w 508000"/>
                    <a:gd name="connsiteY3" fmla="*/ 50800 h 69850"/>
                    <a:gd name="connsiteX4" fmla="*/ 234950 w 508000"/>
                    <a:gd name="connsiteY4" fmla="*/ 0 h 69850"/>
                    <a:gd name="connsiteX5" fmla="*/ 285750 w 508000"/>
                    <a:gd name="connsiteY5" fmla="*/ 31750 h 69850"/>
                    <a:gd name="connsiteX6" fmla="*/ 374650 w 508000"/>
                    <a:gd name="connsiteY6" fmla="*/ 38100 h 69850"/>
                    <a:gd name="connsiteX7" fmla="*/ 419100 w 508000"/>
                    <a:gd name="connsiteY7" fmla="*/ 12700 h 69850"/>
                    <a:gd name="connsiteX8" fmla="*/ 476250 w 508000"/>
                    <a:gd name="connsiteY8" fmla="*/ 25400 h 69850"/>
                    <a:gd name="connsiteX9" fmla="*/ 508000 w 508000"/>
                    <a:gd name="connsiteY9" fmla="*/ 25400 h 69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08000" h="69850">
                      <a:moveTo>
                        <a:pt x="0" y="31750"/>
                      </a:moveTo>
                      <a:lnTo>
                        <a:pt x="63500" y="69850"/>
                      </a:lnTo>
                      <a:lnTo>
                        <a:pt x="101600" y="19050"/>
                      </a:lnTo>
                      <a:lnTo>
                        <a:pt x="184150" y="50800"/>
                      </a:lnTo>
                      <a:lnTo>
                        <a:pt x="234950" y="0"/>
                      </a:lnTo>
                      <a:lnTo>
                        <a:pt x="285750" y="31750"/>
                      </a:lnTo>
                      <a:lnTo>
                        <a:pt x="374650" y="38100"/>
                      </a:lnTo>
                      <a:lnTo>
                        <a:pt x="419100" y="12700"/>
                      </a:lnTo>
                      <a:lnTo>
                        <a:pt x="476250" y="25400"/>
                      </a:lnTo>
                      <a:lnTo>
                        <a:pt x="508000" y="25400"/>
                      </a:lnTo>
                    </a:path>
                  </a:pathLst>
                </a:custGeom>
                <a:noFill/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93" name="그룹 92"/>
              <p:cNvGrpSpPr/>
              <p:nvPr/>
            </p:nvGrpSpPr>
            <p:grpSpPr>
              <a:xfrm>
                <a:off x="47624" y="378663"/>
                <a:ext cx="469580" cy="262046"/>
                <a:chOff x="47624" y="378663"/>
                <a:chExt cx="469580" cy="262046"/>
              </a:xfrm>
            </p:grpSpPr>
            <p:grpSp>
              <p:nvGrpSpPr>
                <p:cNvPr id="94" name="그룹 93">
                  <a:extLst>
                    <a:ext uri="{FF2B5EF4-FFF2-40B4-BE49-F238E27FC236}">
                      <a16:creationId xmlns:a16="http://schemas.microsoft.com/office/drawing/2014/main" id="{2DAC26EB-17DE-411B-98FC-186B57022FA4}"/>
                    </a:ext>
                  </a:extLst>
                </p:cNvPr>
                <p:cNvGrpSpPr/>
                <p:nvPr/>
              </p:nvGrpSpPr>
              <p:grpSpPr>
                <a:xfrm>
                  <a:off x="47624" y="378663"/>
                  <a:ext cx="469580" cy="262046"/>
                  <a:chOff x="37092" y="378663"/>
                  <a:chExt cx="469580" cy="262046"/>
                </a:xfrm>
              </p:grpSpPr>
              <p:sp>
                <p:nvSpPr>
                  <p:cNvPr id="96" name="직사각형 95">
                    <a:extLst>
                      <a:ext uri="{FF2B5EF4-FFF2-40B4-BE49-F238E27FC236}">
                        <a16:creationId xmlns:a16="http://schemas.microsoft.com/office/drawing/2014/main" id="{2482E8BD-341B-4D21-9716-7A73C9E9E825}"/>
                      </a:ext>
                    </a:extLst>
                  </p:cNvPr>
                  <p:cNvSpPr/>
                  <p:nvPr/>
                </p:nvSpPr>
                <p:spPr>
                  <a:xfrm rot="10800000" flipV="1">
                    <a:off x="248071" y="378663"/>
                    <a:ext cx="258601" cy="223678"/>
                  </a:xfrm>
                  <a:prstGeom prst="rect">
                    <a:avLst/>
                  </a:prstGeom>
                  <a:solidFill>
                    <a:srgbClr val="FF7C80"/>
                  </a:solidFill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7" name="직사각형 96">
                    <a:extLst>
                      <a:ext uri="{FF2B5EF4-FFF2-40B4-BE49-F238E27FC236}">
                        <a16:creationId xmlns:a16="http://schemas.microsoft.com/office/drawing/2014/main" id="{1BA244FF-1820-4626-BB6A-816E558AB30A}"/>
                      </a:ext>
                    </a:extLst>
                  </p:cNvPr>
                  <p:cNvSpPr/>
                  <p:nvPr/>
                </p:nvSpPr>
                <p:spPr>
                  <a:xfrm rot="10800000" flipV="1">
                    <a:off x="37092" y="417031"/>
                    <a:ext cx="258601" cy="223678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95" name="직각 삼각형 94">
                  <a:extLst>
                    <a:ext uri="{FF2B5EF4-FFF2-40B4-BE49-F238E27FC236}">
                      <a16:creationId xmlns:a16="http://schemas.microsoft.com/office/drawing/2014/main" id="{1BA244FF-1820-4626-BB6A-816E558AB30A}"/>
                    </a:ext>
                  </a:extLst>
                </p:cNvPr>
                <p:cNvSpPr/>
                <p:nvPr/>
              </p:nvSpPr>
              <p:spPr>
                <a:xfrm rot="10800000" flipH="1">
                  <a:off x="47625" y="604708"/>
                  <a:ext cx="460384" cy="36000"/>
                </a:xfrm>
                <a:prstGeom prst="rtTriangle">
                  <a:avLst/>
                </a:prstGeom>
                <a:solidFill>
                  <a:schemeClr val="tx1">
                    <a:alpha val="37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grpSp>
        <p:nvGrpSpPr>
          <p:cNvPr id="2" name="그룹 1"/>
          <p:cNvGrpSpPr/>
          <p:nvPr/>
        </p:nvGrpSpPr>
        <p:grpSpPr>
          <a:xfrm>
            <a:off x="847372" y="378663"/>
            <a:ext cx="10414000" cy="4822372"/>
            <a:chOff x="888999" y="414694"/>
            <a:chExt cx="10414000" cy="4822372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C5763CEB-E767-4926-A129-098FBA5380DF}"/>
                </a:ext>
              </a:extLst>
            </p:cNvPr>
            <p:cNvSpPr/>
            <p:nvPr/>
          </p:nvSpPr>
          <p:spPr>
            <a:xfrm rot="10800000" flipV="1">
              <a:off x="889000" y="414694"/>
              <a:ext cx="10413999" cy="602342"/>
            </a:xfrm>
            <a:prstGeom prst="round2SameRect">
              <a:avLst>
                <a:gd name="adj1" fmla="val 35593"/>
                <a:gd name="adj2" fmla="val 0"/>
              </a:avLst>
            </a:prstGeom>
            <a:solidFill>
              <a:srgbClr val="C2E1F3"/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위쪽 모서리 8">
              <a:extLst>
                <a:ext uri="{FF2B5EF4-FFF2-40B4-BE49-F238E27FC236}">
                  <a16:creationId xmlns:a16="http://schemas.microsoft.com/office/drawing/2014/main" id="{2B80D832-C406-4061-839A-C74EFFEEBD00}"/>
                </a:ext>
              </a:extLst>
            </p:cNvPr>
            <p:cNvSpPr/>
            <p:nvPr/>
          </p:nvSpPr>
          <p:spPr>
            <a:xfrm rot="10800000" flipV="1">
              <a:off x="888999" y="1017037"/>
              <a:ext cx="10413999" cy="4220029"/>
            </a:xfrm>
            <a:prstGeom prst="round2SameRect">
              <a:avLst>
                <a:gd name="adj1" fmla="val 0"/>
                <a:gd name="adj2" fmla="val 5602"/>
              </a:avLst>
            </a:prstGeom>
            <a:solidFill>
              <a:schemeClr val="bg1"/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8A14259A-8C5B-4410-B479-F86A657E07B5}"/>
                </a:ext>
              </a:extLst>
            </p:cNvPr>
            <p:cNvGrpSpPr/>
            <p:nvPr/>
          </p:nvGrpSpPr>
          <p:grpSpPr>
            <a:xfrm>
              <a:off x="9890945" y="619236"/>
              <a:ext cx="1007161" cy="255941"/>
              <a:chOff x="1863401" y="378540"/>
              <a:chExt cx="1007161" cy="255941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DF98AAEC-D02C-4783-9100-04C0CC31992C}"/>
                  </a:ext>
                </a:extLst>
              </p:cNvPr>
              <p:cNvSpPr/>
              <p:nvPr/>
            </p:nvSpPr>
            <p:spPr>
              <a:xfrm rot="10800000" flipV="1">
                <a:off x="1863401" y="378542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619E48A8-58C0-480A-B548-8144D6DE39C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991002" y="505446"/>
                <a:ext cx="0" cy="108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6B9FD52D-C411-47B9-99EF-B7A82CD67F7D}"/>
                  </a:ext>
                </a:extLst>
              </p:cNvPr>
              <p:cNvSpPr/>
              <p:nvPr/>
            </p:nvSpPr>
            <p:spPr>
              <a:xfrm rot="10800000" flipV="1">
                <a:off x="2239012" y="378541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E51E934D-5406-4D1C-8013-D0C501F30FCD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366980" y="440705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D952641B-D615-4818-9855-5BFDAA46AF99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2366979" y="440703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03799565-BF67-4F51-838E-1E175AA23471}"/>
                  </a:ext>
                </a:extLst>
              </p:cNvPr>
              <p:cNvSpPr/>
              <p:nvPr/>
            </p:nvSpPr>
            <p:spPr>
              <a:xfrm rot="10800000" flipV="1">
                <a:off x="2614623" y="378540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AC286C7B-2742-4A81-AEEF-5338BFF3DB39}"/>
                  </a:ext>
                </a:extLst>
              </p:cNvPr>
              <p:cNvSpPr/>
              <p:nvPr/>
            </p:nvSpPr>
            <p:spPr>
              <a:xfrm rot="10800000" flipV="1">
                <a:off x="2690822" y="461791"/>
                <a:ext cx="103539" cy="1035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33B189E-B060-4814-A261-7C3B7E592AC9}"/>
              </a:ext>
            </a:extLst>
          </p:cNvPr>
          <p:cNvGrpSpPr/>
          <p:nvPr/>
        </p:nvGrpSpPr>
        <p:grpSpPr>
          <a:xfrm>
            <a:off x="2595390" y="1206240"/>
            <a:ext cx="6789910" cy="5647735"/>
            <a:chOff x="2595390" y="1206240"/>
            <a:chExt cx="6789910" cy="5647735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696B32D9-00F3-44B8-8EC5-E7AD1822C2B2}"/>
                </a:ext>
              </a:extLst>
            </p:cNvPr>
            <p:cNvGrpSpPr/>
            <p:nvPr/>
          </p:nvGrpSpPr>
          <p:grpSpPr>
            <a:xfrm>
              <a:off x="3995446" y="1206240"/>
              <a:ext cx="4150452" cy="4087449"/>
              <a:chOff x="3995446" y="1206240"/>
              <a:chExt cx="4150452" cy="4087449"/>
            </a:xfrm>
          </p:grpSpPr>
          <p:sp>
            <p:nvSpPr>
              <p:cNvPr id="15" name="사각형: 둥근 위쪽 모서리 9">
                <a:extLst>
                  <a:ext uri="{FF2B5EF4-FFF2-40B4-BE49-F238E27FC236}">
                    <a16:creationId xmlns:a16="http://schemas.microsoft.com/office/drawing/2014/main" id="{9E704EF7-B6D7-4E8A-869A-678BEA165A4D}"/>
                  </a:ext>
                </a:extLst>
              </p:cNvPr>
              <p:cNvSpPr/>
              <p:nvPr/>
            </p:nvSpPr>
            <p:spPr>
              <a:xfrm rot="10800000" flipV="1">
                <a:off x="3995446" y="3372281"/>
                <a:ext cx="495591" cy="68840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사각형: 둥근 위쪽 모서리 9">
                <a:extLst>
                  <a:ext uri="{FF2B5EF4-FFF2-40B4-BE49-F238E27FC236}">
                    <a16:creationId xmlns:a16="http://schemas.microsoft.com/office/drawing/2014/main" id="{18E05AE6-64E5-4070-AB26-84578946C316}"/>
                  </a:ext>
                </a:extLst>
              </p:cNvPr>
              <p:cNvSpPr/>
              <p:nvPr/>
            </p:nvSpPr>
            <p:spPr>
              <a:xfrm rot="10800000" flipV="1">
                <a:off x="7501648" y="3344622"/>
                <a:ext cx="495591" cy="68840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F2982961-E81F-4A34-8475-531D75DCA14D}"/>
                  </a:ext>
                </a:extLst>
              </p:cNvPr>
              <p:cNvGrpSpPr/>
              <p:nvPr/>
            </p:nvGrpSpPr>
            <p:grpSpPr>
              <a:xfrm>
                <a:off x="4106233" y="1206240"/>
                <a:ext cx="4039665" cy="4087449"/>
                <a:chOff x="4106233" y="1206240"/>
                <a:chExt cx="4039665" cy="4087449"/>
              </a:xfrm>
            </p:grpSpPr>
            <p:sp>
              <p:nvSpPr>
                <p:cNvPr id="12" name="Freeform 5">
                  <a:extLst>
                    <a:ext uri="{FF2B5EF4-FFF2-40B4-BE49-F238E27FC236}">
                      <a16:creationId xmlns:a16="http://schemas.microsoft.com/office/drawing/2014/main" id="{378A03DB-0B23-4A3C-ACC6-B595299514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06233" y="1206240"/>
                  <a:ext cx="4039665" cy="3373924"/>
                </a:xfrm>
                <a:custGeom>
                  <a:avLst/>
                  <a:gdLst>
                    <a:gd name="T0" fmla="*/ 231 w 3216"/>
                    <a:gd name="T1" fmla="*/ 2581 h 2686"/>
                    <a:gd name="T2" fmla="*/ 100 w 3216"/>
                    <a:gd name="T3" fmla="*/ 2024 h 2686"/>
                    <a:gd name="T4" fmla="*/ 38 w 3216"/>
                    <a:gd name="T5" fmla="*/ 1625 h 2686"/>
                    <a:gd name="T6" fmla="*/ 15 w 3216"/>
                    <a:gd name="T7" fmla="*/ 1121 h 2686"/>
                    <a:gd name="T8" fmla="*/ 239 w 3216"/>
                    <a:gd name="T9" fmla="*/ 880 h 2686"/>
                    <a:gd name="T10" fmla="*/ 269 w 3216"/>
                    <a:gd name="T11" fmla="*/ 790 h 2686"/>
                    <a:gd name="T12" fmla="*/ 423 w 3216"/>
                    <a:gd name="T13" fmla="*/ 587 h 2686"/>
                    <a:gd name="T14" fmla="*/ 500 w 3216"/>
                    <a:gd name="T15" fmla="*/ 542 h 2686"/>
                    <a:gd name="T16" fmla="*/ 1177 w 3216"/>
                    <a:gd name="T17" fmla="*/ 241 h 2686"/>
                    <a:gd name="T18" fmla="*/ 1431 w 3216"/>
                    <a:gd name="T19" fmla="*/ 173 h 2686"/>
                    <a:gd name="T20" fmla="*/ 1193 w 3216"/>
                    <a:gd name="T21" fmla="*/ 106 h 2686"/>
                    <a:gd name="T22" fmla="*/ 1316 w 3216"/>
                    <a:gd name="T23" fmla="*/ 83 h 2686"/>
                    <a:gd name="T24" fmla="*/ 1524 w 3216"/>
                    <a:gd name="T25" fmla="*/ 166 h 2686"/>
                    <a:gd name="T26" fmla="*/ 1277 w 3216"/>
                    <a:gd name="T27" fmla="*/ 8 h 2686"/>
                    <a:gd name="T28" fmla="*/ 1547 w 3216"/>
                    <a:gd name="T29" fmla="*/ 91 h 2686"/>
                    <a:gd name="T30" fmla="*/ 1954 w 3216"/>
                    <a:gd name="T31" fmla="*/ 233 h 2686"/>
                    <a:gd name="T32" fmla="*/ 2439 w 3216"/>
                    <a:gd name="T33" fmla="*/ 369 h 2686"/>
                    <a:gd name="T34" fmla="*/ 2508 w 3216"/>
                    <a:gd name="T35" fmla="*/ 474 h 2686"/>
                    <a:gd name="T36" fmla="*/ 2562 w 3216"/>
                    <a:gd name="T37" fmla="*/ 595 h 2686"/>
                    <a:gd name="T38" fmla="*/ 2970 w 3216"/>
                    <a:gd name="T39" fmla="*/ 783 h 2686"/>
                    <a:gd name="T40" fmla="*/ 3216 w 3216"/>
                    <a:gd name="T41" fmla="*/ 1144 h 2686"/>
                    <a:gd name="T42" fmla="*/ 2955 w 3216"/>
                    <a:gd name="T43" fmla="*/ 971 h 2686"/>
                    <a:gd name="T44" fmla="*/ 2970 w 3216"/>
                    <a:gd name="T45" fmla="*/ 1008 h 2686"/>
                    <a:gd name="T46" fmla="*/ 3186 w 3216"/>
                    <a:gd name="T47" fmla="*/ 1377 h 2686"/>
                    <a:gd name="T48" fmla="*/ 3147 w 3216"/>
                    <a:gd name="T49" fmla="*/ 1573 h 2686"/>
                    <a:gd name="T50" fmla="*/ 2885 w 3216"/>
                    <a:gd name="T51" fmla="*/ 2009 h 2686"/>
                    <a:gd name="T52" fmla="*/ 2793 w 3216"/>
                    <a:gd name="T53" fmla="*/ 2370 h 2686"/>
                    <a:gd name="T54" fmla="*/ 2701 w 3216"/>
                    <a:gd name="T55" fmla="*/ 2671 h 2686"/>
                    <a:gd name="T56" fmla="*/ 2655 w 3216"/>
                    <a:gd name="T57" fmla="*/ 2656 h 2686"/>
                    <a:gd name="T58" fmla="*/ 2624 w 3216"/>
                    <a:gd name="T59" fmla="*/ 1716 h 2686"/>
                    <a:gd name="T60" fmla="*/ 2624 w 3216"/>
                    <a:gd name="T61" fmla="*/ 1497 h 2686"/>
                    <a:gd name="T62" fmla="*/ 2247 w 3216"/>
                    <a:gd name="T63" fmla="*/ 1332 h 2686"/>
                    <a:gd name="T64" fmla="*/ 2231 w 3216"/>
                    <a:gd name="T65" fmla="*/ 1347 h 2686"/>
                    <a:gd name="T66" fmla="*/ 2462 w 3216"/>
                    <a:gd name="T67" fmla="*/ 1663 h 2686"/>
                    <a:gd name="T68" fmla="*/ 2370 w 3216"/>
                    <a:gd name="T69" fmla="*/ 1588 h 2686"/>
                    <a:gd name="T70" fmla="*/ 2231 w 3216"/>
                    <a:gd name="T71" fmla="*/ 1497 h 2686"/>
                    <a:gd name="T72" fmla="*/ 2370 w 3216"/>
                    <a:gd name="T73" fmla="*/ 1866 h 2686"/>
                    <a:gd name="T74" fmla="*/ 2362 w 3216"/>
                    <a:gd name="T75" fmla="*/ 2069 h 2686"/>
                    <a:gd name="T76" fmla="*/ 2301 w 3216"/>
                    <a:gd name="T77" fmla="*/ 1896 h 2686"/>
                    <a:gd name="T78" fmla="*/ 2047 w 3216"/>
                    <a:gd name="T79" fmla="*/ 1460 h 2686"/>
                    <a:gd name="T80" fmla="*/ 1831 w 3216"/>
                    <a:gd name="T81" fmla="*/ 1332 h 2686"/>
                    <a:gd name="T82" fmla="*/ 1547 w 3216"/>
                    <a:gd name="T83" fmla="*/ 1287 h 2686"/>
                    <a:gd name="T84" fmla="*/ 1000 w 3216"/>
                    <a:gd name="T85" fmla="*/ 1370 h 2686"/>
                    <a:gd name="T86" fmla="*/ 554 w 3216"/>
                    <a:gd name="T87" fmla="*/ 1400 h 2686"/>
                    <a:gd name="T88" fmla="*/ 562 w 3216"/>
                    <a:gd name="T89" fmla="*/ 1603 h 2686"/>
                    <a:gd name="T90" fmla="*/ 423 w 3216"/>
                    <a:gd name="T91" fmla="*/ 1648 h 2686"/>
                    <a:gd name="T92" fmla="*/ 492 w 3216"/>
                    <a:gd name="T93" fmla="*/ 1851 h 2686"/>
                    <a:gd name="T94" fmla="*/ 385 w 3216"/>
                    <a:gd name="T95" fmla="*/ 1761 h 2686"/>
                    <a:gd name="T96" fmla="*/ 416 w 3216"/>
                    <a:gd name="T97" fmla="*/ 1911 h 2686"/>
                    <a:gd name="T98" fmla="*/ 331 w 3216"/>
                    <a:gd name="T99" fmla="*/ 1866 h 2686"/>
                    <a:gd name="T100" fmla="*/ 323 w 3216"/>
                    <a:gd name="T101" fmla="*/ 1964 h 2686"/>
                    <a:gd name="T102" fmla="*/ 300 w 3216"/>
                    <a:gd name="T103" fmla="*/ 2603 h 26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3216" h="2686">
                      <a:moveTo>
                        <a:pt x="269" y="2633"/>
                      </a:moveTo>
                      <a:lnTo>
                        <a:pt x="231" y="2581"/>
                      </a:lnTo>
                      <a:lnTo>
                        <a:pt x="162" y="2378"/>
                      </a:lnTo>
                      <a:lnTo>
                        <a:pt x="100" y="2024"/>
                      </a:lnTo>
                      <a:lnTo>
                        <a:pt x="92" y="1949"/>
                      </a:lnTo>
                      <a:lnTo>
                        <a:pt x="38" y="1625"/>
                      </a:lnTo>
                      <a:lnTo>
                        <a:pt x="0" y="1166"/>
                      </a:lnTo>
                      <a:lnTo>
                        <a:pt x="15" y="1121"/>
                      </a:lnTo>
                      <a:lnTo>
                        <a:pt x="85" y="1008"/>
                      </a:lnTo>
                      <a:lnTo>
                        <a:pt x="239" y="880"/>
                      </a:lnTo>
                      <a:lnTo>
                        <a:pt x="308" y="865"/>
                      </a:lnTo>
                      <a:lnTo>
                        <a:pt x="269" y="790"/>
                      </a:lnTo>
                      <a:lnTo>
                        <a:pt x="292" y="677"/>
                      </a:lnTo>
                      <a:lnTo>
                        <a:pt x="423" y="587"/>
                      </a:lnTo>
                      <a:lnTo>
                        <a:pt x="462" y="572"/>
                      </a:lnTo>
                      <a:lnTo>
                        <a:pt x="500" y="542"/>
                      </a:lnTo>
                      <a:lnTo>
                        <a:pt x="816" y="369"/>
                      </a:lnTo>
                      <a:lnTo>
                        <a:pt x="1177" y="241"/>
                      </a:lnTo>
                      <a:lnTo>
                        <a:pt x="1416" y="181"/>
                      </a:lnTo>
                      <a:lnTo>
                        <a:pt x="1431" y="173"/>
                      </a:lnTo>
                      <a:lnTo>
                        <a:pt x="1293" y="121"/>
                      </a:lnTo>
                      <a:lnTo>
                        <a:pt x="1193" y="106"/>
                      </a:lnTo>
                      <a:lnTo>
                        <a:pt x="1216" y="75"/>
                      </a:lnTo>
                      <a:lnTo>
                        <a:pt x="1316" y="83"/>
                      </a:lnTo>
                      <a:lnTo>
                        <a:pt x="1493" y="143"/>
                      </a:lnTo>
                      <a:lnTo>
                        <a:pt x="1524" y="166"/>
                      </a:lnTo>
                      <a:lnTo>
                        <a:pt x="1470" y="106"/>
                      </a:lnTo>
                      <a:lnTo>
                        <a:pt x="1277" y="8"/>
                      </a:lnTo>
                      <a:lnTo>
                        <a:pt x="1323" y="0"/>
                      </a:lnTo>
                      <a:lnTo>
                        <a:pt x="1547" y="91"/>
                      </a:lnTo>
                      <a:lnTo>
                        <a:pt x="1693" y="151"/>
                      </a:lnTo>
                      <a:lnTo>
                        <a:pt x="1954" y="233"/>
                      </a:lnTo>
                      <a:lnTo>
                        <a:pt x="2285" y="309"/>
                      </a:lnTo>
                      <a:lnTo>
                        <a:pt x="2439" y="369"/>
                      </a:lnTo>
                      <a:lnTo>
                        <a:pt x="2485" y="422"/>
                      </a:lnTo>
                      <a:lnTo>
                        <a:pt x="2508" y="474"/>
                      </a:lnTo>
                      <a:lnTo>
                        <a:pt x="2524" y="580"/>
                      </a:lnTo>
                      <a:lnTo>
                        <a:pt x="2562" y="595"/>
                      </a:lnTo>
                      <a:lnTo>
                        <a:pt x="2670" y="617"/>
                      </a:lnTo>
                      <a:lnTo>
                        <a:pt x="2970" y="783"/>
                      </a:lnTo>
                      <a:lnTo>
                        <a:pt x="3155" y="1001"/>
                      </a:lnTo>
                      <a:lnTo>
                        <a:pt x="3216" y="1144"/>
                      </a:lnTo>
                      <a:lnTo>
                        <a:pt x="3101" y="1031"/>
                      </a:lnTo>
                      <a:lnTo>
                        <a:pt x="2955" y="971"/>
                      </a:lnTo>
                      <a:lnTo>
                        <a:pt x="2939" y="971"/>
                      </a:lnTo>
                      <a:lnTo>
                        <a:pt x="2970" y="1008"/>
                      </a:lnTo>
                      <a:lnTo>
                        <a:pt x="3116" y="1212"/>
                      </a:lnTo>
                      <a:lnTo>
                        <a:pt x="3186" y="1377"/>
                      </a:lnTo>
                      <a:lnTo>
                        <a:pt x="3186" y="1460"/>
                      </a:lnTo>
                      <a:lnTo>
                        <a:pt x="3147" y="1573"/>
                      </a:lnTo>
                      <a:lnTo>
                        <a:pt x="3039" y="1716"/>
                      </a:lnTo>
                      <a:lnTo>
                        <a:pt x="2885" y="2009"/>
                      </a:lnTo>
                      <a:lnTo>
                        <a:pt x="2816" y="2235"/>
                      </a:lnTo>
                      <a:lnTo>
                        <a:pt x="2793" y="2370"/>
                      </a:lnTo>
                      <a:lnTo>
                        <a:pt x="2747" y="2581"/>
                      </a:lnTo>
                      <a:lnTo>
                        <a:pt x="2701" y="2671"/>
                      </a:lnTo>
                      <a:lnTo>
                        <a:pt x="2678" y="2686"/>
                      </a:lnTo>
                      <a:lnTo>
                        <a:pt x="2655" y="2656"/>
                      </a:lnTo>
                      <a:lnTo>
                        <a:pt x="2624" y="2348"/>
                      </a:lnTo>
                      <a:lnTo>
                        <a:pt x="2624" y="1716"/>
                      </a:lnTo>
                      <a:lnTo>
                        <a:pt x="2632" y="1535"/>
                      </a:lnTo>
                      <a:lnTo>
                        <a:pt x="2624" y="1497"/>
                      </a:lnTo>
                      <a:lnTo>
                        <a:pt x="2501" y="1422"/>
                      </a:lnTo>
                      <a:lnTo>
                        <a:pt x="2247" y="1332"/>
                      </a:lnTo>
                      <a:lnTo>
                        <a:pt x="2185" y="1317"/>
                      </a:lnTo>
                      <a:lnTo>
                        <a:pt x="2231" y="1347"/>
                      </a:lnTo>
                      <a:lnTo>
                        <a:pt x="2401" y="1512"/>
                      </a:lnTo>
                      <a:lnTo>
                        <a:pt x="2462" y="1663"/>
                      </a:lnTo>
                      <a:lnTo>
                        <a:pt x="2447" y="1738"/>
                      </a:lnTo>
                      <a:lnTo>
                        <a:pt x="2370" y="1588"/>
                      </a:lnTo>
                      <a:lnTo>
                        <a:pt x="2247" y="1497"/>
                      </a:lnTo>
                      <a:lnTo>
                        <a:pt x="2231" y="1497"/>
                      </a:lnTo>
                      <a:lnTo>
                        <a:pt x="2262" y="1558"/>
                      </a:lnTo>
                      <a:lnTo>
                        <a:pt x="2370" y="1866"/>
                      </a:lnTo>
                      <a:lnTo>
                        <a:pt x="2385" y="2002"/>
                      </a:lnTo>
                      <a:lnTo>
                        <a:pt x="2362" y="2069"/>
                      </a:lnTo>
                      <a:lnTo>
                        <a:pt x="2339" y="2092"/>
                      </a:lnTo>
                      <a:lnTo>
                        <a:pt x="2301" y="1896"/>
                      </a:lnTo>
                      <a:lnTo>
                        <a:pt x="2185" y="1625"/>
                      </a:lnTo>
                      <a:lnTo>
                        <a:pt x="2047" y="1460"/>
                      </a:lnTo>
                      <a:lnTo>
                        <a:pt x="1901" y="1370"/>
                      </a:lnTo>
                      <a:lnTo>
                        <a:pt x="1831" y="1332"/>
                      </a:lnTo>
                      <a:lnTo>
                        <a:pt x="1754" y="1309"/>
                      </a:lnTo>
                      <a:lnTo>
                        <a:pt x="1547" y="1287"/>
                      </a:lnTo>
                      <a:lnTo>
                        <a:pt x="1200" y="1317"/>
                      </a:lnTo>
                      <a:lnTo>
                        <a:pt x="1000" y="1370"/>
                      </a:lnTo>
                      <a:lnTo>
                        <a:pt x="823" y="1415"/>
                      </a:lnTo>
                      <a:lnTo>
                        <a:pt x="554" y="1400"/>
                      </a:lnTo>
                      <a:lnTo>
                        <a:pt x="523" y="1392"/>
                      </a:lnTo>
                      <a:lnTo>
                        <a:pt x="562" y="1603"/>
                      </a:lnTo>
                      <a:lnTo>
                        <a:pt x="446" y="1512"/>
                      </a:lnTo>
                      <a:lnTo>
                        <a:pt x="423" y="1648"/>
                      </a:lnTo>
                      <a:lnTo>
                        <a:pt x="462" y="1708"/>
                      </a:lnTo>
                      <a:lnTo>
                        <a:pt x="492" y="1851"/>
                      </a:lnTo>
                      <a:lnTo>
                        <a:pt x="400" y="1761"/>
                      </a:lnTo>
                      <a:lnTo>
                        <a:pt x="385" y="1761"/>
                      </a:lnTo>
                      <a:lnTo>
                        <a:pt x="416" y="1813"/>
                      </a:lnTo>
                      <a:lnTo>
                        <a:pt x="416" y="1911"/>
                      </a:lnTo>
                      <a:lnTo>
                        <a:pt x="392" y="1874"/>
                      </a:lnTo>
                      <a:lnTo>
                        <a:pt x="331" y="1866"/>
                      </a:lnTo>
                      <a:lnTo>
                        <a:pt x="323" y="1866"/>
                      </a:lnTo>
                      <a:lnTo>
                        <a:pt x="323" y="1964"/>
                      </a:lnTo>
                      <a:lnTo>
                        <a:pt x="323" y="2393"/>
                      </a:lnTo>
                      <a:lnTo>
                        <a:pt x="300" y="2603"/>
                      </a:lnTo>
                      <a:lnTo>
                        <a:pt x="269" y="2633"/>
                      </a:lnTo>
                      <a:close/>
                    </a:path>
                  </a:pathLst>
                </a:custGeom>
                <a:solidFill>
                  <a:srgbClr val="747A9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" name="자유형: 도형 12">
                  <a:extLst>
                    <a:ext uri="{FF2B5EF4-FFF2-40B4-BE49-F238E27FC236}">
                      <a16:creationId xmlns:a16="http://schemas.microsoft.com/office/drawing/2014/main" id="{C00B411E-B077-402F-A836-B22036C822EC}"/>
                    </a:ext>
                  </a:extLst>
                </p:cNvPr>
                <p:cNvSpPr/>
                <p:nvPr/>
              </p:nvSpPr>
              <p:spPr>
                <a:xfrm>
                  <a:off x="4200807" y="2295957"/>
                  <a:ext cx="3555079" cy="2997732"/>
                </a:xfrm>
                <a:custGeom>
                  <a:avLst/>
                  <a:gdLst>
                    <a:gd name="connsiteX0" fmla="*/ 15593 w 3555079"/>
                    <a:gd name="connsiteY0" fmla="*/ 1209243 h 2997732"/>
                    <a:gd name="connsiteX1" fmla="*/ 307693 w 3555079"/>
                    <a:gd name="connsiteY1" fmla="*/ 2803093 h 2997732"/>
                    <a:gd name="connsiteX2" fmla="*/ 802993 w 3555079"/>
                    <a:gd name="connsiteY2" fmla="*/ 2980893 h 2997732"/>
                    <a:gd name="connsiteX3" fmla="*/ 2123793 w 3555079"/>
                    <a:gd name="connsiteY3" fmla="*/ 2974543 h 2997732"/>
                    <a:gd name="connsiteX4" fmla="*/ 3222343 w 3555079"/>
                    <a:gd name="connsiteY4" fmla="*/ 2841193 h 2997732"/>
                    <a:gd name="connsiteX5" fmla="*/ 3425543 w 3555079"/>
                    <a:gd name="connsiteY5" fmla="*/ 1914093 h 2997732"/>
                    <a:gd name="connsiteX6" fmla="*/ 3457293 w 3555079"/>
                    <a:gd name="connsiteY6" fmla="*/ 1501343 h 2997732"/>
                    <a:gd name="connsiteX7" fmla="*/ 3539843 w 3555079"/>
                    <a:gd name="connsiteY7" fmla="*/ 1215593 h 2997732"/>
                    <a:gd name="connsiteX8" fmla="*/ 3114393 w 3555079"/>
                    <a:gd name="connsiteY8" fmla="*/ 434543 h 2997732"/>
                    <a:gd name="connsiteX9" fmla="*/ 2453993 w 3555079"/>
                    <a:gd name="connsiteY9" fmla="*/ 53543 h 2997732"/>
                    <a:gd name="connsiteX10" fmla="*/ 1342743 w 3555079"/>
                    <a:gd name="connsiteY10" fmla="*/ 34493 h 2997732"/>
                    <a:gd name="connsiteX11" fmla="*/ 466443 w 3555079"/>
                    <a:gd name="connsiteY11" fmla="*/ 351993 h 2997732"/>
                    <a:gd name="connsiteX12" fmla="*/ 123543 w 3555079"/>
                    <a:gd name="connsiteY12" fmla="*/ 625043 h 2997732"/>
                    <a:gd name="connsiteX13" fmla="*/ 47343 w 3555079"/>
                    <a:gd name="connsiteY13" fmla="*/ 1253693 h 2997732"/>
                    <a:gd name="connsiteX14" fmla="*/ 15593 w 3555079"/>
                    <a:gd name="connsiteY14" fmla="*/ 1209243 h 29977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555079" h="2997732">
                      <a:moveTo>
                        <a:pt x="15593" y="1209243"/>
                      </a:moveTo>
                      <a:cubicBezTo>
                        <a:pt x="58985" y="1467476"/>
                        <a:pt x="176460" y="2507818"/>
                        <a:pt x="307693" y="2803093"/>
                      </a:cubicBezTo>
                      <a:cubicBezTo>
                        <a:pt x="438926" y="3098368"/>
                        <a:pt x="500310" y="2952318"/>
                        <a:pt x="802993" y="2980893"/>
                      </a:cubicBezTo>
                      <a:cubicBezTo>
                        <a:pt x="1105676" y="3009468"/>
                        <a:pt x="1720568" y="2997826"/>
                        <a:pt x="2123793" y="2974543"/>
                      </a:cubicBezTo>
                      <a:cubicBezTo>
                        <a:pt x="2527018" y="2951260"/>
                        <a:pt x="3005385" y="3017935"/>
                        <a:pt x="3222343" y="2841193"/>
                      </a:cubicBezTo>
                      <a:cubicBezTo>
                        <a:pt x="3439301" y="2664451"/>
                        <a:pt x="3386385" y="2137401"/>
                        <a:pt x="3425543" y="1914093"/>
                      </a:cubicBezTo>
                      <a:cubicBezTo>
                        <a:pt x="3464701" y="1690785"/>
                        <a:pt x="3438243" y="1617760"/>
                        <a:pt x="3457293" y="1501343"/>
                      </a:cubicBezTo>
                      <a:cubicBezTo>
                        <a:pt x="3476343" y="1384926"/>
                        <a:pt x="3596993" y="1393393"/>
                        <a:pt x="3539843" y="1215593"/>
                      </a:cubicBezTo>
                      <a:cubicBezTo>
                        <a:pt x="3482693" y="1037793"/>
                        <a:pt x="3295368" y="628218"/>
                        <a:pt x="3114393" y="434543"/>
                      </a:cubicBezTo>
                      <a:cubicBezTo>
                        <a:pt x="2933418" y="240868"/>
                        <a:pt x="2749268" y="120218"/>
                        <a:pt x="2453993" y="53543"/>
                      </a:cubicBezTo>
                      <a:cubicBezTo>
                        <a:pt x="2158718" y="-13132"/>
                        <a:pt x="1674001" y="-15249"/>
                        <a:pt x="1342743" y="34493"/>
                      </a:cubicBezTo>
                      <a:cubicBezTo>
                        <a:pt x="1011485" y="84235"/>
                        <a:pt x="669643" y="253568"/>
                        <a:pt x="466443" y="351993"/>
                      </a:cubicBezTo>
                      <a:cubicBezTo>
                        <a:pt x="263243" y="450418"/>
                        <a:pt x="193393" y="474760"/>
                        <a:pt x="123543" y="625043"/>
                      </a:cubicBezTo>
                      <a:cubicBezTo>
                        <a:pt x="53693" y="775326"/>
                        <a:pt x="63218" y="1159501"/>
                        <a:pt x="47343" y="1253693"/>
                      </a:cubicBezTo>
                      <a:cubicBezTo>
                        <a:pt x="31468" y="1347885"/>
                        <a:pt x="-27799" y="951010"/>
                        <a:pt x="15593" y="1209243"/>
                      </a:cubicBezTo>
                      <a:close/>
                    </a:path>
                  </a:pathLst>
                </a:custGeom>
                <a:solidFill>
                  <a:srgbClr val="747A9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19" name="직각 삼각형 18">
              <a:extLst>
                <a:ext uri="{FF2B5EF4-FFF2-40B4-BE49-F238E27FC236}">
                  <a16:creationId xmlns:a16="http://schemas.microsoft.com/office/drawing/2014/main" id="{6A42D903-7F76-4B83-955C-C07C5A39D71B}"/>
                </a:ext>
              </a:extLst>
            </p:cNvPr>
            <p:cNvSpPr/>
            <p:nvPr/>
          </p:nvSpPr>
          <p:spPr>
            <a:xfrm>
              <a:off x="8758053" y="5634866"/>
              <a:ext cx="627247" cy="988419"/>
            </a:xfrm>
            <a:prstGeom prst="rtTriangle">
              <a:avLst/>
            </a:prstGeom>
            <a:solidFill>
              <a:srgbClr val="747A90"/>
            </a:solidFill>
            <a:ln w="504825" cap="rnd">
              <a:solidFill>
                <a:srgbClr val="747A9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직각 삼각형 19">
              <a:extLst>
                <a:ext uri="{FF2B5EF4-FFF2-40B4-BE49-F238E27FC236}">
                  <a16:creationId xmlns:a16="http://schemas.microsoft.com/office/drawing/2014/main" id="{10BCCBB7-E798-424C-8A9B-28B2EB8488C4}"/>
                </a:ext>
              </a:extLst>
            </p:cNvPr>
            <p:cNvSpPr/>
            <p:nvPr/>
          </p:nvSpPr>
          <p:spPr>
            <a:xfrm flipH="1">
              <a:off x="2595390" y="5634865"/>
              <a:ext cx="627247" cy="988419"/>
            </a:xfrm>
            <a:prstGeom prst="rtTriangle">
              <a:avLst/>
            </a:prstGeom>
            <a:solidFill>
              <a:srgbClr val="747A90"/>
            </a:solidFill>
            <a:ln w="504825" cap="rnd">
              <a:solidFill>
                <a:srgbClr val="747A9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10F8063B-ACD8-4332-A78C-1443B2075061}"/>
                </a:ext>
              </a:extLst>
            </p:cNvPr>
            <p:cNvSpPr/>
            <p:nvPr/>
          </p:nvSpPr>
          <p:spPr>
            <a:xfrm rot="10800000" flipV="1">
              <a:off x="2832496" y="3688825"/>
              <a:ext cx="6291700" cy="3165150"/>
            </a:xfrm>
            <a:custGeom>
              <a:avLst/>
              <a:gdLst>
                <a:gd name="connsiteX0" fmla="*/ 353988 w 8483600"/>
                <a:gd name="connsiteY0" fmla="*/ 0 h 3155820"/>
                <a:gd name="connsiteX1" fmla="*/ 8129612 w 8483600"/>
                <a:gd name="connsiteY1" fmla="*/ 0 h 3155820"/>
                <a:gd name="connsiteX2" fmla="*/ 8483600 w 8483600"/>
                <a:gd name="connsiteY2" fmla="*/ 353988 h 3155820"/>
                <a:gd name="connsiteX3" fmla="*/ 8483600 w 8483600"/>
                <a:gd name="connsiteY3" fmla="*/ 3155820 h 3155820"/>
                <a:gd name="connsiteX4" fmla="*/ 8483600 w 8483600"/>
                <a:gd name="connsiteY4" fmla="*/ 3155820 h 3155820"/>
                <a:gd name="connsiteX5" fmla="*/ 0 w 8483600"/>
                <a:gd name="connsiteY5" fmla="*/ 3155820 h 3155820"/>
                <a:gd name="connsiteX6" fmla="*/ 0 w 8483600"/>
                <a:gd name="connsiteY6" fmla="*/ 3155820 h 3155820"/>
                <a:gd name="connsiteX7" fmla="*/ 0 w 8483600"/>
                <a:gd name="connsiteY7" fmla="*/ 353988 h 3155820"/>
                <a:gd name="connsiteX8" fmla="*/ 353988 w 8483600"/>
                <a:gd name="connsiteY8" fmla="*/ 0 h 3155820"/>
                <a:gd name="connsiteX0" fmla="*/ 353988 w 8483600"/>
                <a:gd name="connsiteY0" fmla="*/ 0 h 3160582"/>
                <a:gd name="connsiteX1" fmla="*/ 8129612 w 8483600"/>
                <a:gd name="connsiteY1" fmla="*/ 0 h 3160582"/>
                <a:gd name="connsiteX2" fmla="*/ 8483600 w 8483600"/>
                <a:gd name="connsiteY2" fmla="*/ 353988 h 3160582"/>
                <a:gd name="connsiteX3" fmla="*/ 8483600 w 8483600"/>
                <a:gd name="connsiteY3" fmla="*/ 3155820 h 3160582"/>
                <a:gd name="connsiteX4" fmla="*/ 8321675 w 8483600"/>
                <a:gd name="connsiteY4" fmla="*/ 3160582 h 3160582"/>
                <a:gd name="connsiteX5" fmla="*/ 0 w 8483600"/>
                <a:gd name="connsiteY5" fmla="*/ 3155820 h 3160582"/>
                <a:gd name="connsiteX6" fmla="*/ 0 w 8483600"/>
                <a:gd name="connsiteY6" fmla="*/ 3155820 h 3160582"/>
                <a:gd name="connsiteX7" fmla="*/ 0 w 8483600"/>
                <a:gd name="connsiteY7" fmla="*/ 353988 h 3160582"/>
                <a:gd name="connsiteX8" fmla="*/ 353988 w 8483600"/>
                <a:gd name="connsiteY8" fmla="*/ 0 h 3160582"/>
                <a:gd name="connsiteX0" fmla="*/ 353988 w 8483600"/>
                <a:gd name="connsiteY0" fmla="*/ 0 h 3160582"/>
                <a:gd name="connsiteX1" fmla="*/ 8129612 w 8483600"/>
                <a:gd name="connsiteY1" fmla="*/ 0 h 3160582"/>
                <a:gd name="connsiteX2" fmla="*/ 8483600 w 8483600"/>
                <a:gd name="connsiteY2" fmla="*/ 353988 h 3160582"/>
                <a:gd name="connsiteX3" fmla="*/ 8331200 w 8483600"/>
                <a:gd name="connsiteY3" fmla="*/ 3155820 h 3160582"/>
                <a:gd name="connsiteX4" fmla="*/ 8321675 w 8483600"/>
                <a:gd name="connsiteY4" fmla="*/ 3160582 h 3160582"/>
                <a:gd name="connsiteX5" fmla="*/ 0 w 8483600"/>
                <a:gd name="connsiteY5" fmla="*/ 3155820 h 3160582"/>
                <a:gd name="connsiteX6" fmla="*/ 0 w 8483600"/>
                <a:gd name="connsiteY6" fmla="*/ 3155820 h 3160582"/>
                <a:gd name="connsiteX7" fmla="*/ 0 w 8483600"/>
                <a:gd name="connsiteY7" fmla="*/ 353988 h 3160582"/>
                <a:gd name="connsiteX8" fmla="*/ 353988 w 8483600"/>
                <a:gd name="connsiteY8" fmla="*/ 0 h 3160582"/>
                <a:gd name="connsiteX0" fmla="*/ 353988 w 8483600"/>
                <a:gd name="connsiteY0" fmla="*/ 0 h 3160582"/>
                <a:gd name="connsiteX1" fmla="*/ 8129612 w 8483600"/>
                <a:gd name="connsiteY1" fmla="*/ 0 h 3160582"/>
                <a:gd name="connsiteX2" fmla="*/ 8483600 w 8483600"/>
                <a:gd name="connsiteY2" fmla="*/ 353988 h 3160582"/>
                <a:gd name="connsiteX3" fmla="*/ 8331200 w 8483600"/>
                <a:gd name="connsiteY3" fmla="*/ 3155820 h 3160582"/>
                <a:gd name="connsiteX4" fmla="*/ 8321675 w 8483600"/>
                <a:gd name="connsiteY4" fmla="*/ 3160582 h 3160582"/>
                <a:gd name="connsiteX5" fmla="*/ 0 w 8483600"/>
                <a:gd name="connsiteY5" fmla="*/ 3155820 h 3160582"/>
                <a:gd name="connsiteX6" fmla="*/ 149290 w 8483600"/>
                <a:gd name="connsiteY6" fmla="*/ 3155820 h 3160582"/>
                <a:gd name="connsiteX7" fmla="*/ 0 w 8483600"/>
                <a:gd name="connsiteY7" fmla="*/ 353988 h 3160582"/>
                <a:gd name="connsiteX8" fmla="*/ 353988 w 8483600"/>
                <a:gd name="connsiteY8" fmla="*/ 0 h 3160582"/>
                <a:gd name="connsiteX0" fmla="*/ 353988 w 8483600"/>
                <a:gd name="connsiteY0" fmla="*/ 0 h 3165150"/>
                <a:gd name="connsiteX1" fmla="*/ 8129612 w 8483600"/>
                <a:gd name="connsiteY1" fmla="*/ 0 h 3165150"/>
                <a:gd name="connsiteX2" fmla="*/ 8483600 w 8483600"/>
                <a:gd name="connsiteY2" fmla="*/ 353988 h 3165150"/>
                <a:gd name="connsiteX3" fmla="*/ 8331200 w 8483600"/>
                <a:gd name="connsiteY3" fmla="*/ 3155820 h 3165150"/>
                <a:gd name="connsiteX4" fmla="*/ 8321675 w 8483600"/>
                <a:gd name="connsiteY4" fmla="*/ 3160582 h 3165150"/>
                <a:gd name="connsiteX5" fmla="*/ 149289 w 8483600"/>
                <a:gd name="connsiteY5" fmla="*/ 3165150 h 3165150"/>
                <a:gd name="connsiteX6" fmla="*/ 149290 w 8483600"/>
                <a:gd name="connsiteY6" fmla="*/ 3155820 h 3165150"/>
                <a:gd name="connsiteX7" fmla="*/ 0 w 8483600"/>
                <a:gd name="connsiteY7" fmla="*/ 353988 h 3165150"/>
                <a:gd name="connsiteX8" fmla="*/ 353988 w 8483600"/>
                <a:gd name="connsiteY8" fmla="*/ 0 h 316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83600" h="3165150">
                  <a:moveTo>
                    <a:pt x="353988" y="0"/>
                  </a:moveTo>
                  <a:lnTo>
                    <a:pt x="8129612" y="0"/>
                  </a:lnTo>
                  <a:cubicBezTo>
                    <a:pt x="8325114" y="0"/>
                    <a:pt x="8483600" y="158486"/>
                    <a:pt x="8483600" y="353988"/>
                  </a:cubicBezTo>
                  <a:lnTo>
                    <a:pt x="8331200" y="3155820"/>
                  </a:lnTo>
                  <a:lnTo>
                    <a:pt x="8321675" y="3160582"/>
                  </a:lnTo>
                  <a:lnTo>
                    <a:pt x="149289" y="3165150"/>
                  </a:lnTo>
                  <a:cubicBezTo>
                    <a:pt x="149289" y="3162040"/>
                    <a:pt x="149290" y="3158930"/>
                    <a:pt x="149290" y="3155820"/>
                  </a:cubicBezTo>
                  <a:lnTo>
                    <a:pt x="0" y="353988"/>
                  </a:lnTo>
                  <a:cubicBezTo>
                    <a:pt x="0" y="158486"/>
                    <a:pt x="158486" y="0"/>
                    <a:pt x="353988" y="0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3200" b="1" i="1" kern="0" dirty="0">
                  <a:solidFill>
                    <a:srgbClr val="747A90"/>
                  </a:solidFill>
                </a:rPr>
                <a:t>내가 이걸 또</a:t>
              </a:r>
              <a:r>
                <a:rPr lang="en-US" altLang="ko-KR" sz="3200" b="1" i="1" kern="0" dirty="0">
                  <a:solidFill>
                    <a:srgbClr val="747A90"/>
                  </a:solidFill>
                </a:rPr>
                <a:t>.</a:t>
              </a:r>
            </a:p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3200" b="1" i="1" kern="0" dirty="0">
                  <a:solidFill>
                    <a:srgbClr val="747A90"/>
                  </a:solidFill>
                </a:rPr>
                <a:t>PRESENTATION </a:t>
              </a:r>
            </a:p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800" kern="0" dirty="0">
                  <a:solidFill>
                    <a:srgbClr val="747A90"/>
                  </a:solidFill>
                </a:rPr>
                <a:t>Netflix Visualizations, Recommendation, EDAs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DB079C0-A040-4D27-9613-F584CD753CC0}"/>
              </a:ext>
            </a:extLst>
          </p:cNvPr>
          <p:cNvSpPr txBox="1"/>
          <p:nvPr/>
        </p:nvSpPr>
        <p:spPr>
          <a:xfrm>
            <a:off x="3002221" y="1603376"/>
            <a:ext cx="759831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0" b="1" i="1" kern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기획 의도</a:t>
            </a:r>
          </a:p>
        </p:txBody>
      </p:sp>
    </p:spTree>
    <p:extLst>
      <p:ext uri="{BB962C8B-B14F-4D97-AF65-F5344CB8AC3E}">
        <p14:creationId xmlns:p14="http://schemas.microsoft.com/office/powerpoint/2010/main" val="744345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2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5503359" y="6017277"/>
            <a:ext cx="1185281" cy="833173"/>
          </a:xfrm>
          <a:prstGeom prst="trapezoid">
            <a:avLst>
              <a:gd name="adj" fmla="val 14330"/>
            </a:avLst>
          </a:prstGeom>
          <a:gradFill>
            <a:gsLst>
              <a:gs pos="54000">
                <a:schemeClr val="bg1"/>
              </a:gs>
              <a:gs pos="55000">
                <a:schemeClr val="bg1">
                  <a:lumMod val="85000"/>
                </a:schemeClr>
              </a:gs>
            </a:gsLst>
            <a:lin ang="16200000" scaled="0"/>
          </a:gra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B050EEF9-5216-4B66-AA52-4A03D1C13335}"/>
              </a:ext>
            </a:extLst>
          </p:cNvPr>
          <p:cNvSpPr/>
          <p:nvPr/>
        </p:nvSpPr>
        <p:spPr>
          <a:xfrm rot="10800000" flipV="1">
            <a:off x="403977" y="0"/>
            <a:ext cx="11437256" cy="5651759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DADCE8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377372" y="5651760"/>
            <a:ext cx="11437256" cy="603897"/>
          </a:xfrm>
          <a:prstGeom prst="round2SameRect">
            <a:avLst>
              <a:gd name="adj1" fmla="val 0"/>
              <a:gd name="adj2" fmla="val 27614"/>
            </a:avLst>
          </a:prstGeom>
          <a:solidFill>
            <a:schemeClr val="bg1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800" b="1" kern="0" dirty="0">
                <a:solidFill>
                  <a:srgbClr val="747A9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83FE43C-CBC9-445F-9404-90153F15D7D1}"/>
              </a:ext>
            </a:extLst>
          </p:cNvPr>
          <p:cNvGrpSpPr/>
          <p:nvPr/>
        </p:nvGrpSpPr>
        <p:grpSpPr>
          <a:xfrm>
            <a:off x="11306815" y="5830761"/>
            <a:ext cx="272505" cy="272505"/>
            <a:chOff x="11205557" y="5766827"/>
            <a:chExt cx="373763" cy="373763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C4396D67-8C85-4DEF-9FEC-05513D8861F9}"/>
                </a:ext>
              </a:extLst>
            </p:cNvPr>
            <p:cNvSpPr/>
            <p:nvPr/>
          </p:nvSpPr>
          <p:spPr>
            <a:xfrm rot="10800000" flipV="1">
              <a:off x="11205557" y="5766827"/>
              <a:ext cx="373763" cy="3737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4" name="원호 43">
              <a:extLst>
                <a:ext uri="{FF2B5EF4-FFF2-40B4-BE49-F238E27FC236}">
                  <a16:creationId xmlns:a16="http://schemas.microsoft.com/office/drawing/2014/main" id="{704DEE50-2A87-48F0-8EEA-200A18C6A684}"/>
                </a:ext>
              </a:extLst>
            </p:cNvPr>
            <p:cNvSpPr/>
            <p:nvPr/>
          </p:nvSpPr>
          <p:spPr>
            <a:xfrm rot="10800000" flipV="1">
              <a:off x="11302663" y="5886905"/>
              <a:ext cx="179550" cy="179550"/>
            </a:xfrm>
            <a:prstGeom prst="arc">
              <a:avLst>
                <a:gd name="adj1" fmla="val 17958770"/>
                <a:gd name="adj2" fmla="val 14529894"/>
              </a:avLst>
            </a:prstGeom>
            <a:noFill/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14E1BBD4-C946-4784-B22A-6A0AB4EC4B4A}"/>
                </a:ext>
              </a:extLst>
            </p:cNvPr>
            <p:cNvCxnSpPr>
              <a:cxnSpLocks/>
            </p:cNvCxnSpPr>
            <p:nvPr/>
          </p:nvCxnSpPr>
          <p:spPr>
            <a:xfrm>
              <a:off x="11392438" y="5835670"/>
              <a:ext cx="0" cy="144000"/>
            </a:xfrm>
            <a:prstGeom prst="line">
              <a:avLst/>
            </a:prstGeom>
            <a:ln w="25400" cap="rnd">
              <a:solidFill>
                <a:srgbClr val="747A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/>
          <p:cNvGrpSpPr/>
          <p:nvPr/>
        </p:nvGrpSpPr>
        <p:grpSpPr>
          <a:xfrm>
            <a:off x="0" y="378663"/>
            <a:ext cx="517204" cy="262045"/>
            <a:chOff x="0" y="378663"/>
            <a:chExt cx="517204" cy="262045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2DAC26EB-17DE-411B-98FC-186B57022FA4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2482E8BD-341B-4D21-9716-7A73C9E9E825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1BA244FF-1820-4626-BB6A-816E558AB30A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0" name="직각 삼각형 59">
              <a:extLst>
                <a:ext uri="{FF2B5EF4-FFF2-40B4-BE49-F238E27FC236}">
                  <a16:creationId xmlns:a16="http://schemas.microsoft.com/office/drawing/2014/main" id="{1BA244FF-1820-4626-BB6A-816E558AB30A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E8D19DDC-5C08-4439-B41A-1151BD0A864B}"/>
              </a:ext>
            </a:extLst>
          </p:cNvPr>
          <p:cNvGrpSpPr/>
          <p:nvPr/>
        </p:nvGrpSpPr>
        <p:grpSpPr>
          <a:xfrm>
            <a:off x="752473" y="5868086"/>
            <a:ext cx="605548" cy="822427"/>
            <a:chOff x="752474" y="5868085"/>
            <a:chExt cx="871166" cy="985891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275914B2-1473-4743-8528-D4CABEA328C4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자유형: 도형 37">
              <a:extLst>
                <a:ext uri="{FF2B5EF4-FFF2-40B4-BE49-F238E27FC236}">
                  <a16:creationId xmlns:a16="http://schemas.microsoft.com/office/drawing/2014/main" id="{4B26AE9A-8948-404D-ADCE-DD3A57AC960E}"/>
                </a:ext>
              </a:extLst>
            </p:cNvPr>
            <p:cNvSpPr/>
            <p:nvPr/>
          </p:nvSpPr>
          <p:spPr>
            <a:xfrm>
              <a:off x="876780" y="6006339"/>
              <a:ext cx="659920" cy="60116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자유형: 도형 38">
              <a:extLst>
                <a:ext uri="{FF2B5EF4-FFF2-40B4-BE49-F238E27FC236}">
                  <a16:creationId xmlns:a16="http://schemas.microsoft.com/office/drawing/2014/main" id="{38DA9072-DEA8-4F5C-BE73-1E862E96682D}"/>
                </a:ext>
              </a:extLst>
            </p:cNvPr>
            <p:cNvSpPr/>
            <p:nvPr/>
          </p:nvSpPr>
          <p:spPr>
            <a:xfrm>
              <a:off x="857250" y="6196712"/>
              <a:ext cx="330200" cy="46226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자유형: 도형 39">
              <a:extLst>
                <a:ext uri="{FF2B5EF4-FFF2-40B4-BE49-F238E27FC236}">
                  <a16:creationId xmlns:a16="http://schemas.microsoft.com/office/drawing/2014/main" id="{1802C693-A5C0-45DC-B02A-2C0EF891F71A}"/>
                </a:ext>
              </a:extLst>
            </p:cNvPr>
            <p:cNvSpPr/>
            <p:nvPr/>
          </p:nvSpPr>
          <p:spPr>
            <a:xfrm>
              <a:off x="889000" y="6350000"/>
              <a:ext cx="508000" cy="69850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B160E23E-5756-43DC-AA82-46EC67DBC66C}"/>
              </a:ext>
            </a:extLst>
          </p:cNvPr>
          <p:cNvGrpSpPr/>
          <p:nvPr/>
        </p:nvGrpSpPr>
        <p:grpSpPr>
          <a:xfrm>
            <a:off x="1494272" y="5868087"/>
            <a:ext cx="605548" cy="822425"/>
            <a:chOff x="752474" y="5868085"/>
            <a:chExt cx="871166" cy="985891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07C43F64-2F4E-4A7A-8CBD-0055F5746513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자유형: 도형 43">
              <a:extLst>
                <a:ext uri="{FF2B5EF4-FFF2-40B4-BE49-F238E27FC236}">
                  <a16:creationId xmlns:a16="http://schemas.microsoft.com/office/drawing/2014/main" id="{714BC1A6-F9DF-44BF-AFBC-E866CA575987}"/>
                </a:ext>
              </a:extLst>
            </p:cNvPr>
            <p:cNvSpPr/>
            <p:nvPr/>
          </p:nvSpPr>
          <p:spPr>
            <a:xfrm flipV="1">
              <a:off x="876780" y="6018827"/>
              <a:ext cx="659920" cy="45719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자유형: 도형 44">
              <a:extLst>
                <a:ext uri="{FF2B5EF4-FFF2-40B4-BE49-F238E27FC236}">
                  <a16:creationId xmlns:a16="http://schemas.microsoft.com/office/drawing/2014/main" id="{9F08E35D-11D9-492E-A9BF-07850D6990EB}"/>
                </a:ext>
              </a:extLst>
            </p:cNvPr>
            <p:cNvSpPr/>
            <p:nvPr/>
          </p:nvSpPr>
          <p:spPr>
            <a:xfrm>
              <a:off x="857249" y="6196712"/>
              <a:ext cx="481563" cy="45719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자유형: 도형 45">
              <a:extLst>
                <a:ext uri="{FF2B5EF4-FFF2-40B4-BE49-F238E27FC236}">
                  <a16:creationId xmlns:a16="http://schemas.microsoft.com/office/drawing/2014/main" id="{21B4A5AF-A419-4D36-B2EF-54539A811B74}"/>
                </a:ext>
              </a:extLst>
            </p:cNvPr>
            <p:cNvSpPr/>
            <p:nvPr/>
          </p:nvSpPr>
          <p:spPr>
            <a:xfrm flipV="1">
              <a:off x="889000" y="6364273"/>
              <a:ext cx="272940" cy="45719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7FB167F-3F1A-4D80-9056-69A879DD1C34}"/>
              </a:ext>
            </a:extLst>
          </p:cNvPr>
          <p:cNvSpPr txBox="1"/>
          <p:nvPr/>
        </p:nvSpPr>
        <p:spPr>
          <a:xfrm>
            <a:off x="717824" y="147817"/>
            <a:ext cx="7226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STEP4.  Machine Learning : </a:t>
            </a:r>
            <a:r>
              <a:rPr lang="ko-KR" altLang="en-US" sz="2000" b="1" dirty="0"/>
              <a:t>의사결정나무</a:t>
            </a:r>
            <a:endParaRPr lang="en-US" altLang="ko-KR" sz="2000" b="1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10BB626-8FE3-461F-B325-D45FDFC7C01E}"/>
              </a:ext>
            </a:extLst>
          </p:cNvPr>
          <p:cNvGrpSpPr/>
          <p:nvPr/>
        </p:nvGrpSpPr>
        <p:grpSpPr>
          <a:xfrm>
            <a:off x="889470" y="958041"/>
            <a:ext cx="5060483" cy="3540527"/>
            <a:chOff x="761197" y="604753"/>
            <a:chExt cx="5060483" cy="3540527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FCDA687C-4E03-4BB2-8ADA-8B69CCEE64FD}"/>
                </a:ext>
              </a:extLst>
            </p:cNvPr>
            <p:cNvGrpSpPr/>
            <p:nvPr/>
          </p:nvGrpSpPr>
          <p:grpSpPr>
            <a:xfrm>
              <a:off x="761197" y="604753"/>
              <a:ext cx="5060483" cy="3540527"/>
              <a:chOff x="888999" y="414694"/>
              <a:chExt cx="10414000" cy="4822372"/>
            </a:xfrm>
          </p:grpSpPr>
          <p:sp>
            <p:nvSpPr>
              <p:cNvPr id="64" name="사각형: 둥근 위쪽 모서리 63">
                <a:extLst>
                  <a:ext uri="{FF2B5EF4-FFF2-40B4-BE49-F238E27FC236}">
                    <a16:creationId xmlns:a16="http://schemas.microsoft.com/office/drawing/2014/main" id="{131BB2D4-1A68-431A-94B6-D494DE9932F2}"/>
                  </a:ext>
                </a:extLst>
              </p:cNvPr>
              <p:cNvSpPr/>
              <p:nvPr/>
            </p:nvSpPr>
            <p:spPr>
              <a:xfrm rot="10800000" flipV="1">
                <a:off x="889000" y="414694"/>
                <a:ext cx="10413999" cy="602342"/>
              </a:xfrm>
              <a:prstGeom prst="round2SameRect">
                <a:avLst>
                  <a:gd name="adj1" fmla="val 35593"/>
                  <a:gd name="adj2" fmla="val 0"/>
                </a:avLst>
              </a:prstGeom>
              <a:solidFill>
                <a:srgbClr val="C2E1F3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사각형: 둥근 위쪽 모서리 64">
                <a:extLst>
                  <a:ext uri="{FF2B5EF4-FFF2-40B4-BE49-F238E27FC236}">
                    <a16:creationId xmlns:a16="http://schemas.microsoft.com/office/drawing/2014/main" id="{1486CFDC-FDE6-4EA0-A3FA-AAF02C5A03D0}"/>
                  </a:ext>
                </a:extLst>
              </p:cNvPr>
              <p:cNvSpPr/>
              <p:nvPr/>
            </p:nvSpPr>
            <p:spPr>
              <a:xfrm rot="10800000" flipV="1">
                <a:off x="888999" y="1017037"/>
                <a:ext cx="10413999" cy="4220029"/>
              </a:xfrm>
              <a:prstGeom prst="round2SameRect">
                <a:avLst>
                  <a:gd name="adj1" fmla="val 0"/>
                  <a:gd name="adj2" fmla="val 5602"/>
                </a:avLst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C8E114FB-277D-404A-88BF-1FA826AD562E}"/>
                  </a:ext>
                </a:extLst>
              </p:cNvPr>
              <p:cNvGrpSpPr/>
              <p:nvPr/>
            </p:nvGrpSpPr>
            <p:grpSpPr>
              <a:xfrm>
                <a:off x="9890945" y="619236"/>
                <a:ext cx="1007161" cy="255941"/>
                <a:chOff x="1863401" y="378540"/>
                <a:chExt cx="1007161" cy="255941"/>
              </a:xfrm>
            </p:grpSpPr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7CA28AC5-EF8C-4404-8460-A5A26C9A07CC}"/>
                    </a:ext>
                  </a:extLst>
                </p:cNvPr>
                <p:cNvSpPr/>
                <p:nvPr/>
              </p:nvSpPr>
              <p:spPr>
                <a:xfrm rot="10800000" flipV="1">
                  <a:off x="1863401" y="378542"/>
                  <a:ext cx="255939" cy="25593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cxnSp>
              <p:nvCxnSpPr>
                <p:cNvPr id="68" name="직선 연결선 67">
                  <a:extLst>
                    <a:ext uri="{FF2B5EF4-FFF2-40B4-BE49-F238E27FC236}">
                      <a16:creationId xmlns:a16="http://schemas.microsoft.com/office/drawing/2014/main" id="{8C7171A8-6B0B-46E5-BF23-955F167359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991002" y="505446"/>
                  <a:ext cx="0" cy="108000"/>
                </a:xfrm>
                <a:prstGeom prst="line">
                  <a:avLst/>
                </a:prstGeom>
                <a:ln w="38100" cap="rnd">
                  <a:solidFill>
                    <a:srgbClr val="747A9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95BC0534-FE71-4134-BB8F-9CD73C578D49}"/>
                    </a:ext>
                  </a:extLst>
                </p:cNvPr>
                <p:cNvSpPr/>
                <p:nvPr/>
              </p:nvSpPr>
              <p:spPr>
                <a:xfrm rot="10800000" flipV="1">
                  <a:off x="2239012" y="378541"/>
                  <a:ext cx="255939" cy="25593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cxnSp>
              <p:nvCxnSpPr>
                <p:cNvPr id="70" name="직선 연결선 69">
                  <a:extLst>
                    <a:ext uri="{FF2B5EF4-FFF2-40B4-BE49-F238E27FC236}">
                      <a16:creationId xmlns:a16="http://schemas.microsoft.com/office/drawing/2014/main" id="{D0DFF2AE-6081-42A7-B024-5E1E92DB10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2366980" y="440705"/>
                  <a:ext cx="0" cy="144000"/>
                </a:xfrm>
                <a:prstGeom prst="line">
                  <a:avLst/>
                </a:prstGeom>
                <a:ln w="38100" cap="rnd">
                  <a:solidFill>
                    <a:srgbClr val="747A9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직선 연결선 80">
                  <a:extLst>
                    <a:ext uri="{FF2B5EF4-FFF2-40B4-BE49-F238E27FC236}">
                      <a16:creationId xmlns:a16="http://schemas.microsoft.com/office/drawing/2014/main" id="{FF93CCCB-A9FD-4A94-AA23-1C7C1A14A1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3500000">
                  <a:off x="2366979" y="440703"/>
                  <a:ext cx="0" cy="144000"/>
                </a:xfrm>
                <a:prstGeom prst="line">
                  <a:avLst/>
                </a:prstGeom>
                <a:ln w="38100" cap="rnd">
                  <a:solidFill>
                    <a:srgbClr val="747A9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2" name="직사각형 81">
                  <a:extLst>
                    <a:ext uri="{FF2B5EF4-FFF2-40B4-BE49-F238E27FC236}">
                      <a16:creationId xmlns:a16="http://schemas.microsoft.com/office/drawing/2014/main" id="{F9F595BE-0CE3-4FC6-ADAA-11DBD3470DAF}"/>
                    </a:ext>
                  </a:extLst>
                </p:cNvPr>
                <p:cNvSpPr/>
                <p:nvPr/>
              </p:nvSpPr>
              <p:spPr>
                <a:xfrm rot="10800000" flipV="1">
                  <a:off x="2614623" y="378540"/>
                  <a:ext cx="255939" cy="25593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83" name="직사각형 82">
                  <a:extLst>
                    <a:ext uri="{FF2B5EF4-FFF2-40B4-BE49-F238E27FC236}">
                      <a16:creationId xmlns:a16="http://schemas.microsoft.com/office/drawing/2014/main" id="{627F1E0F-3BD9-4015-8023-1ECC9C7032B3}"/>
                    </a:ext>
                  </a:extLst>
                </p:cNvPr>
                <p:cNvSpPr/>
                <p:nvPr/>
              </p:nvSpPr>
              <p:spPr>
                <a:xfrm rot="10800000" flipV="1">
                  <a:off x="2690822" y="461791"/>
                  <a:ext cx="103539" cy="10353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</p:grpSp>
        </p:grp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2406486-78EC-4245-AF17-0DF593CB5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0483" y="2155250"/>
              <a:ext cx="4241207" cy="54731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090A280-4572-40A6-BE6F-66FAB73469E8}"/>
                </a:ext>
              </a:extLst>
            </p:cNvPr>
            <p:cNvSpPr txBox="1"/>
            <p:nvPr/>
          </p:nvSpPr>
          <p:spPr>
            <a:xfrm>
              <a:off x="970057" y="668760"/>
              <a:ext cx="3504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성능평가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73E1AAE-8AA4-4024-A701-6D75C1EA6750}"/>
              </a:ext>
            </a:extLst>
          </p:cNvPr>
          <p:cNvGrpSpPr/>
          <p:nvPr/>
        </p:nvGrpSpPr>
        <p:grpSpPr>
          <a:xfrm>
            <a:off x="6246332" y="942833"/>
            <a:ext cx="5060483" cy="3793679"/>
            <a:chOff x="6404409" y="585281"/>
            <a:chExt cx="5060483" cy="3793679"/>
          </a:xfrm>
        </p:grpSpPr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4AB88A2C-B404-4E95-9FB8-FB4029FA2B5F}"/>
                </a:ext>
              </a:extLst>
            </p:cNvPr>
            <p:cNvGrpSpPr/>
            <p:nvPr/>
          </p:nvGrpSpPr>
          <p:grpSpPr>
            <a:xfrm>
              <a:off x="6404409" y="585281"/>
              <a:ext cx="5060483" cy="3793679"/>
              <a:chOff x="888999" y="414694"/>
              <a:chExt cx="10414000" cy="4822372"/>
            </a:xfrm>
          </p:grpSpPr>
          <p:sp>
            <p:nvSpPr>
              <p:cNvPr id="85" name="사각형: 둥근 위쪽 모서리 84">
                <a:extLst>
                  <a:ext uri="{FF2B5EF4-FFF2-40B4-BE49-F238E27FC236}">
                    <a16:creationId xmlns:a16="http://schemas.microsoft.com/office/drawing/2014/main" id="{BEB0F6DA-2800-47D3-8E2B-5AE32CEE86EC}"/>
                  </a:ext>
                </a:extLst>
              </p:cNvPr>
              <p:cNvSpPr/>
              <p:nvPr/>
            </p:nvSpPr>
            <p:spPr>
              <a:xfrm rot="10800000" flipV="1">
                <a:off x="889000" y="414694"/>
                <a:ext cx="10413999" cy="602342"/>
              </a:xfrm>
              <a:prstGeom prst="round2SameRect">
                <a:avLst>
                  <a:gd name="adj1" fmla="val 35593"/>
                  <a:gd name="adj2" fmla="val 0"/>
                </a:avLst>
              </a:prstGeom>
              <a:solidFill>
                <a:srgbClr val="C2E1F3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6" name="사각형: 둥근 위쪽 모서리 85">
                <a:extLst>
                  <a:ext uri="{FF2B5EF4-FFF2-40B4-BE49-F238E27FC236}">
                    <a16:creationId xmlns:a16="http://schemas.microsoft.com/office/drawing/2014/main" id="{DD435303-33B2-4F16-BBCB-116B4319B369}"/>
                  </a:ext>
                </a:extLst>
              </p:cNvPr>
              <p:cNvSpPr/>
              <p:nvPr/>
            </p:nvSpPr>
            <p:spPr>
              <a:xfrm rot="10800000" flipV="1">
                <a:off x="888999" y="1017037"/>
                <a:ext cx="10413999" cy="4220029"/>
              </a:xfrm>
              <a:prstGeom prst="round2SameRect">
                <a:avLst>
                  <a:gd name="adj1" fmla="val 0"/>
                  <a:gd name="adj2" fmla="val 5602"/>
                </a:avLst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87" name="그룹 86">
                <a:extLst>
                  <a:ext uri="{FF2B5EF4-FFF2-40B4-BE49-F238E27FC236}">
                    <a16:creationId xmlns:a16="http://schemas.microsoft.com/office/drawing/2014/main" id="{07F6B468-42B6-42A8-B1F1-F4A6EA9833E6}"/>
                  </a:ext>
                </a:extLst>
              </p:cNvPr>
              <p:cNvGrpSpPr/>
              <p:nvPr/>
            </p:nvGrpSpPr>
            <p:grpSpPr>
              <a:xfrm>
                <a:off x="9890945" y="619236"/>
                <a:ext cx="1007161" cy="255941"/>
                <a:chOff x="1863401" y="378540"/>
                <a:chExt cx="1007161" cy="255941"/>
              </a:xfrm>
            </p:grpSpPr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8DF26078-EEF7-4DE1-95DF-BB82A7B1E127}"/>
                    </a:ext>
                  </a:extLst>
                </p:cNvPr>
                <p:cNvSpPr/>
                <p:nvPr/>
              </p:nvSpPr>
              <p:spPr>
                <a:xfrm rot="10800000" flipV="1">
                  <a:off x="1863401" y="378542"/>
                  <a:ext cx="255939" cy="25593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cxnSp>
              <p:nvCxnSpPr>
                <p:cNvPr id="89" name="직선 연결선 88">
                  <a:extLst>
                    <a:ext uri="{FF2B5EF4-FFF2-40B4-BE49-F238E27FC236}">
                      <a16:creationId xmlns:a16="http://schemas.microsoft.com/office/drawing/2014/main" id="{4EC03782-571E-4198-AD52-EC5D1959E2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991002" y="505446"/>
                  <a:ext cx="0" cy="108000"/>
                </a:xfrm>
                <a:prstGeom prst="line">
                  <a:avLst/>
                </a:prstGeom>
                <a:ln w="38100" cap="rnd">
                  <a:solidFill>
                    <a:srgbClr val="747A9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43FF8CA5-0BAC-4F6D-ACD1-E37A3FD1CDB0}"/>
                    </a:ext>
                  </a:extLst>
                </p:cNvPr>
                <p:cNvSpPr/>
                <p:nvPr/>
              </p:nvSpPr>
              <p:spPr>
                <a:xfrm rot="10800000" flipV="1">
                  <a:off x="2239012" y="378541"/>
                  <a:ext cx="255939" cy="25593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cxnSp>
              <p:nvCxnSpPr>
                <p:cNvPr id="91" name="직선 연결선 90">
                  <a:extLst>
                    <a:ext uri="{FF2B5EF4-FFF2-40B4-BE49-F238E27FC236}">
                      <a16:creationId xmlns:a16="http://schemas.microsoft.com/office/drawing/2014/main" id="{69BD9BFE-83F4-4F93-AEDD-1F4ACB536D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2366980" y="440705"/>
                  <a:ext cx="0" cy="144000"/>
                </a:xfrm>
                <a:prstGeom prst="line">
                  <a:avLst/>
                </a:prstGeom>
                <a:ln w="38100" cap="rnd">
                  <a:solidFill>
                    <a:srgbClr val="747A9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직선 연결선 91">
                  <a:extLst>
                    <a:ext uri="{FF2B5EF4-FFF2-40B4-BE49-F238E27FC236}">
                      <a16:creationId xmlns:a16="http://schemas.microsoft.com/office/drawing/2014/main" id="{55E75C57-6111-4EB0-96A6-36C339047C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3500000">
                  <a:off x="2366979" y="440703"/>
                  <a:ext cx="0" cy="144000"/>
                </a:xfrm>
                <a:prstGeom prst="line">
                  <a:avLst/>
                </a:prstGeom>
                <a:ln w="38100" cap="rnd">
                  <a:solidFill>
                    <a:srgbClr val="747A9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3" name="직사각형 92">
                  <a:extLst>
                    <a:ext uri="{FF2B5EF4-FFF2-40B4-BE49-F238E27FC236}">
                      <a16:creationId xmlns:a16="http://schemas.microsoft.com/office/drawing/2014/main" id="{52C16E1B-7EF1-404F-AB26-0019B1B7F25F}"/>
                    </a:ext>
                  </a:extLst>
                </p:cNvPr>
                <p:cNvSpPr/>
                <p:nvPr/>
              </p:nvSpPr>
              <p:spPr>
                <a:xfrm rot="10800000" flipV="1">
                  <a:off x="2614623" y="378540"/>
                  <a:ext cx="255939" cy="25593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9D548737-3214-4A96-8F4C-3659D6849403}"/>
                    </a:ext>
                  </a:extLst>
                </p:cNvPr>
                <p:cNvSpPr/>
                <p:nvPr/>
              </p:nvSpPr>
              <p:spPr>
                <a:xfrm rot="10800000" flipV="1">
                  <a:off x="2690822" y="461791"/>
                  <a:ext cx="103539" cy="10353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</p:grp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2114702-D3D9-4DAD-B051-5A2DF89979F1}"/>
                </a:ext>
              </a:extLst>
            </p:cNvPr>
            <p:cNvSpPr txBox="1"/>
            <p:nvPr/>
          </p:nvSpPr>
          <p:spPr>
            <a:xfrm>
              <a:off x="6591378" y="642979"/>
              <a:ext cx="3504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정오분류표</a:t>
              </a:r>
            </a:p>
          </p:txBody>
        </p:sp>
        <p:pic>
          <p:nvPicPr>
            <p:cNvPr id="11" name="그림 10" descr="테이블이(가) 표시된 사진&#10;&#10;자동 생성된 설명">
              <a:extLst>
                <a:ext uri="{FF2B5EF4-FFF2-40B4-BE49-F238E27FC236}">
                  <a16:creationId xmlns:a16="http://schemas.microsoft.com/office/drawing/2014/main" id="{C049C2C7-2E54-4C39-BE63-ACDD7AE4CE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4663" y="1716544"/>
              <a:ext cx="4743480" cy="16981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81062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5503359" y="6017277"/>
            <a:ext cx="1185281" cy="833173"/>
          </a:xfrm>
          <a:prstGeom prst="trapezoid">
            <a:avLst>
              <a:gd name="adj" fmla="val 14330"/>
            </a:avLst>
          </a:prstGeom>
          <a:gradFill>
            <a:gsLst>
              <a:gs pos="54000">
                <a:schemeClr val="bg1"/>
              </a:gs>
              <a:gs pos="55000">
                <a:schemeClr val="bg1">
                  <a:lumMod val="85000"/>
                </a:schemeClr>
              </a:gs>
            </a:gsLst>
            <a:lin ang="16200000" scaled="0"/>
          </a:gra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B050EEF9-5216-4B66-AA52-4A03D1C13335}"/>
              </a:ext>
            </a:extLst>
          </p:cNvPr>
          <p:cNvSpPr/>
          <p:nvPr/>
        </p:nvSpPr>
        <p:spPr>
          <a:xfrm rot="10800000" flipV="1">
            <a:off x="377372" y="0"/>
            <a:ext cx="11437256" cy="5651759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DADCE8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377372" y="5651760"/>
            <a:ext cx="11437256" cy="603897"/>
          </a:xfrm>
          <a:prstGeom prst="round2SameRect">
            <a:avLst>
              <a:gd name="adj1" fmla="val 0"/>
              <a:gd name="adj2" fmla="val 27614"/>
            </a:avLst>
          </a:prstGeom>
          <a:solidFill>
            <a:schemeClr val="bg1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800" b="1" kern="0" dirty="0">
                <a:solidFill>
                  <a:srgbClr val="747A9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83FE43C-CBC9-445F-9404-90153F15D7D1}"/>
              </a:ext>
            </a:extLst>
          </p:cNvPr>
          <p:cNvGrpSpPr/>
          <p:nvPr/>
        </p:nvGrpSpPr>
        <p:grpSpPr>
          <a:xfrm>
            <a:off x="11306815" y="5830761"/>
            <a:ext cx="272505" cy="272505"/>
            <a:chOff x="11205557" y="5766827"/>
            <a:chExt cx="373763" cy="373763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C4396D67-8C85-4DEF-9FEC-05513D8861F9}"/>
                </a:ext>
              </a:extLst>
            </p:cNvPr>
            <p:cNvSpPr/>
            <p:nvPr/>
          </p:nvSpPr>
          <p:spPr>
            <a:xfrm rot="10800000" flipV="1">
              <a:off x="11205557" y="5766827"/>
              <a:ext cx="373763" cy="3737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4" name="원호 43">
              <a:extLst>
                <a:ext uri="{FF2B5EF4-FFF2-40B4-BE49-F238E27FC236}">
                  <a16:creationId xmlns:a16="http://schemas.microsoft.com/office/drawing/2014/main" id="{704DEE50-2A87-48F0-8EEA-200A18C6A684}"/>
                </a:ext>
              </a:extLst>
            </p:cNvPr>
            <p:cNvSpPr/>
            <p:nvPr/>
          </p:nvSpPr>
          <p:spPr>
            <a:xfrm rot="10800000" flipV="1">
              <a:off x="11302663" y="5886905"/>
              <a:ext cx="179550" cy="179550"/>
            </a:xfrm>
            <a:prstGeom prst="arc">
              <a:avLst>
                <a:gd name="adj1" fmla="val 17958770"/>
                <a:gd name="adj2" fmla="val 14529894"/>
              </a:avLst>
            </a:prstGeom>
            <a:noFill/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14E1BBD4-C946-4784-B22A-6A0AB4EC4B4A}"/>
                </a:ext>
              </a:extLst>
            </p:cNvPr>
            <p:cNvCxnSpPr>
              <a:cxnSpLocks/>
            </p:cNvCxnSpPr>
            <p:nvPr/>
          </p:nvCxnSpPr>
          <p:spPr>
            <a:xfrm>
              <a:off x="11392438" y="5835670"/>
              <a:ext cx="0" cy="144000"/>
            </a:xfrm>
            <a:prstGeom prst="line">
              <a:avLst/>
            </a:prstGeom>
            <a:ln w="25400" cap="rnd">
              <a:solidFill>
                <a:srgbClr val="747A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/>
          <p:cNvGrpSpPr/>
          <p:nvPr/>
        </p:nvGrpSpPr>
        <p:grpSpPr>
          <a:xfrm>
            <a:off x="0" y="378663"/>
            <a:ext cx="517204" cy="262045"/>
            <a:chOff x="0" y="378663"/>
            <a:chExt cx="517204" cy="262045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2DAC26EB-17DE-411B-98FC-186B57022FA4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2482E8BD-341B-4D21-9716-7A73C9E9E825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1BA244FF-1820-4626-BB6A-816E558AB30A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0" name="직각 삼각형 59">
              <a:extLst>
                <a:ext uri="{FF2B5EF4-FFF2-40B4-BE49-F238E27FC236}">
                  <a16:creationId xmlns:a16="http://schemas.microsoft.com/office/drawing/2014/main" id="{1BA244FF-1820-4626-BB6A-816E558AB30A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E8D19DDC-5C08-4439-B41A-1151BD0A864B}"/>
              </a:ext>
            </a:extLst>
          </p:cNvPr>
          <p:cNvGrpSpPr/>
          <p:nvPr/>
        </p:nvGrpSpPr>
        <p:grpSpPr>
          <a:xfrm>
            <a:off x="752473" y="5868086"/>
            <a:ext cx="605548" cy="822427"/>
            <a:chOff x="752474" y="5868085"/>
            <a:chExt cx="871166" cy="985891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275914B2-1473-4743-8528-D4CABEA328C4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자유형: 도형 37">
              <a:extLst>
                <a:ext uri="{FF2B5EF4-FFF2-40B4-BE49-F238E27FC236}">
                  <a16:creationId xmlns:a16="http://schemas.microsoft.com/office/drawing/2014/main" id="{4B26AE9A-8948-404D-ADCE-DD3A57AC960E}"/>
                </a:ext>
              </a:extLst>
            </p:cNvPr>
            <p:cNvSpPr/>
            <p:nvPr/>
          </p:nvSpPr>
          <p:spPr>
            <a:xfrm>
              <a:off x="876780" y="6006339"/>
              <a:ext cx="659920" cy="60116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자유형: 도형 38">
              <a:extLst>
                <a:ext uri="{FF2B5EF4-FFF2-40B4-BE49-F238E27FC236}">
                  <a16:creationId xmlns:a16="http://schemas.microsoft.com/office/drawing/2014/main" id="{38DA9072-DEA8-4F5C-BE73-1E862E96682D}"/>
                </a:ext>
              </a:extLst>
            </p:cNvPr>
            <p:cNvSpPr/>
            <p:nvPr/>
          </p:nvSpPr>
          <p:spPr>
            <a:xfrm>
              <a:off x="857250" y="6196712"/>
              <a:ext cx="330200" cy="46226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자유형: 도형 39">
              <a:extLst>
                <a:ext uri="{FF2B5EF4-FFF2-40B4-BE49-F238E27FC236}">
                  <a16:creationId xmlns:a16="http://schemas.microsoft.com/office/drawing/2014/main" id="{1802C693-A5C0-45DC-B02A-2C0EF891F71A}"/>
                </a:ext>
              </a:extLst>
            </p:cNvPr>
            <p:cNvSpPr/>
            <p:nvPr/>
          </p:nvSpPr>
          <p:spPr>
            <a:xfrm>
              <a:off x="889000" y="6350000"/>
              <a:ext cx="508000" cy="69850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B160E23E-5756-43DC-AA82-46EC67DBC66C}"/>
              </a:ext>
            </a:extLst>
          </p:cNvPr>
          <p:cNvGrpSpPr/>
          <p:nvPr/>
        </p:nvGrpSpPr>
        <p:grpSpPr>
          <a:xfrm>
            <a:off x="1494272" y="5868087"/>
            <a:ext cx="605548" cy="822425"/>
            <a:chOff x="752474" y="5868085"/>
            <a:chExt cx="871166" cy="985891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07C43F64-2F4E-4A7A-8CBD-0055F5746513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자유형: 도형 43">
              <a:extLst>
                <a:ext uri="{FF2B5EF4-FFF2-40B4-BE49-F238E27FC236}">
                  <a16:creationId xmlns:a16="http://schemas.microsoft.com/office/drawing/2014/main" id="{714BC1A6-F9DF-44BF-AFBC-E866CA575987}"/>
                </a:ext>
              </a:extLst>
            </p:cNvPr>
            <p:cNvSpPr/>
            <p:nvPr/>
          </p:nvSpPr>
          <p:spPr>
            <a:xfrm flipV="1">
              <a:off x="876780" y="6018827"/>
              <a:ext cx="659920" cy="45719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자유형: 도형 44">
              <a:extLst>
                <a:ext uri="{FF2B5EF4-FFF2-40B4-BE49-F238E27FC236}">
                  <a16:creationId xmlns:a16="http://schemas.microsoft.com/office/drawing/2014/main" id="{9F08E35D-11D9-492E-A9BF-07850D6990EB}"/>
                </a:ext>
              </a:extLst>
            </p:cNvPr>
            <p:cNvSpPr/>
            <p:nvPr/>
          </p:nvSpPr>
          <p:spPr>
            <a:xfrm>
              <a:off x="857249" y="6196712"/>
              <a:ext cx="481563" cy="45719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자유형: 도형 45">
              <a:extLst>
                <a:ext uri="{FF2B5EF4-FFF2-40B4-BE49-F238E27FC236}">
                  <a16:creationId xmlns:a16="http://schemas.microsoft.com/office/drawing/2014/main" id="{21B4A5AF-A419-4D36-B2EF-54539A811B74}"/>
                </a:ext>
              </a:extLst>
            </p:cNvPr>
            <p:cNvSpPr/>
            <p:nvPr/>
          </p:nvSpPr>
          <p:spPr>
            <a:xfrm flipV="1">
              <a:off x="889000" y="6364273"/>
              <a:ext cx="272940" cy="45719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5A889CBB-36CA-4FDD-9E36-C5EFEE9A24D4}"/>
              </a:ext>
            </a:extLst>
          </p:cNvPr>
          <p:cNvGrpSpPr/>
          <p:nvPr/>
        </p:nvGrpSpPr>
        <p:grpSpPr>
          <a:xfrm>
            <a:off x="635974" y="598120"/>
            <a:ext cx="6962255" cy="4791132"/>
            <a:chOff x="888999" y="414694"/>
            <a:chExt cx="10414000" cy="4822372"/>
          </a:xfrm>
        </p:grpSpPr>
        <p:sp>
          <p:nvSpPr>
            <p:cNvPr id="31" name="사각형: 둥근 위쪽 모서리 30">
              <a:extLst>
                <a:ext uri="{FF2B5EF4-FFF2-40B4-BE49-F238E27FC236}">
                  <a16:creationId xmlns:a16="http://schemas.microsoft.com/office/drawing/2014/main" id="{EE30EF1E-552E-4E42-B3AB-EB0A2102E815}"/>
                </a:ext>
              </a:extLst>
            </p:cNvPr>
            <p:cNvSpPr/>
            <p:nvPr/>
          </p:nvSpPr>
          <p:spPr>
            <a:xfrm rot="10800000" flipV="1">
              <a:off x="889000" y="414694"/>
              <a:ext cx="10413999" cy="602342"/>
            </a:xfrm>
            <a:prstGeom prst="round2SameRect">
              <a:avLst>
                <a:gd name="adj1" fmla="val 35593"/>
                <a:gd name="adj2" fmla="val 0"/>
              </a:avLst>
            </a:prstGeom>
            <a:solidFill>
              <a:srgbClr val="C2E1F3"/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사각형: 둥근 위쪽 모서리 31">
              <a:extLst>
                <a:ext uri="{FF2B5EF4-FFF2-40B4-BE49-F238E27FC236}">
                  <a16:creationId xmlns:a16="http://schemas.microsoft.com/office/drawing/2014/main" id="{A537DCF7-8866-46DE-AF5C-2C92E0D53702}"/>
                </a:ext>
              </a:extLst>
            </p:cNvPr>
            <p:cNvSpPr/>
            <p:nvPr/>
          </p:nvSpPr>
          <p:spPr>
            <a:xfrm rot="10800000" flipV="1">
              <a:off x="888999" y="1017037"/>
              <a:ext cx="10413999" cy="4220029"/>
            </a:xfrm>
            <a:prstGeom prst="round2SameRect">
              <a:avLst>
                <a:gd name="adj1" fmla="val 0"/>
                <a:gd name="adj2" fmla="val 5602"/>
              </a:avLst>
            </a:prstGeom>
            <a:solidFill>
              <a:schemeClr val="bg1"/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1BC7A9E0-E97A-4996-9537-641A94B6E24D}"/>
                </a:ext>
              </a:extLst>
            </p:cNvPr>
            <p:cNvGrpSpPr/>
            <p:nvPr/>
          </p:nvGrpSpPr>
          <p:grpSpPr>
            <a:xfrm>
              <a:off x="9890945" y="619236"/>
              <a:ext cx="1007161" cy="255941"/>
              <a:chOff x="1863401" y="378540"/>
              <a:chExt cx="1007161" cy="255941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B36937D7-3167-499C-8A2D-2F8D5580478A}"/>
                  </a:ext>
                </a:extLst>
              </p:cNvPr>
              <p:cNvSpPr/>
              <p:nvPr/>
            </p:nvSpPr>
            <p:spPr>
              <a:xfrm rot="10800000" flipV="1">
                <a:off x="1863401" y="378542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E43333DE-6EEE-40E0-A5E5-11813F33CEB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991002" y="505446"/>
                <a:ext cx="0" cy="108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58D87516-4255-468E-B839-62142F8CD625}"/>
                  </a:ext>
                </a:extLst>
              </p:cNvPr>
              <p:cNvSpPr/>
              <p:nvPr/>
            </p:nvSpPr>
            <p:spPr>
              <a:xfrm rot="10800000" flipV="1">
                <a:off x="2239012" y="378541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19EB0BBA-05A3-40A5-8809-133CDBDC3F93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366980" y="440705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8D523A97-5AC1-492F-9C36-A025BB9A134E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2366979" y="440703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9AE18749-EC9A-481F-9FDE-DA5B4553909D}"/>
                  </a:ext>
                </a:extLst>
              </p:cNvPr>
              <p:cNvSpPr/>
              <p:nvPr/>
            </p:nvSpPr>
            <p:spPr>
              <a:xfrm rot="10800000" flipV="1">
                <a:off x="2614623" y="378540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D51AC997-B0F2-4AF8-8874-76D68838B20C}"/>
                  </a:ext>
                </a:extLst>
              </p:cNvPr>
              <p:cNvSpPr/>
              <p:nvPr/>
            </p:nvSpPr>
            <p:spPr>
              <a:xfrm rot="10800000" flipV="1">
                <a:off x="2690822" y="461791"/>
                <a:ext cx="103539" cy="1035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D5DD393E-E6DE-4EA7-8C31-054646064A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9" r="2895" b="2070"/>
          <a:stretch/>
        </p:blipFill>
        <p:spPr>
          <a:xfrm>
            <a:off x="1155321" y="1262769"/>
            <a:ext cx="5835549" cy="40268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D9AE97-8CBD-424F-AB88-D7BD3B0B75CA}"/>
              </a:ext>
            </a:extLst>
          </p:cNvPr>
          <p:cNvSpPr txBox="1"/>
          <p:nvPr/>
        </p:nvSpPr>
        <p:spPr>
          <a:xfrm>
            <a:off x="8087282" y="1733272"/>
            <a:ext cx="360615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 </a:t>
            </a:r>
            <a:r>
              <a:rPr lang="ko-KR" altLang="en-US" sz="2500" b="1" dirty="0"/>
              <a:t>변수중요도 순서</a:t>
            </a:r>
            <a:endParaRPr lang="en-US" altLang="ko-KR" sz="2500" b="1" dirty="0"/>
          </a:p>
          <a:p>
            <a:pPr marL="285750" indent="-285750">
              <a:buFontTx/>
              <a:buChar char="-"/>
            </a:pPr>
            <a:endParaRPr lang="en-US" altLang="ko-KR" sz="1000" dirty="0"/>
          </a:p>
          <a:p>
            <a:pPr marL="285750" indent="-285750">
              <a:buFontTx/>
              <a:buChar char="-"/>
            </a:pPr>
            <a:r>
              <a:rPr lang="en-US" altLang="ko-KR" sz="2000" dirty="0"/>
              <a:t>duration(</a:t>
            </a:r>
            <a:r>
              <a:rPr lang="ko-KR" altLang="en-US" sz="2000" dirty="0"/>
              <a:t>영상길이</a:t>
            </a:r>
            <a:r>
              <a:rPr lang="en-US" altLang="ko-KR" sz="2000" dirty="0"/>
              <a:t>) &gt;  type(</a:t>
            </a:r>
            <a:r>
              <a:rPr lang="ko-KR" altLang="en-US" sz="2000" dirty="0"/>
              <a:t>영화</a:t>
            </a:r>
            <a:r>
              <a:rPr lang="en-US" altLang="ko-KR" sz="2000" dirty="0"/>
              <a:t>, TV show) &gt;</a:t>
            </a:r>
          </a:p>
          <a:p>
            <a:r>
              <a:rPr lang="en-US" altLang="ko-KR" sz="2000" dirty="0"/>
              <a:t>   </a:t>
            </a:r>
            <a:r>
              <a:rPr lang="en-US" altLang="ko-KR" sz="2000" dirty="0" err="1"/>
              <a:t>release_year</a:t>
            </a:r>
            <a:r>
              <a:rPr lang="en-US" altLang="ko-KR" sz="2000" dirty="0"/>
              <a:t>(</a:t>
            </a:r>
            <a:r>
              <a:rPr lang="ko-KR" altLang="en-US" sz="2000" dirty="0"/>
              <a:t>출시연도</a:t>
            </a:r>
            <a:r>
              <a:rPr lang="en-US" altLang="ko-KR" sz="2000" dirty="0"/>
              <a:t>)&gt;</a:t>
            </a:r>
          </a:p>
          <a:p>
            <a:r>
              <a:rPr lang="en-US" altLang="ko-KR" sz="2000" dirty="0"/>
              <a:t>   Documentaries(</a:t>
            </a:r>
            <a:r>
              <a:rPr lang="ko-KR" altLang="en-US" sz="2000" dirty="0"/>
              <a:t>장르 다큐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   …..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FB167F-3F1A-4D80-9056-69A879DD1C34}"/>
              </a:ext>
            </a:extLst>
          </p:cNvPr>
          <p:cNvSpPr txBox="1"/>
          <p:nvPr/>
        </p:nvSpPr>
        <p:spPr>
          <a:xfrm>
            <a:off x="717824" y="147817"/>
            <a:ext cx="7226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STEP4.  Machine Learning : </a:t>
            </a:r>
            <a:r>
              <a:rPr lang="ko-KR" altLang="en-US" sz="2000" b="1" dirty="0"/>
              <a:t>의사결정나무</a:t>
            </a:r>
            <a:endParaRPr lang="en-US" altLang="ko-KR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92485E-C82D-441E-BC16-82F57305D9E4}"/>
              </a:ext>
            </a:extLst>
          </p:cNvPr>
          <p:cNvSpPr txBox="1"/>
          <p:nvPr/>
        </p:nvSpPr>
        <p:spPr>
          <a:xfrm>
            <a:off x="896878" y="728770"/>
            <a:ext cx="309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변수 중요도 그래프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46394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0"/>
            <a:ext cx="11814628" cy="6850450"/>
            <a:chOff x="0" y="0"/>
            <a:chExt cx="11814628" cy="6850450"/>
          </a:xfrm>
        </p:grpSpPr>
        <p:sp>
          <p:nvSpPr>
            <p:cNvPr id="98" name="사각형: 둥근 위쪽 모서리 5">
              <a:extLst>
                <a:ext uri="{FF2B5EF4-FFF2-40B4-BE49-F238E27FC236}">
                  <a16:creationId xmlns:a16="http://schemas.microsoft.com/office/drawing/2014/main" id="{427DAA19-1C4D-499A-93E1-73BB0FC75E23}"/>
                </a:ext>
              </a:extLst>
            </p:cNvPr>
            <p:cNvSpPr/>
            <p:nvPr/>
          </p:nvSpPr>
          <p:spPr>
            <a:xfrm rot="10800000" flipV="1">
              <a:off x="5503359" y="6017277"/>
              <a:ext cx="1185281" cy="833173"/>
            </a:xfrm>
            <a:prstGeom prst="trapezoid">
              <a:avLst>
                <a:gd name="adj" fmla="val 14330"/>
              </a:avLst>
            </a:prstGeom>
            <a:gradFill>
              <a:gsLst>
                <a:gs pos="54000">
                  <a:schemeClr val="bg1"/>
                </a:gs>
                <a:gs pos="55000">
                  <a:schemeClr val="bg1">
                    <a:lumMod val="85000"/>
                  </a:schemeClr>
                </a:gs>
              </a:gsLst>
              <a:lin ang="16200000" scaled="0"/>
            </a:gra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0" y="0"/>
              <a:ext cx="11814628" cy="6690513"/>
              <a:chOff x="0" y="0"/>
              <a:chExt cx="11814628" cy="6690513"/>
            </a:xfrm>
          </p:grpSpPr>
          <p:sp>
            <p:nvSpPr>
              <p:cNvPr id="4" name="사각형: 둥근 위쪽 모서리 3">
                <a:extLst>
                  <a:ext uri="{FF2B5EF4-FFF2-40B4-BE49-F238E27FC236}">
                    <a16:creationId xmlns:a16="http://schemas.microsoft.com/office/drawing/2014/main" id="{B050EEF9-5216-4B66-AA52-4A03D1C13335}"/>
                  </a:ext>
                </a:extLst>
              </p:cNvPr>
              <p:cNvSpPr/>
              <p:nvPr/>
            </p:nvSpPr>
            <p:spPr>
              <a:xfrm rot="10800000" flipV="1">
                <a:off x="377372" y="0"/>
                <a:ext cx="11437256" cy="5651759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rgbClr val="DADCE8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사각형: 둥근 위쪽 모서리 5">
                <a:extLst>
                  <a:ext uri="{FF2B5EF4-FFF2-40B4-BE49-F238E27FC236}">
                    <a16:creationId xmlns:a16="http://schemas.microsoft.com/office/drawing/2014/main" id="{427DAA19-1C4D-499A-93E1-73BB0FC75E23}"/>
                  </a:ext>
                </a:extLst>
              </p:cNvPr>
              <p:cNvSpPr/>
              <p:nvPr/>
            </p:nvSpPr>
            <p:spPr>
              <a:xfrm rot="10800000" flipV="1">
                <a:off x="377372" y="5651760"/>
                <a:ext cx="11437256" cy="603897"/>
              </a:xfrm>
              <a:prstGeom prst="round2SameRect">
                <a:avLst>
                  <a:gd name="adj1" fmla="val 0"/>
                  <a:gd name="adj2" fmla="val 27614"/>
                </a:avLst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483FE43C-CBC9-445F-9404-90153F15D7D1}"/>
                  </a:ext>
                </a:extLst>
              </p:cNvPr>
              <p:cNvGrpSpPr/>
              <p:nvPr/>
            </p:nvGrpSpPr>
            <p:grpSpPr>
              <a:xfrm>
                <a:off x="11306815" y="5830761"/>
                <a:ext cx="272505" cy="272505"/>
                <a:chOff x="11205557" y="5766827"/>
                <a:chExt cx="373763" cy="373763"/>
              </a:xfrm>
            </p:grpSpPr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C4396D67-8C85-4DEF-9FEC-05513D8861F9}"/>
                    </a:ext>
                  </a:extLst>
                </p:cNvPr>
                <p:cNvSpPr/>
                <p:nvPr/>
              </p:nvSpPr>
              <p:spPr>
                <a:xfrm rot="10800000" flipV="1">
                  <a:off x="11205557" y="5766827"/>
                  <a:ext cx="373763" cy="373763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44" name="원호 43">
                  <a:extLst>
                    <a:ext uri="{FF2B5EF4-FFF2-40B4-BE49-F238E27FC236}">
                      <a16:creationId xmlns:a16="http://schemas.microsoft.com/office/drawing/2014/main" id="{704DEE50-2A87-48F0-8EEA-200A18C6A684}"/>
                    </a:ext>
                  </a:extLst>
                </p:cNvPr>
                <p:cNvSpPr/>
                <p:nvPr/>
              </p:nvSpPr>
              <p:spPr>
                <a:xfrm rot="10800000" flipV="1">
                  <a:off x="11302663" y="5886905"/>
                  <a:ext cx="179550" cy="179550"/>
                </a:xfrm>
                <a:prstGeom prst="arc">
                  <a:avLst>
                    <a:gd name="adj1" fmla="val 17958770"/>
                    <a:gd name="adj2" fmla="val 14529894"/>
                  </a:avLst>
                </a:prstGeom>
                <a:noFill/>
                <a:ln w="254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cxnSp>
              <p:nvCxnSpPr>
                <p:cNvPr id="45" name="직선 연결선 44">
                  <a:extLst>
                    <a:ext uri="{FF2B5EF4-FFF2-40B4-BE49-F238E27FC236}">
                      <a16:creationId xmlns:a16="http://schemas.microsoft.com/office/drawing/2014/main" id="{14E1BBD4-C946-4784-B22A-6A0AB4EC4B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392438" y="5835670"/>
                  <a:ext cx="0" cy="144000"/>
                </a:xfrm>
                <a:prstGeom prst="line">
                  <a:avLst/>
                </a:prstGeom>
                <a:ln w="25400" cap="rnd">
                  <a:solidFill>
                    <a:srgbClr val="747A9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그룹 66">
                <a:extLst>
                  <a:ext uri="{FF2B5EF4-FFF2-40B4-BE49-F238E27FC236}">
                    <a16:creationId xmlns:a16="http://schemas.microsoft.com/office/drawing/2014/main" id="{E8D19DDC-5C08-4439-B41A-1151BD0A864B}"/>
                  </a:ext>
                </a:extLst>
              </p:cNvPr>
              <p:cNvGrpSpPr/>
              <p:nvPr/>
            </p:nvGrpSpPr>
            <p:grpSpPr>
              <a:xfrm>
                <a:off x="752473" y="5868086"/>
                <a:ext cx="605548" cy="822427"/>
                <a:chOff x="752474" y="5868085"/>
                <a:chExt cx="871166" cy="985891"/>
              </a:xfrm>
            </p:grpSpPr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275914B2-1473-4743-8528-D4CABEA328C4}"/>
                    </a:ext>
                  </a:extLst>
                </p:cNvPr>
                <p:cNvSpPr/>
                <p:nvPr/>
              </p:nvSpPr>
              <p:spPr>
                <a:xfrm rot="10800000" flipV="1">
                  <a:off x="752474" y="5868085"/>
                  <a:ext cx="871166" cy="98589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9" name="자유형: 도형 37">
                  <a:extLst>
                    <a:ext uri="{FF2B5EF4-FFF2-40B4-BE49-F238E27FC236}">
                      <a16:creationId xmlns:a16="http://schemas.microsoft.com/office/drawing/2014/main" id="{4B26AE9A-8948-404D-ADCE-DD3A57AC960E}"/>
                    </a:ext>
                  </a:extLst>
                </p:cNvPr>
                <p:cNvSpPr/>
                <p:nvPr/>
              </p:nvSpPr>
              <p:spPr>
                <a:xfrm>
                  <a:off x="876780" y="6006339"/>
                  <a:ext cx="659920" cy="60116"/>
                </a:xfrm>
                <a:custGeom>
                  <a:avLst/>
                  <a:gdLst>
                    <a:gd name="connsiteX0" fmla="*/ 12220 w 659920"/>
                    <a:gd name="connsiteY0" fmla="*/ 83312 h 108849"/>
                    <a:gd name="connsiteX1" fmla="*/ 12220 w 659920"/>
                    <a:gd name="connsiteY1" fmla="*/ 762 h 108849"/>
                    <a:gd name="connsiteX2" fmla="*/ 139220 w 659920"/>
                    <a:gd name="connsiteY2" fmla="*/ 45212 h 108849"/>
                    <a:gd name="connsiteX3" fmla="*/ 234470 w 659920"/>
                    <a:gd name="connsiteY3" fmla="*/ 96012 h 108849"/>
                    <a:gd name="connsiteX4" fmla="*/ 266220 w 659920"/>
                    <a:gd name="connsiteY4" fmla="*/ 83312 h 108849"/>
                    <a:gd name="connsiteX5" fmla="*/ 355120 w 659920"/>
                    <a:gd name="connsiteY5" fmla="*/ 32512 h 108849"/>
                    <a:gd name="connsiteX6" fmla="*/ 412270 w 659920"/>
                    <a:gd name="connsiteY6" fmla="*/ 108712 h 108849"/>
                    <a:gd name="connsiteX7" fmla="*/ 507520 w 659920"/>
                    <a:gd name="connsiteY7" fmla="*/ 51562 h 108849"/>
                    <a:gd name="connsiteX8" fmla="*/ 577370 w 659920"/>
                    <a:gd name="connsiteY8" fmla="*/ 64262 h 108849"/>
                    <a:gd name="connsiteX9" fmla="*/ 659920 w 659920"/>
                    <a:gd name="connsiteY9" fmla="*/ 76962 h 1088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59920" h="108849">
                      <a:moveTo>
                        <a:pt x="12220" y="83312"/>
                      </a:moveTo>
                      <a:cubicBezTo>
                        <a:pt x="1636" y="45212"/>
                        <a:pt x="-8947" y="7112"/>
                        <a:pt x="12220" y="762"/>
                      </a:cubicBezTo>
                      <a:cubicBezTo>
                        <a:pt x="33387" y="-5588"/>
                        <a:pt x="102178" y="29337"/>
                        <a:pt x="139220" y="45212"/>
                      </a:cubicBezTo>
                      <a:cubicBezTo>
                        <a:pt x="176262" y="61087"/>
                        <a:pt x="213303" y="89662"/>
                        <a:pt x="234470" y="96012"/>
                      </a:cubicBezTo>
                      <a:cubicBezTo>
                        <a:pt x="255637" y="102362"/>
                        <a:pt x="246112" y="93895"/>
                        <a:pt x="266220" y="83312"/>
                      </a:cubicBezTo>
                      <a:cubicBezTo>
                        <a:pt x="286328" y="72729"/>
                        <a:pt x="330778" y="28279"/>
                        <a:pt x="355120" y="32512"/>
                      </a:cubicBezTo>
                      <a:cubicBezTo>
                        <a:pt x="379462" y="36745"/>
                        <a:pt x="386870" y="105537"/>
                        <a:pt x="412270" y="108712"/>
                      </a:cubicBezTo>
                      <a:cubicBezTo>
                        <a:pt x="437670" y="111887"/>
                        <a:pt x="480003" y="58970"/>
                        <a:pt x="507520" y="51562"/>
                      </a:cubicBezTo>
                      <a:cubicBezTo>
                        <a:pt x="535037" y="44154"/>
                        <a:pt x="551970" y="60029"/>
                        <a:pt x="577370" y="64262"/>
                      </a:cubicBezTo>
                      <a:cubicBezTo>
                        <a:pt x="602770" y="68495"/>
                        <a:pt x="631345" y="72728"/>
                        <a:pt x="659920" y="76962"/>
                      </a:cubicBezTo>
                    </a:path>
                  </a:pathLst>
                </a:custGeom>
                <a:noFill/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0" name="자유형: 도형 38">
                  <a:extLst>
                    <a:ext uri="{FF2B5EF4-FFF2-40B4-BE49-F238E27FC236}">
                      <a16:creationId xmlns:a16="http://schemas.microsoft.com/office/drawing/2014/main" id="{38DA9072-DEA8-4F5C-BE73-1E862E96682D}"/>
                    </a:ext>
                  </a:extLst>
                </p:cNvPr>
                <p:cNvSpPr/>
                <p:nvPr/>
              </p:nvSpPr>
              <p:spPr>
                <a:xfrm>
                  <a:off x="857250" y="6196712"/>
                  <a:ext cx="330200" cy="46226"/>
                </a:xfrm>
                <a:custGeom>
                  <a:avLst/>
                  <a:gdLst>
                    <a:gd name="connsiteX0" fmla="*/ 0 w 330200"/>
                    <a:gd name="connsiteY0" fmla="*/ 19938 h 46226"/>
                    <a:gd name="connsiteX1" fmla="*/ 139700 w 330200"/>
                    <a:gd name="connsiteY1" fmla="*/ 888 h 46226"/>
                    <a:gd name="connsiteX2" fmla="*/ 215900 w 330200"/>
                    <a:gd name="connsiteY2" fmla="*/ 45338 h 46226"/>
                    <a:gd name="connsiteX3" fmla="*/ 330200 w 330200"/>
                    <a:gd name="connsiteY3" fmla="*/ 26288 h 462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0200" h="46226">
                      <a:moveTo>
                        <a:pt x="0" y="19938"/>
                      </a:moveTo>
                      <a:cubicBezTo>
                        <a:pt x="51858" y="8296"/>
                        <a:pt x="103717" y="-3345"/>
                        <a:pt x="139700" y="888"/>
                      </a:cubicBezTo>
                      <a:cubicBezTo>
                        <a:pt x="175683" y="5121"/>
                        <a:pt x="184150" y="41105"/>
                        <a:pt x="215900" y="45338"/>
                      </a:cubicBezTo>
                      <a:cubicBezTo>
                        <a:pt x="247650" y="49571"/>
                        <a:pt x="288925" y="37929"/>
                        <a:pt x="330200" y="26288"/>
                      </a:cubicBezTo>
                    </a:path>
                  </a:pathLst>
                </a:custGeom>
                <a:noFill/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1" name="자유형: 도형 39">
                  <a:extLst>
                    <a:ext uri="{FF2B5EF4-FFF2-40B4-BE49-F238E27FC236}">
                      <a16:creationId xmlns:a16="http://schemas.microsoft.com/office/drawing/2014/main" id="{1802C693-A5C0-45DC-B02A-2C0EF891F71A}"/>
                    </a:ext>
                  </a:extLst>
                </p:cNvPr>
                <p:cNvSpPr/>
                <p:nvPr/>
              </p:nvSpPr>
              <p:spPr>
                <a:xfrm>
                  <a:off x="889000" y="6350000"/>
                  <a:ext cx="508000" cy="69850"/>
                </a:xfrm>
                <a:custGeom>
                  <a:avLst/>
                  <a:gdLst>
                    <a:gd name="connsiteX0" fmla="*/ 0 w 508000"/>
                    <a:gd name="connsiteY0" fmla="*/ 31750 h 69850"/>
                    <a:gd name="connsiteX1" fmla="*/ 63500 w 508000"/>
                    <a:gd name="connsiteY1" fmla="*/ 69850 h 69850"/>
                    <a:gd name="connsiteX2" fmla="*/ 101600 w 508000"/>
                    <a:gd name="connsiteY2" fmla="*/ 19050 h 69850"/>
                    <a:gd name="connsiteX3" fmla="*/ 184150 w 508000"/>
                    <a:gd name="connsiteY3" fmla="*/ 50800 h 69850"/>
                    <a:gd name="connsiteX4" fmla="*/ 234950 w 508000"/>
                    <a:gd name="connsiteY4" fmla="*/ 0 h 69850"/>
                    <a:gd name="connsiteX5" fmla="*/ 285750 w 508000"/>
                    <a:gd name="connsiteY5" fmla="*/ 31750 h 69850"/>
                    <a:gd name="connsiteX6" fmla="*/ 374650 w 508000"/>
                    <a:gd name="connsiteY6" fmla="*/ 38100 h 69850"/>
                    <a:gd name="connsiteX7" fmla="*/ 419100 w 508000"/>
                    <a:gd name="connsiteY7" fmla="*/ 12700 h 69850"/>
                    <a:gd name="connsiteX8" fmla="*/ 476250 w 508000"/>
                    <a:gd name="connsiteY8" fmla="*/ 25400 h 69850"/>
                    <a:gd name="connsiteX9" fmla="*/ 508000 w 508000"/>
                    <a:gd name="connsiteY9" fmla="*/ 25400 h 69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08000" h="69850">
                      <a:moveTo>
                        <a:pt x="0" y="31750"/>
                      </a:moveTo>
                      <a:lnTo>
                        <a:pt x="63500" y="69850"/>
                      </a:lnTo>
                      <a:lnTo>
                        <a:pt x="101600" y="19050"/>
                      </a:lnTo>
                      <a:lnTo>
                        <a:pt x="184150" y="50800"/>
                      </a:lnTo>
                      <a:lnTo>
                        <a:pt x="234950" y="0"/>
                      </a:lnTo>
                      <a:lnTo>
                        <a:pt x="285750" y="31750"/>
                      </a:lnTo>
                      <a:lnTo>
                        <a:pt x="374650" y="38100"/>
                      </a:lnTo>
                      <a:lnTo>
                        <a:pt x="419100" y="12700"/>
                      </a:lnTo>
                      <a:lnTo>
                        <a:pt x="476250" y="25400"/>
                      </a:lnTo>
                      <a:lnTo>
                        <a:pt x="508000" y="25400"/>
                      </a:lnTo>
                    </a:path>
                  </a:pathLst>
                </a:custGeom>
                <a:noFill/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B160E23E-5756-43DC-AA82-46EC67DBC66C}"/>
                  </a:ext>
                </a:extLst>
              </p:cNvPr>
              <p:cNvGrpSpPr/>
              <p:nvPr/>
            </p:nvGrpSpPr>
            <p:grpSpPr>
              <a:xfrm>
                <a:off x="1494272" y="5868087"/>
                <a:ext cx="605548" cy="822425"/>
                <a:chOff x="752474" y="5868085"/>
                <a:chExt cx="871166" cy="985891"/>
              </a:xfrm>
            </p:grpSpPr>
            <p:sp>
              <p:nvSpPr>
                <p:cNvPr id="73" name="직사각형 72">
                  <a:extLst>
                    <a:ext uri="{FF2B5EF4-FFF2-40B4-BE49-F238E27FC236}">
                      <a16:creationId xmlns:a16="http://schemas.microsoft.com/office/drawing/2014/main" id="{07C43F64-2F4E-4A7A-8CBD-0055F5746513}"/>
                    </a:ext>
                  </a:extLst>
                </p:cNvPr>
                <p:cNvSpPr/>
                <p:nvPr/>
              </p:nvSpPr>
              <p:spPr>
                <a:xfrm rot="10800000" flipV="1">
                  <a:off x="752474" y="5868085"/>
                  <a:ext cx="871166" cy="98589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4" name="자유형: 도형 43">
                  <a:extLst>
                    <a:ext uri="{FF2B5EF4-FFF2-40B4-BE49-F238E27FC236}">
                      <a16:creationId xmlns:a16="http://schemas.microsoft.com/office/drawing/2014/main" id="{714BC1A6-F9DF-44BF-AFBC-E866CA575987}"/>
                    </a:ext>
                  </a:extLst>
                </p:cNvPr>
                <p:cNvSpPr/>
                <p:nvPr/>
              </p:nvSpPr>
              <p:spPr>
                <a:xfrm flipV="1">
                  <a:off x="876780" y="6018827"/>
                  <a:ext cx="659920" cy="45719"/>
                </a:xfrm>
                <a:custGeom>
                  <a:avLst/>
                  <a:gdLst>
                    <a:gd name="connsiteX0" fmla="*/ 12220 w 659920"/>
                    <a:gd name="connsiteY0" fmla="*/ 83312 h 108849"/>
                    <a:gd name="connsiteX1" fmla="*/ 12220 w 659920"/>
                    <a:gd name="connsiteY1" fmla="*/ 762 h 108849"/>
                    <a:gd name="connsiteX2" fmla="*/ 139220 w 659920"/>
                    <a:gd name="connsiteY2" fmla="*/ 45212 h 108849"/>
                    <a:gd name="connsiteX3" fmla="*/ 234470 w 659920"/>
                    <a:gd name="connsiteY3" fmla="*/ 96012 h 108849"/>
                    <a:gd name="connsiteX4" fmla="*/ 266220 w 659920"/>
                    <a:gd name="connsiteY4" fmla="*/ 83312 h 108849"/>
                    <a:gd name="connsiteX5" fmla="*/ 355120 w 659920"/>
                    <a:gd name="connsiteY5" fmla="*/ 32512 h 108849"/>
                    <a:gd name="connsiteX6" fmla="*/ 412270 w 659920"/>
                    <a:gd name="connsiteY6" fmla="*/ 108712 h 108849"/>
                    <a:gd name="connsiteX7" fmla="*/ 507520 w 659920"/>
                    <a:gd name="connsiteY7" fmla="*/ 51562 h 108849"/>
                    <a:gd name="connsiteX8" fmla="*/ 577370 w 659920"/>
                    <a:gd name="connsiteY8" fmla="*/ 64262 h 108849"/>
                    <a:gd name="connsiteX9" fmla="*/ 659920 w 659920"/>
                    <a:gd name="connsiteY9" fmla="*/ 76962 h 1088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59920" h="108849">
                      <a:moveTo>
                        <a:pt x="12220" y="83312"/>
                      </a:moveTo>
                      <a:cubicBezTo>
                        <a:pt x="1636" y="45212"/>
                        <a:pt x="-8947" y="7112"/>
                        <a:pt x="12220" y="762"/>
                      </a:cubicBezTo>
                      <a:cubicBezTo>
                        <a:pt x="33387" y="-5588"/>
                        <a:pt x="102178" y="29337"/>
                        <a:pt x="139220" y="45212"/>
                      </a:cubicBezTo>
                      <a:cubicBezTo>
                        <a:pt x="176262" y="61087"/>
                        <a:pt x="213303" y="89662"/>
                        <a:pt x="234470" y="96012"/>
                      </a:cubicBezTo>
                      <a:cubicBezTo>
                        <a:pt x="255637" y="102362"/>
                        <a:pt x="246112" y="93895"/>
                        <a:pt x="266220" y="83312"/>
                      </a:cubicBezTo>
                      <a:cubicBezTo>
                        <a:pt x="286328" y="72729"/>
                        <a:pt x="330778" y="28279"/>
                        <a:pt x="355120" y="32512"/>
                      </a:cubicBezTo>
                      <a:cubicBezTo>
                        <a:pt x="379462" y="36745"/>
                        <a:pt x="386870" y="105537"/>
                        <a:pt x="412270" y="108712"/>
                      </a:cubicBezTo>
                      <a:cubicBezTo>
                        <a:pt x="437670" y="111887"/>
                        <a:pt x="480003" y="58970"/>
                        <a:pt x="507520" y="51562"/>
                      </a:cubicBezTo>
                      <a:cubicBezTo>
                        <a:pt x="535037" y="44154"/>
                        <a:pt x="551970" y="60029"/>
                        <a:pt x="577370" y="64262"/>
                      </a:cubicBezTo>
                      <a:cubicBezTo>
                        <a:pt x="602770" y="68495"/>
                        <a:pt x="631345" y="72728"/>
                        <a:pt x="659920" y="76962"/>
                      </a:cubicBezTo>
                    </a:path>
                  </a:pathLst>
                </a:custGeom>
                <a:noFill/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5" name="자유형: 도형 44">
                  <a:extLst>
                    <a:ext uri="{FF2B5EF4-FFF2-40B4-BE49-F238E27FC236}">
                      <a16:creationId xmlns:a16="http://schemas.microsoft.com/office/drawing/2014/main" id="{9F08E35D-11D9-492E-A9BF-07850D6990EB}"/>
                    </a:ext>
                  </a:extLst>
                </p:cNvPr>
                <p:cNvSpPr/>
                <p:nvPr/>
              </p:nvSpPr>
              <p:spPr>
                <a:xfrm>
                  <a:off x="857249" y="6196712"/>
                  <a:ext cx="481563" cy="45719"/>
                </a:xfrm>
                <a:custGeom>
                  <a:avLst/>
                  <a:gdLst>
                    <a:gd name="connsiteX0" fmla="*/ 0 w 330200"/>
                    <a:gd name="connsiteY0" fmla="*/ 19938 h 46226"/>
                    <a:gd name="connsiteX1" fmla="*/ 139700 w 330200"/>
                    <a:gd name="connsiteY1" fmla="*/ 888 h 46226"/>
                    <a:gd name="connsiteX2" fmla="*/ 215900 w 330200"/>
                    <a:gd name="connsiteY2" fmla="*/ 45338 h 46226"/>
                    <a:gd name="connsiteX3" fmla="*/ 330200 w 330200"/>
                    <a:gd name="connsiteY3" fmla="*/ 26288 h 462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0200" h="46226">
                      <a:moveTo>
                        <a:pt x="0" y="19938"/>
                      </a:moveTo>
                      <a:cubicBezTo>
                        <a:pt x="51858" y="8296"/>
                        <a:pt x="103717" y="-3345"/>
                        <a:pt x="139700" y="888"/>
                      </a:cubicBezTo>
                      <a:cubicBezTo>
                        <a:pt x="175683" y="5121"/>
                        <a:pt x="184150" y="41105"/>
                        <a:pt x="215900" y="45338"/>
                      </a:cubicBezTo>
                      <a:cubicBezTo>
                        <a:pt x="247650" y="49571"/>
                        <a:pt x="288925" y="37929"/>
                        <a:pt x="330200" y="26288"/>
                      </a:cubicBezTo>
                    </a:path>
                  </a:pathLst>
                </a:custGeom>
                <a:noFill/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6" name="자유형: 도형 45">
                  <a:extLst>
                    <a:ext uri="{FF2B5EF4-FFF2-40B4-BE49-F238E27FC236}">
                      <a16:creationId xmlns:a16="http://schemas.microsoft.com/office/drawing/2014/main" id="{21B4A5AF-A419-4D36-B2EF-54539A811B74}"/>
                    </a:ext>
                  </a:extLst>
                </p:cNvPr>
                <p:cNvSpPr/>
                <p:nvPr/>
              </p:nvSpPr>
              <p:spPr>
                <a:xfrm flipV="1">
                  <a:off x="889000" y="6364273"/>
                  <a:ext cx="272940" cy="45719"/>
                </a:xfrm>
                <a:custGeom>
                  <a:avLst/>
                  <a:gdLst>
                    <a:gd name="connsiteX0" fmla="*/ 0 w 508000"/>
                    <a:gd name="connsiteY0" fmla="*/ 31750 h 69850"/>
                    <a:gd name="connsiteX1" fmla="*/ 63500 w 508000"/>
                    <a:gd name="connsiteY1" fmla="*/ 69850 h 69850"/>
                    <a:gd name="connsiteX2" fmla="*/ 101600 w 508000"/>
                    <a:gd name="connsiteY2" fmla="*/ 19050 h 69850"/>
                    <a:gd name="connsiteX3" fmla="*/ 184150 w 508000"/>
                    <a:gd name="connsiteY3" fmla="*/ 50800 h 69850"/>
                    <a:gd name="connsiteX4" fmla="*/ 234950 w 508000"/>
                    <a:gd name="connsiteY4" fmla="*/ 0 h 69850"/>
                    <a:gd name="connsiteX5" fmla="*/ 285750 w 508000"/>
                    <a:gd name="connsiteY5" fmla="*/ 31750 h 69850"/>
                    <a:gd name="connsiteX6" fmla="*/ 374650 w 508000"/>
                    <a:gd name="connsiteY6" fmla="*/ 38100 h 69850"/>
                    <a:gd name="connsiteX7" fmla="*/ 419100 w 508000"/>
                    <a:gd name="connsiteY7" fmla="*/ 12700 h 69850"/>
                    <a:gd name="connsiteX8" fmla="*/ 476250 w 508000"/>
                    <a:gd name="connsiteY8" fmla="*/ 25400 h 69850"/>
                    <a:gd name="connsiteX9" fmla="*/ 508000 w 508000"/>
                    <a:gd name="connsiteY9" fmla="*/ 25400 h 69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08000" h="69850">
                      <a:moveTo>
                        <a:pt x="0" y="31750"/>
                      </a:moveTo>
                      <a:lnTo>
                        <a:pt x="63500" y="69850"/>
                      </a:lnTo>
                      <a:lnTo>
                        <a:pt x="101600" y="19050"/>
                      </a:lnTo>
                      <a:lnTo>
                        <a:pt x="184150" y="50800"/>
                      </a:lnTo>
                      <a:lnTo>
                        <a:pt x="234950" y="0"/>
                      </a:lnTo>
                      <a:lnTo>
                        <a:pt x="285750" y="31750"/>
                      </a:lnTo>
                      <a:lnTo>
                        <a:pt x="374650" y="38100"/>
                      </a:lnTo>
                      <a:lnTo>
                        <a:pt x="419100" y="12700"/>
                      </a:lnTo>
                      <a:lnTo>
                        <a:pt x="476250" y="25400"/>
                      </a:lnTo>
                      <a:lnTo>
                        <a:pt x="508000" y="25400"/>
                      </a:lnTo>
                    </a:path>
                  </a:pathLst>
                </a:custGeom>
                <a:noFill/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93" name="그룹 92"/>
              <p:cNvGrpSpPr/>
              <p:nvPr/>
            </p:nvGrpSpPr>
            <p:grpSpPr>
              <a:xfrm>
                <a:off x="0" y="378663"/>
                <a:ext cx="517204" cy="262045"/>
                <a:chOff x="0" y="378663"/>
                <a:chExt cx="517204" cy="262045"/>
              </a:xfrm>
            </p:grpSpPr>
            <p:grpSp>
              <p:nvGrpSpPr>
                <p:cNvPr id="94" name="그룹 93">
                  <a:extLst>
                    <a:ext uri="{FF2B5EF4-FFF2-40B4-BE49-F238E27FC236}">
                      <a16:creationId xmlns:a16="http://schemas.microsoft.com/office/drawing/2014/main" id="{2DAC26EB-17DE-411B-98FC-186B57022FA4}"/>
                    </a:ext>
                  </a:extLst>
                </p:cNvPr>
                <p:cNvGrpSpPr/>
                <p:nvPr/>
              </p:nvGrpSpPr>
              <p:grpSpPr>
                <a:xfrm>
                  <a:off x="0" y="378663"/>
                  <a:ext cx="517204" cy="223678"/>
                  <a:chOff x="-10532" y="378663"/>
                  <a:chExt cx="517204" cy="223678"/>
                </a:xfrm>
              </p:grpSpPr>
              <p:sp>
                <p:nvSpPr>
                  <p:cNvPr id="96" name="직사각형 95">
                    <a:extLst>
                      <a:ext uri="{FF2B5EF4-FFF2-40B4-BE49-F238E27FC236}">
                        <a16:creationId xmlns:a16="http://schemas.microsoft.com/office/drawing/2014/main" id="{2482E8BD-341B-4D21-9716-7A73C9E9E825}"/>
                      </a:ext>
                    </a:extLst>
                  </p:cNvPr>
                  <p:cNvSpPr/>
                  <p:nvPr/>
                </p:nvSpPr>
                <p:spPr>
                  <a:xfrm rot="10800000" flipV="1">
                    <a:off x="248071" y="378663"/>
                    <a:ext cx="258601" cy="223678"/>
                  </a:xfrm>
                  <a:prstGeom prst="rect">
                    <a:avLst/>
                  </a:prstGeom>
                  <a:solidFill>
                    <a:srgbClr val="FF7C80"/>
                  </a:solidFill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7" name="직사각형 96">
                    <a:extLst>
                      <a:ext uri="{FF2B5EF4-FFF2-40B4-BE49-F238E27FC236}">
                        <a16:creationId xmlns:a16="http://schemas.microsoft.com/office/drawing/2014/main" id="{1BA244FF-1820-4626-BB6A-816E558AB30A}"/>
                      </a:ext>
                    </a:extLst>
                  </p:cNvPr>
                  <p:cNvSpPr/>
                  <p:nvPr/>
                </p:nvSpPr>
                <p:spPr>
                  <a:xfrm rot="10800000" flipV="1">
                    <a:off x="-10532" y="378663"/>
                    <a:ext cx="258601" cy="223678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95" name="직각 삼각형 94">
                  <a:extLst>
                    <a:ext uri="{FF2B5EF4-FFF2-40B4-BE49-F238E27FC236}">
                      <a16:creationId xmlns:a16="http://schemas.microsoft.com/office/drawing/2014/main" id="{1BA244FF-1820-4626-BB6A-816E558AB30A}"/>
                    </a:ext>
                  </a:extLst>
                </p:cNvPr>
                <p:cNvSpPr/>
                <p:nvPr/>
              </p:nvSpPr>
              <p:spPr>
                <a:xfrm rot="10800000" flipH="1">
                  <a:off x="47625" y="604708"/>
                  <a:ext cx="460384" cy="36000"/>
                </a:xfrm>
                <a:prstGeom prst="rtTriangle">
                  <a:avLst/>
                </a:prstGeom>
                <a:solidFill>
                  <a:schemeClr val="tx1">
                    <a:alpha val="37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grpSp>
        <p:nvGrpSpPr>
          <p:cNvPr id="2" name="그룹 1"/>
          <p:cNvGrpSpPr/>
          <p:nvPr/>
        </p:nvGrpSpPr>
        <p:grpSpPr>
          <a:xfrm>
            <a:off x="847372" y="378663"/>
            <a:ext cx="10414000" cy="4822372"/>
            <a:chOff x="888999" y="414694"/>
            <a:chExt cx="10414000" cy="4822372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C5763CEB-E767-4926-A129-098FBA5380DF}"/>
                </a:ext>
              </a:extLst>
            </p:cNvPr>
            <p:cNvSpPr/>
            <p:nvPr/>
          </p:nvSpPr>
          <p:spPr>
            <a:xfrm rot="10800000" flipV="1">
              <a:off x="889000" y="414694"/>
              <a:ext cx="10413999" cy="602342"/>
            </a:xfrm>
            <a:prstGeom prst="round2SameRect">
              <a:avLst>
                <a:gd name="adj1" fmla="val 35593"/>
                <a:gd name="adj2" fmla="val 0"/>
              </a:avLst>
            </a:prstGeom>
            <a:solidFill>
              <a:srgbClr val="C2E1F3"/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위쪽 모서리 8">
              <a:extLst>
                <a:ext uri="{FF2B5EF4-FFF2-40B4-BE49-F238E27FC236}">
                  <a16:creationId xmlns:a16="http://schemas.microsoft.com/office/drawing/2014/main" id="{2B80D832-C406-4061-839A-C74EFFEEBD00}"/>
                </a:ext>
              </a:extLst>
            </p:cNvPr>
            <p:cNvSpPr/>
            <p:nvPr/>
          </p:nvSpPr>
          <p:spPr>
            <a:xfrm rot="10800000" flipV="1">
              <a:off x="888999" y="1017037"/>
              <a:ext cx="10413999" cy="4220029"/>
            </a:xfrm>
            <a:prstGeom prst="round2SameRect">
              <a:avLst>
                <a:gd name="adj1" fmla="val 0"/>
                <a:gd name="adj2" fmla="val 5602"/>
              </a:avLst>
            </a:prstGeom>
            <a:solidFill>
              <a:schemeClr val="bg1"/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8A14259A-8C5B-4410-B479-F86A657E07B5}"/>
                </a:ext>
              </a:extLst>
            </p:cNvPr>
            <p:cNvGrpSpPr/>
            <p:nvPr/>
          </p:nvGrpSpPr>
          <p:grpSpPr>
            <a:xfrm>
              <a:off x="9890945" y="619236"/>
              <a:ext cx="1007161" cy="255941"/>
              <a:chOff x="1863401" y="378540"/>
              <a:chExt cx="1007161" cy="255941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DF98AAEC-D02C-4783-9100-04C0CC31992C}"/>
                  </a:ext>
                </a:extLst>
              </p:cNvPr>
              <p:cNvSpPr/>
              <p:nvPr/>
            </p:nvSpPr>
            <p:spPr>
              <a:xfrm rot="10800000" flipV="1">
                <a:off x="1863401" y="378542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619E48A8-58C0-480A-B548-8144D6DE39C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991002" y="505446"/>
                <a:ext cx="0" cy="108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6B9FD52D-C411-47B9-99EF-B7A82CD67F7D}"/>
                  </a:ext>
                </a:extLst>
              </p:cNvPr>
              <p:cNvSpPr/>
              <p:nvPr/>
            </p:nvSpPr>
            <p:spPr>
              <a:xfrm rot="10800000" flipV="1">
                <a:off x="2239012" y="378541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E51E934D-5406-4D1C-8013-D0C501F30FCD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366980" y="440705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D952641B-D615-4818-9855-5BFDAA46AF99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2366979" y="440703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03799565-BF67-4F51-838E-1E175AA23471}"/>
                  </a:ext>
                </a:extLst>
              </p:cNvPr>
              <p:cNvSpPr/>
              <p:nvPr/>
            </p:nvSpPr>
            <p:spPr>
              <a:xfrm rot="10800000" flipV="1">
                <a:off x="2614623" y="378540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AC286C7B-2742-4A81-AEEF-5338BFF3DB39}"/>
                  </a:ext>
                </a:extLst>
              </p:cNvPr>
              <p:cNvSpPr/>
              <p:nvPr/>
            </p:nvSpPr>
            <p:spPr>
              <a:xfrm rot="10800000" flipV="1">
                <a:off x="2690822" y="461791"/>
                <a:ext cx="103539" cy="1035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33B189E-B060-4814-A261-7C3B7E592AC9}"/>
              </a:ext>
            </a:extLst>
          </p:cNvPr>
          <p:cNvGrpSpPr/>
          <p:nvPr/>
        </p:nvGrpSpPr>
        <p:grpSpPr>
          <a:xfrm>
            <a:off x="2595390" y="1206240"/>
            <a:ext cx="6789910" cy="5647735"/>
            <a:chOff x="2595390" y="1206240"/>
            <a:chExt cx="6789910" cy="5647735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696B32D9-00F3-44B8-8EC5-E7AD1822C2B2}"/>
                </a:ext>
              </a:extLst>
            </p:cNvPr>
            <p:cNvGrpSpPr/>
            <p:nvPr/>
          </p:nvGrpSpPr>
          <p:grpSpPr>
            <a:xfrm>
              <a:off x="3995446" y="1206240"/>
              <a:ext cx="4150452" cy="4087449"/>
              <a:chOff x="3995446" y="1206240"/>
              <a:chExt cx="4150452" cy="4087449"/>
            </a:xfrm>
          </p:grpSpPr>
          <p:sp>
            <p:nvSpPr>
              <p:cNvPr id="15" name="사각형: 둥근 위쪽 모서리 9">
                <a:extLst>
                  <a:ext uri="{FF2B5EF4-FFF2-40B4-BE49-F238E27FC236}">
                    <a16:creationId xmlns:a16="http://schemas.microsoft.com/office/drawing/2014/main" id="{9E704EF7-B6D7-4E8A-869A-678BEA165A4D}"/>
                  </a:ext>
                </a:extLst>
              </p:cNvPr>
              <p:cNvSpPr/>
              <p:nvPr/>
            </p:nvSpPr>
            <p:spPr>
              <a:xfrm rot="10800000" flipV="1">
                <a:off x="3995446" y="3372281"/>
                <a:ext cx="495591" cy="68840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사각형: 둥근 위쪽 모서리 9">
                <a:extLst>
                  <a:ext uri="{FF2B5EF4-FFF2-40B4-BE49-F238E27FC236}">
                    <a16:creationId xmlns:a16="http://schemas.microsoft.com/office/drawing/2014/main" id="{18E05AE6-64E5-4070-AB26-84578946C316}"/>
                  </a:ext>
                </a:extLst>
              </p:cNvPr>
              <p:cNvSpPr/>
              <p:nvPr/>
            </p:nvSpPr>
            <p:spPr>
              <a:xfrm rot="10800000" flipV="1">
                <a:off x="7501648" y="3344622"/>
                <a:ext cx="495591" cy="68840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F2982961-E81F-4A34-8475-531D75DCA14D}"/>
                  </a:ext>
                </a:extLst>
              </p:cNvPr>
              <p:cNvGrpSpPr/>
              <p:nvPr/>
            </p:nvGrpSpPr>
            <p:grpSpPr>
              <a:xfrm>
                <a:off x="4106233" y="1206240"/>
                <a:ext cx="4039665" cy="4087449"/>
                <a:chOff x="4106233" y="1206240"/>
                <a:chExt cx="4039665" cy="4087449"/>
              </a:xfrm>
            </p:grpSpPr>
            <p:sp>
              <p:nvSpPr>
                <p:cNvPr id="12" name="Freeform 5">
                  <a:extLst>
                    <a:ext uri="{FF2B5EF4-FFF2-40B4-BE49-F238E27FC236}">
                      <a16:creationId xmlns:a16="http://schemas.microsoft.com/office/drawing/2014/main" id="{378A03DB-0B23-4A3C-ACC6-B595299514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06233" y="1206240"/>
                  <a:ext cx="4039665" cy="3373924"/>
                </a:xfrm>
                <a:custGeom>
                  <a:avLst/>
                  <a:gdLst>
                    <a:gd name="T0" fmla="*/ 231 w 3216"/>
                    <a:gd name="T1" fmla="*/ 2581 h 2686"/>
                    <a:gd name="T2" fmla="*/ 100 w 3216"/>
                    <a:gd name="T3" fmla="*/ 2024 h 2686"/>
                    <a:gd name="T4" fmla="*/ 38 w 3216"/>
                    <a:gd name="T5" fmla="*/ 1625 h 2686"/>
                    <a:gd name="T6" fmla="*/ 15 w 3216"/>
                    <a:gd name="T7" fmla="*/ 1121 h 2686"/>
                    <a:gd name="T8" fmla="*/ 239 w 3216"/>
                    <a:gd name="T9" fmla="*/ 880 h 2686"/>
                    <a:gd name="T10" fmla="*/ 269 w 3216"/>
                    <a:gd name="T11" fmla="*/ 790 h 2686"/>
                    <a:gd name="T12" fmla="*/ 423 w 3216"/>
                    <a:gd name="T13" fmla="*/ 587 h 2686"/>
                    <a:gd name="T14" fmla="*/ 500 w 3216"/>
                    <a:gd name="T15" fmla="*/ 542 h 2686"/>
                    <a:gd name="T16" fmla="*/ 1177 w 3216"/>
                    <a:gd name="T17" fmla="*/ 241 h 2686"/>
                    <a:gd name="T18" fmla="*/ 1431 w 3216"/>
                    <a:gd name="T19" fmla="*/ 173 h 2686"/>
                    <a:gd name="T20" fmla="*/ 1193 w 3216"/>
                    <a:gd name="T21" fmla="*/ 106 h 2686"/>
                    <a:gd name="T22" fmla="*/ 1316 w 3216"/>
                    <a:gd name="T23" fmla="*/ 83 h 2686"/>
                    <a:gd name="T24" fmla="*/ 1524 w 3216"/>
                    <a:gd name="T25" fmla="*/ 166 h 2686"/>
                    <a:gd name="T26" fmla="*/ 1277 w 3216"/>
                    <a:gd name="T27" fmla="*/ 8 h 2686"/>
                    <a:gd name="T28" fmla="*/ 1547 w 3216"/>
                    <a:gd name="T29" fmla="*/ 91 h 2686"/>
                    <a:gd name="T30" fmla="*/ 1954 w 3216"/>
                    <a:gd name="T31" fmla="*/ 233 h 2686"/>
                    <a:gd name="T32" fmla="*/ 2439 w 3216"/>
                    <a:gd name="T33" fmla="*/ 369 h 2686"/>
                    <a:gd name="T34" fmla="*/ 2508 w 3216"/>
                    <a:gd name="T35" fmla="*/ 474 h 2686"/>
                    <a:gd name="T36" fmla="*/ 2562 w 3216"/>
                    <a:gd name="T37" fmla="*/ 595 h 2686"/>
                    <a:gd name="T38" fmla="*/ 2970 w 3216"/>
                    <a:gd name="T39" fmla="*/ 783 h 2686"/>
                    <a:gd name="T40" fmla="*/ 3216 w 3216"/>
                    <a:gd name="T41" fmla="*/ 1144 h 2686"/>
                    <a:gd name="T42" fmla="*/ 2955 w 3216"/>
                    <a:gd name="T43" fmla="*/ 971 h 2686"/>
                    <a:gd name="T44" fmla="*/ 2970 w 3216"/>
                    <a:gd name="T45" fmla="*/ 1008 h 2686"/>
                    <a:gd name="T46" fmla="*/ 3186 w 3216"/>
                    <a:gd name="T47" fmla="*/ 1377 h 2686"/>
                    <a:gd name="T48" fmla="*/ 3147 w 3216"/>
                    <a:gd name="T49" fmla="*/ 1573 h 2686"/>
                    <a:gd name="T50" fmla="*/ 2885 w 3216"/>
                    <a:gd name="T51" fmla="*/ 2009 h 2686"/>
                    <a:gd name="T52" fmla="*/ 2793 w 3216"/>
                    <a:gd name="T53" fmla="*/ 2370 h 2686"/>
                    <a:gd name="T54" fmla="*/ 2701 w 3216"/>
                    <a:gd name="T55" fmla="*/ 2671 h 2686"/>
                    <a:gd name="T56" fmla="*/ 2655 w 3216"/>
                    <a:gd name="T57" fmla="*/ 2656 h 2686"/>
                    <a:gd name="T58" fmla="*/ 2624 w 3216"/>
                    <a:gd name="T59" fmla="*/ 1716 h 2686"/>
                    <a:gd name="T60" fmla="*/ 2624 w 3216"/>
                    <a:gd name="T61" fmla="*/ 1497 h 2686"/>
                    <a:gd name="T62" fmla="*/ 2247 w 3216"/>
                    <a:gd name="T63" fmla="*/ 1332 h 2686"/>
                    <a:gd name="T64" fmla="*/ 2231 w 3216"/>
                    <a:gd name="T65" fmla="*/ 1347 h 2686"/>
                    <a:gd name="T66" fmla="*/ 2462 w 3216"/>
                    <a:gd name="T67" fmla="*/ 1663 h 2686"/>
                    <a:gd name="T68" fmla="*/ 2370 w 3216"/>
                    <a:gd name="T69" fmla="*/ 1588 h 2686"/>
                    <a:gd name="T70" fmla="*/ 2231 w 3216"/>
                    <a:gd name="T71" fmla="*/ 1497 h 2686"/>
                    <a:gd name="T72" fmla="*/ 2370 w 3216"/>
                    <a:gd name="T73" fmla="*/ 1866 h 2686"/>
                    <a:gd name="T74" fmla="*/ 2362 w 3216"/>
                    <a:gd name="T75" fmla="*/ 2069 h 2686"/>
                    <a:gd name="T76" fmla="*/ 2301 w 3216"/>
                    <a:gd name="T77" fmla="*/ 1896 h 2686"/>
                    <a:gd name="T78" fmla="*/ 2047 w 3216"/>
                    <a:gd name="T79" fmla="*/ 1460 h 2686"/>
                    <a:gd name="T80" fmla="*/ 1831 w 3216"/>
                    <a:gd name="T81" fmla="*/ 1332 h 2686"/>
                    <a:gd name="T82" fmla="*/ 1547 w 3216"/>
                    <a:gd name="T83" fmla="*/ 1287 h 2686"/>
                    <a:gd name="T84" fmla="*/ 1000 w 3216"/>
                    <a:gd name="T85" fmla="*/ 1370 h 2686"/>
                    <a:gd name="T86" fmla="*/ 554 w 3216"/>
                    <a:gd name="T87" fmla="*/ 1400 h 2686"/>
                    <a:gd name="T88" fmla="*/ 562 w 3216"/>
                    <a:gd name="T89" fmla="*/ 1603 h 2686"/>
                    <a:gd name="T90" fmla="*/ 423 w 3216"/>
                    <a:gd name="T91" fmla="*/ 1648 h 2686"/>
                    <a:gd name="T92" fmla="*/ 492 w 3216"/>
                    <a:gd name="T93" fmla="*/ 1851 h 2686"/>
                    <a:gd name="T94" fmla="*/ 385 w 3216"/>
                    <a:gd name="T95" fmla="*/ 1761 h 2686"/>
                    <a:gd name="T96" fmla="*/ 416 w 3216"/>
                    <a:gd name="T97" fmla="*/ 1911 h 2686"/>
                    <a:gd name="T98" fmla="*/ 331 w 3216"/>
                    <a:gd name="T99" fmla="*/ 1866 h 2686"/>
                    <a:gd name="T100" fmla="*/ 323 w 3216"/>
                    <a:gd name="T101" fmla="*/ 1964 h 2686"/>
                    <a:gd name="T102" fmla="*/ 300 w 3216"/>
                    <a:gd name="T103" fmla="*/ 2603 h 26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3216" h="2686">
                      <a:moveTo>
                        <a:pt x="269" y="2633"/>
                      </a:moveTo>
                      <a:lnTo>
                        <a:pt x="231" y="2581"/>
                      </a:lnTo>
                      <a:lnTo>
                        <a:pt x="162" y="2378"/>
                      </a:lnTo>
                      <a:lnTo>
                        <a:pt x="100" y="2024"/>
                      </a:lnTo>
                      <a:lnTo>
                        <a:pt x="92" y="1949"/>
                      </a:lnTo>
                      <a:lnTo>
                        <a:pt x="38" y="1625"/>
                      </a:lnTo>
                      <a:lnTo>
                        <a:pt x="0" y="1166"/>
                      </a:lnTo>
                      <a:lnTo>
                        <a:pt x="15" y="1121"/>
                      </a:lnTo>
                      <a:lnTo>
                        <a:pt x="85" y="1008"/>
                      </a:lnTo>
                      <a:lnTo>
                        <a:pt x="239" y="880"/>
                      </a:lnTo>
                      <a:lnTo>
                        <a:pt x="308" y="865"/>
                      </a:lnTo>
                      <a:lnTo>
                        <a:pt x="269" y="790"/>
                      </a:lnTo>
                      <a:lnTo>
                        <a:pt x="292" y="677"/>
                      </a:lnTo>
                      <a:lnTo>
                        <a:pt x="423" y="587"/>
                      </a:lnTo>
                      <a:lnTo>
                        <a:pt x="462" y="572"/>
                      </a:lnTo>
                      <a:lnTo>
                        <a:pt x="500" y="542"/>
                      </a:lnTo>
                      <a:lnTo>
                        <a:pt x="816" y="369"/>
                      </a:lnTo>
                      <a:lnTo>
                        <a:pt x="1177" y="241"/>
                      </a:lnTo>
                      <a:lnTo>
                        <a:pt x="1416" y="181"/>
                      </a:lnTo>
                      <a:lnTo>
                        <a:pt x="1431" y="173"/>
                      </a:lnTo>
                      <a:lnTo>
                        <a:pt x="1293" y="121"/>
                      </a:lnTo>
                      <a:lnTo>
                        <a:pt x="1193" y="106"/>
                      </a:lnTo>
                      <a:lnTo>
                        <a:pt x="1216" y="75"/>
                      </a:lnTo>
                      <a:lnTo>
                        <a:pt x="1316" y="83"/>
                      </a:lnTo>
                      <a:lnTo>
                        <a:pt x="1493" y="143"/>
                      </a:lnTo>
                      <a:lnTo>
                        <a:pt x="1524" y="166"/>
                      </a:lnTo>
                      <a:lnTo>
                        <a:pt x="1470" y="106"/>
                      </a:lnTo>
                      <a:lnTo>
                        <a:pt x="1277" y="8"/>
                      </a:lnTo>
                      <a:lnTo>
                        <a:pt x="1323" y="0"/>
                      </a:lnTo>
                      <a:lnTo>
                        <a:pt x="1547" y="91"/>
                      </a:lnTo>
                      <a:lnTo>
                        <a:pt x="1693" y="151"/>
                      </a:lnTo>
                      <a:lnTo>
                        <a:pt x="1954" y="233"/>
                      </a:lnTo>
                      <a:lnTo>
                        <a:pt x="2285" y="309"/>
                      </a:lnTo>
                      <a:lnTo>
                        <a:pt x="2439" y="369"/>
                      </a:lnTo>
                      <a:lnTo>
                        <a:pt x="2485" y="422"/>
                      </a:lnTo>
                      <a:lnTo>
                        <a:pt x="2508" y="474"/>
                      </a:lnTo>
                      <a:lnTo>
                        <a:pt x="2524" y="580"/>
                      </a:lnTo>
                      <a:lnTo>
                        <a:pt x="2562" y="595"/>
                      </a:lnTo>
                      <a:lnTo>
                        <a:pt x="2670" y="617"/>
                      </a:lnTo>
                      <a:lnTo>
                        <a:pt x="2970" y="783"/>
                      </a:lnTo>
                      <a:lnTo>
                        <a:pt x="3155" y="1001"/>
                      </a:lnTo>
                      <a:lnTo>
                        <a:pt x="3216" y="1144"/>
                      </a:lnTo>
                      <a:lnTo>
                        <a:pt x="3101" y="1031"/>
                      </a:lnTo>
                      <a:lnTo>
                        <a:pt x="2955" y="971"/>
                      </a:lnTo>
                      <a:lnTo>
                        <a:pt x="2939" y="971"/>
                      </a:lnTo>
                      <a:lnTo>
                        <a:pt x="2970" y="1008"/>
                      </a:lnTo>
                      <a:lnTo>
                        <a:pt x="3116" y="1212"/>
                      </a:lnTo>
                      <a:lnTo>
                        <a:pt x="3186" y="1377"/>
                      </a:lnTo>
                      <a:lnTo>
                        <a:pt x="3186" y="1460"/>
                      </a:lnTo>
                      <a:lnTo>
                        <a:pt x="3147" y="1573"/>
                      </a:lnTo>
                      <a:lnTo>
                        <a:pt x="3039" y="1716"/>
                      </a:lnTo>
                      <a:lnTo>
                        <a:pt x="2885" y="2009"/>
                      </a:lnTo>
                      <a:lnTo>
                        <a:pt x="2816" y="2235"/>
                      </a:lnTo>
                      <a:lnTo>
                        <a:pt x="2793" y="2370"/>
                      </a:lnTo>
                      <a:lnTo>
                        <a:pt x="2747" y="2581"/>
                      </a:lnTo>
                      <a:lnTo>
                        <a:pt x="2701" y="2671"/>
                      </a:lnTo>
                      <a:lnTo>
                        <a:pt x="2678" y="2686"/>
                      </a:lnTo>
                      <a:lnTo>
                        <a:pt x="2655" y="2656"/>
                      </a:lnTo>
                      <a:lnTo>
                        <a:pt x="2624" y="2348"/>
                      </a:lnTo>
                      <a:lnTo>
                        <a:pt x="2624" y="1716"/>
                      </a:lnTo>
                      <a:lnTo>
                        <a:pt x="2632" y="1535"/>
                      </a:lnTo>
                      <a:lnTo>
                        <a:pt x="2624" y="1497"/>
                      </a:lnTo>
                      <a:lnTo>
                        <a:pt x="2501" y="1422"/>
                      </a:lnTo>
                      <a:lnTo>
                        <a:pt x="2247" y="1332"/>
                      </a:lnTo>
                      <a:lnTo>
                        <a:pt x="2185" y="1317"/>
                      </a:lnTo>
                      <a:lnTo>
                        <a:pt x="2231" y="1347"/>
                      </a:lnTo>
                      <a:lnTo>
                        <a:pt x="2401" y="1512"/>
                      </a:lnTo>
                      <a:lnTo>
                        <a:pt x="2462" y="1663"/>
                      </a:lnTo>
                      <a:lnTo>
                        <a:pt x="2447" y="1738"/>
                      </a:lnTo>
                      <a:lnTo>
                        <a:pt x="2370" y="1588"/>
                      </a:lnTo>
                      <a:lnTo>
                        <a:pt x="2247" y="1497"/>
                      </a:lnTo>
                      <a:lnTo>
                        <a:pt x="2231" y="1497"/>
                      </a:lnTo>
                      <a:lnTo>
                        <a:pt x="2262" y="1558"/>
                      </a:lnTo>
                      <a:lnTo>
                        <a:pt x="2370" y="1866"/>
                      </a:lnTo>
                      <a:lnTo>
                        <a:pt x="2385" y="2002"/>
                      </a:lnTo>
                      <a:lnTo>
                        <a:pt x="2362" y="2069"/>
                      </a:lnTo>
                      <a:lnTo>
                        <a:pt x="2339" y="2092"/>
                      </a:lnTo>
                      <a:lnTo>
                        <a:pt x="2301" y="1896"/>
                      </a:lnTo>
                      <a:lnTo>
                        <a:pt x="2185" y="1625"/>
                      </a:lnTo>
                      <a:lnTo>
                        <a:pt x="2047" y="1460"/>
                      </a:lnTo>
                      <a:lnTo>
                        <a:pt x="1901" y="1370"/>
                      </a:lnTo>
                      <a:lnTo>
                        <a:pt x="1831" y="1332"/>
                      </a:lnTo>
                      <a:lnTo>
                        <a:pt x="1754" y="1309"/>
                      </a:lnTo>
                      <a:lnTo>
                        <a:pt x="1547" y="1287"/>
                      </a:lnTo>
                      <a:lnTo>
                        <a:pt x="1200" y="1317"/>
                      </a:lnTo>
                      <a:lnTo>
                        <a:pt x="1000" y="1370"/>
                      </a:lnTo>
                      <a:lnTo>
                        <a:pt x="823" y="1415"/>
                      </a:lnTo>
                      <a:lnTo>
                        <a:pt x="554" y="1400"/>
                      </a:lnTo>
                      <a:lnTo>
                        <a:pt x="523" y="1392"/>
                      </a:lnTo>
                      <a:lnTo>
                        <a:pt x="562" y="1603"/>
                      </a:lnTo>
                      <a:lnTo>
                        <a:pt x="446" y="1512"/>
                      </a:lnTo>
                      <a:lnTo>
                        <a:pt x="423" y="1648"/>
                      </a:lnTo>
                      <a:lnTo>
                        <a:pt x="462" y="1708"/>
                      </a:lnTo>
                      <a:lnTo>
                        <a:pt x="492" y="1851"/>
                      </a:lnTo>
                      <a:lnTo>
                        <a:pt x="400" y="1761"/>
                      </a:lnTo>
                      <a:lnTo>
                        <a:pt x="385" y="1761"/>
                      </a:lnTo>
                      <a:lnTo>
                        <a:pt x="416" y="1813"/>
                      </a:lnTo>
                      <a:lnTo>
                        <a:pt x="416" y="1911"/>
                      </a:lnTo>
                      <a:lnTo>
                        <a:pt x="392" y="1874"/>
                      </a:lnTo>
                      <a:lnTo>
                        <a:pt x="331" y="1866"/>
                      </a:lnTo>
                      <a:lnTo>
                        <a:pt x="323" y="1866"/>
                      </a:lnTo>
                      <a:lnTo>
                        <a:pt x="323" y="1964"/>
                      </a:lnTo>
                      <a:lnTo>
                        <a:pt x="323" y="2393"/>
                      </a:lnTo>
                      <a:lnTo>
                        <a:pt x="300" y="2603"/>
                      </a:lnTo>
                      <a:lnTo>
                        <a:pt x="269" y="2633"/>
                      </a:lnTo>
                      <a:close/>
                    </a:path>
                  </a:pathLst>
                </a:custGeom>
                <a:solidFill>
                  <a:srgbClr val="747A9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" name="자유형: 도형 12">
                  <a:extLst>
                    <a:ext uri="{FF2B5EF4-FFF2-40B4-BE49-F238E27FC236}">
                      <a16:creationId xmlns:a16="http://schemas.microsoft.com/office/drawing/2014/main" id="{C00B411E-B077-402F-A836-B22036C822EC}"/>
                    </a:ext>
                  </a:extLst>
                </p:cNvPr>
                <p:cNvSpPr/>
                <p:nvPr/>
              </p:nvSpPr>
              <p:spPr>
                <a:xfrm>
                  <a:off x="4200807" y="2295957"/>
                  <a:ext cx="3555079" cy="2997732"/>
                </a:xfrm>
                <a:custGeom>
                  <a:avLst/>
                  <a:gdLst>
                    <a:gd name="connsiteX0" fmla="*/ 15593 w 3555079"/>
                    <a:gd name="connsiteY0" fmla="*/ 1209243 h 2997732"/>
                    <a:gd name="connsiteX1" fmla="*/ 307693 w 3555079"/>
                    <a:gd name="connsiteY1" fmla="*/ 2803093 h 2997732"/>
                    <a:gd name="connsiteX2" fmla="*/ 802993 w 3555079"/>
                    <a:gd name="connsiteY2" fmla="*/ 2980893 h 2997732"/>
                    <a:gd name="connsiteX3" fmla="*/ 2123793 w 3555079"/>
                    <a:gd name="connsiteY3" fmla="*/ 2974543 h 2997732"/>
                    <a:gd name="connsiteX4" fmla="*/ 3222343 w 3555079"/>
                    <a:gd name="connsiteY4" fmla="*/ 2841193 h 2997732"/>
                    <a:gd name="connsiteX5" fmla="*/ 3425543 w 3555079"/>
                    <a:gd name="connsiteY5" fmla="*/ 1914093 h 2997732"/>
                    <a:gd name="connsiteX6" fmla="*/ 3457293 w 3555079"/>
                    <a:gd name="connsiteY6" fmla="*/ 1501343 h 2997732"/>
                    <a:gd name="connsiteX7" fmla="*/ 3539843 w 3555079"/>
                    <a:gd name="connsiteY7" fmla="*/ 1215593 h 2997732"/>
                    <a:gd name="connsiteX8" fmla="*/ 3114393 w 3555079"/>
                    <a:gd name="connsiteY8" fmla="*/ 434543 h 2997732"/>
                    <a:gd name="connsiteX9" fmla="*/ 2453993 w 3555079"/>
                    <a:gd name="connsiteY9" fmla="*/ 53543 h 2997732"/>
                    <a:gd name="connsiteX10" fmla="*/ 1342743 w 3555079"/>
                    <a:gd name="connsiteY10" fmla="*/ 34493 h 2997732"/>
                    <a:gd name="connsiteX11" fmla="*/ 466443 w 3555079"/>
                    <a:gd name="connsiteY11" fmla="*/ 351993 h 2997732"/>
                    <a:gd name="connsiteX12" fmla="*/ 123543 w 3555079"/>
                    <a:gd name="connsiteY12" fmla="*/ 625043 h 2997732"/>
                    <a:gd name="connsiteX13" fmla="*/ 47343 w 3555079"/>
                    <a:gd name="connsiteY13" fmla="*/ 1253693 h 2997732"/>
                    <a:gd name="connsiteX14" fmla="*/ 15593 w 3555079"/>
                    <a:gd name="connsiteY14" fmla="*/ 1209243 h 29977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555079" h="2997732">
                      <a:moveTo>
                        <a:pt x="15593" y="1209243"/>
                      </a:moveTo>
                      <a:cubicBezTo>
                        <a:pt x="58985" y="1467476"/>
                        <a:pt x="176460" y="2507818"/>
                        <a:pt x="307693" y="2803093"/>
                      </a:cubicBezTo>
                      <a:cubicBezTo>
                        <a:pt x="438926" y="3098368"/>
                        <a:pt x="500310" y="2952318"/>
                        <a:pt x="802993" y="2980893"/>
                      </a:cubicBezTo>
                      <a:cubicBezTo>
                        <a:pt x="1105676" y="3009468"/>
                        <a:pt x="1720568" y="2997826"/>
                        <a:pt x="2123793" y="2974543"/>
                      </a:cubicBezTo>
                      <a:cubicBezTo>
                        <a:pt x="2527018" y="2951260"/>
                        <a:pt x="3005385" y="3017935"/>
                        <a:pt x="3222343" y="2841193"/>
                      </a:cubicBezTo>
                      <a:cubicBezTo>
                        <a:pt x="3439301" y="2664451"/>
                        <a:pt x="3386385" y="2137401"/>
                        <a:pt x="3425543" y="1914093"/>
                      </a:cubicBezTo>
                      <a:cubicBezTo>
                        <a:pt x="3464701" y="1690785"/>
                        <a:pt x="3438243" y="1617760"/>
                        <a:pt x="3457293" y="1501343"/>
                      </a:cubicBezTo>
                      <a:cubicBezTo>
                        <a:pt x="3476343" y="1384926"/>
                        <a:pt x="3596993" y="1393393"/>
                        <a:pt x="3539843" y="1215593"/>
                      </a:cubicBezTo>
                      <a:cubicBezTo>
                        <a:pt x="3482693" y="1037793"/>
                        <a:pt x="3295368" y="628218"/>
                        <a:pt x="3114393" y="434543"/>
                      </a:cubicBezTo>
                      <a:cubicBezTo>
                        <a:pt x="2933418" y="240868"/>
                        <a:pt x="2749268" y="120218"/>
                        <a:pt x="2453993" y="53543"/>
                      </a:cubicBezTo>
                      <a:cubicBezTo>
                        <a:pt x="2158718" y="-13132"/>
                        <a:pt x="1674001" y="-15249"/>
                        <a:pt x="1342743" y="34493"/>
                      </a:cubicBezTo>
                      <a:cubicBezTo>
                        <a:pt x="1011485" y="84235"/>
                        <a:pt x="669643" y="253568"/>
                        <a:pt x="466443" y="351993"/>
                      </a:cubicBezTo>
                      <a:cubicBezTo>
                        <a:pt x="263243" y="450418"/>
                        <a:pt x="193393" y="474760"/>
                        <a:pt x="123543" y="625043"/>
                      </a:cubicBezTo>
                      <a:cubicBezTo>
                        <a:pt x="53693" y="775326"/>
                        <a:pt x="63218" y="1159501"/>
                        <a:pt x="47343" y="1253693"/>
                      </a:cubicBezTo>
                      <a:cubicBezTo>
                        <a:pt x="31468" y="1347885"/>
                        <a:pt x="-27799" y="951010"/>
                        <a:pt x="15593" y="1209243"/>
                      </a:cubicBezTo>
                      <a:close/>
                    </a:path>
                  </a:pathLst>
                </a:custGeom>
                <a:solidFill>
                  <a:srgbClr val="747A9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19" name="직각 삼각형 18">
              <a:extLst>
                <a:ext uri="{FF2B5EF4-FFF2-40B4-BE49-F238E27FC236}">
                  <a16:creationId xmlns:a16="http://schemas.microsoft.com/office/drawing/2014/main" id="{6A42D903-7F76-4B83-955C-C07C5A39D71B}"/>
                </a:ext>
              </a:extLst>
            </p:cNvPr>
            <p:cNvSpPr/>
            <p:nvPr/>
          </p:nvSpPr>
          <p:spPr>
            <a:xfrm>
              <a:off x="8758053" y="5634866"/>
              <a:ext cx="627247" cy="988419"/>
            </a:xfrm>
            <a:prstGeom prst="rtTriangle">
              <a:avLst/>
            </a:prstGeom>
            <a:solidFill>
              <a:srgbClr val="747A90"/>
            </a:solidFill>
            <a:ln w="504825" cap="rnd">
              <a:solidFill>
                <a:srgbClr val="747A9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직각 삼각형 19">
              <a:extLst>
                <a:ext uri="{FF2B5EF4-FFF2-40B4-BE49-F238E27FC236}">
                  <a16:creationId xmlns:a16="http://schemas.microsoft.com/office/drawing/2014/main" id="{10BCCBB7-E798-424C-8A9B-28B2EB8488C4}"/>
                </a:ext>
              </a:extLst>
            </p:cNvPr>
            <p:cNvSpPr/>
            <p:nvPr/>
          </p:nvSpPr>
          <p:spPr>
            <a:xfrm flipH="1">
              <a:off x="2595390" y="5634865"/>
              <a:ext cx="627247" cy="988419"/>
            </a:xfrm>
            <a:prstGeom prst="rtTriangle">
              <a:avLst/>
            </a:prstGeom>
            <a:solidFill>
              <a:srgbClr val="747A90"/>
            </a:solidFill>
            <a:ln w="504825" cap="rnd">
              <a:solidFill>
                <a:srgbClr val="747A9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10F8063B-ACD8-4332-A78C-1443B2075061}"/>
                </a:ext>
              </a:extLst>
            </p:cNvPr>
            <p:cNvSpPr/>
            <p:nvPr/>
          </p:nvSpPr>
          <p:spPr>
            <a:xfrm rot="10800000" flipV="1">
              <a:off x="2832496" y="3688825"/>
              <a:ext cx="6291700" cy="3165150"/>
            </a:xfrm>
            <a:custGeom>
              <a:avLst/>
              <a:gdLst>
                <a:gd name="connsiteX0" fmla="*/ 353988 w 8483600"/>
                <a:gd name="connsiteY0" fmla="*/ 0 h 3155820"/>
                <a:gd name="connsiteX1" fmla="*/ 8129612 w 8483600"/>
                <a:gd name="connsiteY1" fmla="*/ 0 h 3155820"/>
                <a:gd name="connsiteX2" fmla="*/ 8483600 w 8483600"/>
                <a:gd name="connsiteY2" fmla="*/ 353988 h 3155820"/>
                <a:gd name="connsiteX3" fmla="*/ 8483600 w 8483600"/>
                <a:gd name="connsiteY3" fmla="*/ 3155820 h 3155820"/>
                <a:gd name="connsiteX4" fmla="*/ 8483600 w 8483600"/>
                <a:gd name="connsiteY4" fmla="*/ 3155820 h 3155820"/>
                <a:gd name="connsiteX5" fmla="*/ 0 w 8483600"/>
                <a:gd name="connsiteY5" fmla="*/ 3155820 h 3155820"/>
                <a:gd name="connsiteX6" fmla="*/ 0 w 8483600"/>
                <a:gd name="connsiteY6" fmla="*/ 3155820 h 3155820"/>
                <a:gd name="connsiteX7" fmla="*/ 0 w 8483600"/>
                <a:gd name="connsiteY7" fmla="*/ 353988 h 3155820"/>
                <a:gd name="connsiteX8" fmla="*/ 353988 w 8483600"/>
                <a:gd name="connsiteY8" fmla="*/ 0 h 3155820"/>
                <a:gd name="connsiteX0" fmla="*/ 353988 w 8483600"/>
                <a:gd name="connsiteY0" fmla="*/ 0 h 3160582"/>
                <a:gd name="connsiteX1" fmla="*/ 8129612 w 8483600"/>
                <a:gd name="connsiteY1" fmla="*/ 0 h 3160582"/>
                <a:gd name="connsiteX2" fmla="*/ 8483600 w 8483600"/>
                <a:gd name="connsiteY2" fmla="*/ 353988 h 3160582"/>
                <a:gd name="connsiteX3" fmla="*/ 8483600 w 8483600"/>
                <a:gd name="connsiteY3" fmla="*/ 3155820 h 3160582"/>
                <a:gd name="connsiteX4" fmla="*/ 8321675 w 8483600"/>
                <a:gd name="connsiteY4" fmla="*/ 3160582 h 3160582"/>
                <a:gd name="connsiteX5" fmla="*/ 0 w 8483600"/>
                <a:gd name="connsiteY5" fmla="*/ 3155820 h 3160582"/>
                <a:gd name="connsiteX6" fmla="*/ 0 w 8483600"/>
                <a:gd name="connsiteY6" fmla="*/ 3155820 h 3160582"/>
                <a:gd name="connsiteX7" fmla="*/ 0 w 8483600"/>
                <a:gd name="connsiteY7" fmla="*/ 353988 h 3160582"/>
                <a:gd name="connsiteX8" fmla="*/ 353988 w 8483600"/>
                <a:gd name="connsiteY8" fmla="*/ 0 h 3160582"/>
                <a:gd name="connsiteX0" fmla="*/ 353988 w 8483600"/>
                <a:gd name="connsiteY0" fmla="*/ 0 h 3160582"/>
                <a:gd name="connsiteX1" fmla="*/ 8129612 w 8483600"/>
                <a:gd name="connsiteY1" fmla="*/ 0 h 3160582"/>
                <a:gd name="connsiteX2" fmla="*/ 8483600 w 8483600"/>
                <a:gd name="connsiteY2" fmla="*/ 353988 h 3160582"/>
                <a:gd name="connsiteX3" fmla="*/ 8331200 w 8483600"/>
                <a:gd name="connsiteY3" fmla="*/ 3155820 h 3160582"/>
                <a:gd name="connsiteX4" fmla="*/ 8321675 w 8483600"/>
                <a:gd name="connsiteY4" fmla="*/ 3160582 h 3160582"/>
                <a:gd name="connsiteX5" fmla="*/ 0 w 8483600"/>
                <a:gd name="connsiteY5" fmla="*/ 3155820 h 3160582"/>
                <a:gd name="connsiteX6" fmla="*/ 0 w 8483600"/>
                <a:gd name="connsiteY6" fmla="*/ 3155820 h 3160582"/>
                <a:gd name="connsiteX7" fmla="*/ 0 w 8483600"/>
                <a:gd name="connsiteY7" fmla="*/ 353988 h 3160582"/>
                <a:gd name="connsiteX8" fmla="*/ 353988 w 8483600"/>
                <a:gd name="connsiteY8" fmla="*/ 0 h 3160582"/>
                <a:gd name="connsiteX0" fmla="*/ 353988 w 8483600"/>
                <a:gd name="connsiteY0" fmla="*/ 0 h 3160582"/>
                <a:gd name="connsiteX1" fmla="*/ 8129612 w 8483600"/>
                <a:gd name="connsiteY1" fmla="*/ 0 h 3160582"/>
                <a:gd name="connsiteX2" fmla="*/ 8483600 w 8483600"/>
                <a:gd name="connsiteY2" fmla="*/ 353988 h 3160582"/>
                <a:gd name="connsiteX3" fmla="*/ 8331200 w 8483600"/>
                <a:gd name="connsiteY3" fmla="*/ 3155820 h 3160582"/>
                <a:gd name="connsiteX4" fmla="*/ 8321675 w 8483600"/>
                <a:gd name="connsiteY4" fmla="*/ 3160582 h 3160582"/>
                <a:gd name="connsiteX5" fmla="*/ 0 w 8483600"/>
                <a:gd name="connsiteY5" fmla="*/ 3155820 h 3160582"/>
                <a:gd name="connsiteX6" fmla="*/ 149290 w 8483600"/>
                <a:gd name="connsiteY6" fmla="*/ 3155820 h 3160582"/>
                <a:gd name="connsiteX7" fmla="*/ 0 w 8483600"/>
                <a:gd name="connsiteY7" fmla="*/ 353988 h 3160582"/>
                <a:gd name="connsiteX8" fmla="*/ 353988 w 8483600"/>
                <a:gd name="connsiteY8" fmla="*/ 0 h 3160582"/>
                <a:gd name="connsiteX0" fmla="*/ 353988 w 8483600"/>
                <a:gd name="connsiteY0" fmla="*/ 0 h 3165150"/>
                <a:gd name="connsiteX1" fmla="*/ 8129612 w 8483600"/>
                <a:gd name="connsiteY1" fmla="*/ 0 h 3165150"/>
                <a:gd name="connsiteX2" fmla="*/ 8483600 w 8483600"/>
                <a:gd name="connsiteY2" fmla="*/ 353988 h 3165150"/>
                <a:gd name="connsiteX3" fmla="*/ 8331200 w 8483600"/>
                <a:gd name="connsiteY3" fmla="*/ 3155820 h 3165150"/>
                <a:gd name="connsiteX4" fmla="*/ 8321675 w 8483600"/>
                <a:gd name="connsiteY4" fmla="*/ 3160582 h 3165150"/>
                <a:gd name="connsiteX5" fmla="*/ 149289 w 8483600"/>
                <a:gd name="connsiteY5" fmla="*/ 3165150 h 3165150"/>
                <a:gd name="connsiteX6" fmla="*/ 149290 w 8483600"/>
                <a:gd name="connsiteY6" fmla="*/ 3155820 h 3165150"/>
                <a:gd name="connsiteX7" fmla="*/ 0 w 8483600"/>
                <a:gd name="connsiteY7" fmla="*/ 353988 h 3165150"/>
                <a:gd name="connsiteX8" fmla="*/ 353988 w 8483600"/>
                <a:gd name="connsiteY8" fmla="*/ 0 h 316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83600" h="3165150">
                  <a:moveTo>
                    <a:pt x="353988" y="0"/>
                  </a:moveTo>
                  <a:lnTo>
                    <a:pt x="8129612" y="0"/>
                  </a:lnTo>
                  <a:cubicBezTo>
                    <a:pt x="8325114" y="0"/>
                    <a:pt x="8483600" y="158486"/>
                    <a:pt x="8483600" y="353988"/>
                  </a:cubicBezTo>
                  <a:lnTo>
                    <a:pt x="8331200" y="3155820"/>
                  </a:lnTo>
                  <a:lnTo>
                    <a:pt x="8321675" y="3160582"/>
                  </a:lnTo>
                  <a:lnTo>
                    <a:pt x="149289" y="3165150"/>
                  </a:lnTo>
                  <a:cubicBezTo>
                    <a:pt x="149289" y="3162040"/>
                    <a:pt x="149290" y="3158930"/>
                    <a:pt x="149290" y="3155820"/>
                  </a:cubicBezTo>
                  <a:lnTo>
                    <a:pt x="0" y="353988"/>
                  </a:lnTo>
                  <a:cubicBezTo>
                    <a:pt x="0" y="158486"/>
                    <a:pt x="158486" y="0"/>
                    <a:pt x="353988" y="0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3200" b="1" i="1" kern="0" dirty="0">
                  <a:solidFill>
                    <a:srgbClr val="747A90"/>
                  </a:solidFill>
                </a:rPr>
                <a:t>내가 이걸 또</a:t>
              </a:r>
              <a:r>
                <a:rPr lang="en-US" altLang="ko-KR" sz="3200" b="1" i="1" kern="0" dirty="0">
                  <a:solidFill>
                    <a:srgbClr val="747A90"/>
                  </a:solidFill>
                </a:rPr>
                <a:t>.</a:t>
              </a:r>
            </a:p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3200" b="1" i="1" kern="0" dirty="0">
                  <a:solidFill>
                    <a:srgbClr val="747A90"/>
                  </a:solidFill>
                </a:rPr>
                <a:t>PRESENTATION </a:t>
              </a:r>
            </a:p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800" kern="0" dirty="0">
                  <a:solidFill>
                    <a:srgbClr val="747A90"/>
                  </a:solidFill>
                </a:rPr>
                <a:t>Netflix Visualizations, Recommendation, EDAs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DB079C0-A040-4D27-9613-F584CD753CC0}"/>
              </a:ext>
            </a:extLst>
          </p:cNvPr>
          <p:cNvSpPr txBox="1"/>
          <p:nvPr/>
        </p:nvSpPr>
        <p:spPr>
          <a:xfrm>
            <a:off x="4345473" y="1630270"/>
            <a:ext cx="33121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0" b="1" i="1" kern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결론 </a:t>
            </a:r>
          </a:p>
        </p:txBody>
      </p:sp>
    </p:spTree>
    <p:extLst>
      <p:ext uri="{BB962C8B-B14F-4D97-AF65-F5344CB8AC3E}">
        <p14:creationId xmlns:p14="http://schemas.microsoft.com/office/powerpoint/2010/main" val="2597315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2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5503359" y="6017277"/>
            <a:ext cx="1185281" cy="833173"/>
          </a:xfrm>
          <a:prstGeom prst="trapezoid">
            <a:avLst>
              <a:gd name="adj" fmla="val 14330"/>
            </a:avLst>
          </a:prstGeom>
          <a:gradFill>
            <a:gsLst>
              <a:gs pos="54000">
                <a:schemeClr val="bg1"/>
              </a:gs>
              <a:gs pos="55000">
                <a:schemeClr val="bg1">
                  <a:lumMod val="85000"/>
                </a:schemeClr>
              </a:gs>
            </a:gsLst>
            <a:lin ang="16200000" scaled="0"/>
          </a:gra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B050EEF9-5216-4B66-AA52-4A03D1C13335}"/>
              </a:ext>
            </a:extLst>
          </p:cNvPr>
          <p:cNvSpPr/>
          <p:nvPr/>
        </p:nvSpPr>
        <p:spPr>
          <a:xfrm rot="10800000" flipV="1">
            <a:off x="377372" y="0"/>
            <a:ext cx="11437256" cy="5651759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DADCE8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377372" y="5651760"/>
            <a:ext cx="11437256" cy="603897"/>
          </a:xfrm>
          <a:prstGeom prst="round2SameRect">
            <a:avLst>
              <a:gd name="adj1" fmla="val 0"/>
              <a:gd name="adj2" fmla="val 27614"/>
            </a:avLst>
          </a:prstGeom>
          <a:solidFill>
            <a:schemeClr val="bg1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800" b="1" kern="0" dirty="0">
                <a:solidFill>
                  <a:srgbClr val="747A9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83FE43C-CBC9-445F-9404-90153F15D7D1}"/>
              </a:ext>
            </a:extLst>
          </p:cNvPr>
          <p:cNvGrpSpPr/>
          <p:nvPr/>
        </p:nvGrpSpPr>
        <p:grpSpPr>
          <a:xfrm>
            <a:off x="11306815" y="5830761"/>
            <a:ext cx="272505" cy="272505"/>
            <a:chOff x="11205557" y="5766827"/>
            <a:chExt cx="373763" cy="373763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C4396D67-8C85-4DEF-9FEC-05513D8861F9}"/>
                </a:ext>
              </a:extLst>
            </p:cNvPr>
            <p:cNvSpPr/>
            <p:nvPr/>
          </p:nvSpPr>
          <p:spPr>
            <a:xfrm rot="10800000" flipV="1">
              <a:off x="11205557" y="5766827"/>
              <a:ext cx="373763" cy="3737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4" name="원호 43">
              <a:extLst>
                <a:ext uri="{FF2B5EF4-FFF2-40B4-BE49-F238E27FC236}">
                  <a16:creationId xmlns:a16="http://schemas.microsoft.com/office/drawing/2014/main" id="{704DEE50-2A87-48F0-8EEA-200A18C6A684}"/>
                </a:ext>
              </a:extLst>
            </p:cNvPr>
            <p:cNvSpPr/>
            <p:nvPr/>
          </p:nvSpPr>
          <p:spPr>
            <a:xfrm rot="10800000" flipV="1">
              <a:off x="11302663" y="5886905"/>
              <a:ext cx="179550" cy="179550"/>
            </a:xfrm>
            <a:prstGeom prst="arc">
              <a:avLst>
                <a:gd name="adj1" fmla="val 17958770"/>
                <a:gd name="adj2" fmla="val 14529894"/>
              </a:avLst>
            </a:prstGeom>
            <a:noFill/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14E1BBD4-C946-4784-B22A-6A0AB4EC4B4A}"/>
                </a:ext>
              </a:extLst>
            </p:cNvPr>
            <p:cNvCxnSpPr>
              <a:cxnSpLocks/>
            </p:cNvCxnSpPr>
            <p:nvPr/>
          </p:nvCxnSpPr>
          <p:spPr>
            <a:xfrm>
              <a:off x="11392438" y="5835670"/>
              <a:ext cx="0" cy="144000"/>
            </a:xfrm>
            <a:prstGeom prst="line">
              <a:avLst/>
            </a:prstGeom>
            <a:ln w="25400" cap="rnd">
              <a:solidFill>
                <a:srgbClr val="747A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/>
          <p:cNvGrpSpPr/>
          <p:nvPr/>
        </p:nvGrpSpPr>
        <p:grpSpPr>
          <a:xfrm>
            <a:off x="0" y="378663"/>
            <a:ext cx="517204" cy="262045"/>
            <a:chOff x="0" y="378663"/>
            <a:chExt cx="517204" cy="262045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2DAC26EB-17DE-411B-98FC-186B57022FA4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2482E8BD-341B-4D21-9716-7A73C9E9E825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1BA244FF-1820-4626-BB6A-816E558AB30A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0" name="직각 삼각형 59">
              <a:extLst>
                <a:ext uri="{FF2B5EF4-FFF2-40B4-BE49-F238E27FC236}">
                  <a16:creationId xmlns:a16="http://schemas.microsoft.com/office/drawing/2014/main" id="{1BA244FF-1820-4626-BB6A-816E558AB30A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E8D19DDC-5C08-4439-B41A-1151BD0A864B}"/>
              </a:ext>
            </a:extLst>
          </p:cNvPr>
          <p:cNvGrpSpPr/>
          <p:nvPr/>
        </p:nvGrpSpPr>
        <p:grpSpPr>
          <a:xfrm>
            <a:off x="752473" y="5868086"/>
            <a:ext cx="605548" cy="822427"/>
            <a:chOff x="752474" y="5868085"/>
            <a:chExt cx="871166" cy="985891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275914B2-1473-4743-8528-D4CABEA328C4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자유형: 도형 37">
              <a:extLst>
                <a:ext uri="{FF2B5EF4-FFF2-40B4-BE49-F238E27FC236}">
                  <a16:creationId xmlns:a16="http://schemas.microsoft.com/office/drawing/2014/main" id="{4B26AE9A-8948-404D-ADCE-DD3A57AC960E}"/>
                </a:ext>
              </a:extLst>
            </p:cNvPr>
            <p:cNvSpPr/>
            <p:nvPr/>
          </p:nvSpPr>
          <p:spPr>
            <a:xfrm>
              <a:off x="876780" y="6006339"/>
              <a:ext cx="659920" cy="60116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자유형: 도형 38">
              <a:extLst>
                <a:ext uri="{FF2B5EF4-FFF2-40B4-BE49-F238E27FC236}">
                  <a16:creationId xmlns:a16="http://schemas.microsoft.com/office/drawing/2014/main" id="{38DA9072-DEA8-4F5C-BE73-1E862E96682D}"/>
                </a:ext>
              </a:extLst>
            </p:cNvPr>
            <p:cNvSpPr/>
            <p:nvPr/>
          </p:nvSpPr>
          <p:spPr>
            <a:xfrm>
              <a:off x="857250" y="6196712"/>
              <a:ext cx="330200" cy="46226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자유형: 도형 39">
              <a:extLst>
                <a:ext uri="{FF2B5EF4-FFF2-40B4-BE49-F238E27FC236}">
                  <a16:creationId xmlns:a16="http://schemas.microsoft.com/office/drawing/2014/main" id="{1802C693-A5C0-45DC-B02A-2C0EF891F71A}"/>
                </a:ext>
              </a:extLst>
            </p:cNvPr>
            <p:cNvSpPr/>
            <p:nvPr/>
          </p:nvSpPr>
          <p:spPr>
            <a:xfrm>
              <a:off x="889000" y="6350000"/>
              <a:ext cx="508000" cy="69850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B160E23E-5756-43DC-AA82-46EC67DBC66C}"/>
              </a:ext>
            </a:extLst>
          </p:cNvPr>
          <p:cNvGrpSpPr/>
          <p:nvPr/>
        </p:nvGrpSpPr>
        <p:grpSpPr>
          <a:xfrm>
            <a:off x="1494272" y="5868087"/>
            <a:ext cx="605548" cy="822425"/>
            <a:chOff x="752474" y="5868085"/>
            <a:chExt cx="871166" cy="985891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07C43F64-2F4E-4A7A-8CBD-0055F5746513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자유형: 도형 43">
              <a:extLst>
                <a:ext uri="{FF2B5EF4-FFF2-40B4-BE49-F238E27FC236}">
                  <a16:creationId xmlns:a16="http://schemas.microsoft.com/office/drawing/2014/main" id="{714BC1A6-F9DF-44BF-AFBC-E866CA575987}"/>
                </a:ext>
              </a:extLst>
            </p:cNvPr>
            <p:cNvSpPr/>
            <p:nvPr/>
          </p:nvSpPr>
          <p:spPr>
            <a:xfrm flipV="1">
              <a:off x="876780" y="6018827"/>
              <a:ext cx="659920" cy="45719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자유형: 도형 44">
              <a:extLst>
                <a:ext uri="{FF2B5EF4-FFF2-40B4-BE49-F238E27FC236}">
                  <a16:creationId xmlns:a16="http://schemas.microsoft.com/office/drawing/2014/main" id="{9F08E35D-11D9-492E-A9BF-07850D6990EB}"/>
                </a:ext>
              </a:extLst>
            </p:cNvPr>
            <p:cNvSpPr/>
            <p:nvPr/>
          </p:nvSpPr>
          <p:spPr>
            <a:xfrm>
              <a:off x="857249" y="6196712"/>
              <a:ext cx="481563" cy="45719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자유형: 도형 45">
              <a:extLst>
                <a:ext uri="{FF2B5EF4-FFF2-40B4-BE49-F238E27FC236}">
                  <a16:creationId xmlns:a16="http://schemas.microsoft.com/office/drawing/2014/main" id="{21B4A5AF-A419-4D36-B2EF-54539A811B74}"/>
                </a:ext>
              </a:extLst>
            </p:cNvPr>
            <p:cNvSpPr/>
            <p:nvPr/>
          </p:nvSpPr>
          <p:spPr>
            <a:xfrm flipV="1">
              <a:off x="889000" y="6364273"/>
              <a:ext cx="272940" cy="45719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76488334-F29E-4406-A563-5CE11AEDD35E}"/>
              </a:ext>
            </a:extLst>
          </p:cNvPr>
          <p:cNvSpPr txBox="1"/>
          <p:nvPr/>
        </p:nvSpPr>
        <p:spPr>
          <a:xfrm>
            <a:off x="717824" y="147817"/>
            <a:ext cx="7226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STEP5.  </a:t>
            </a:r>
            <a:r>
              <a:rPr lang="ko-KR" altLang="en-US" sz="2000" b="1" dirty="0"/>
              <a:t>결론</a:t>
            </a:r>
            <a:endParaRPr lang="en-US" altLang="ko-KR" sz="2000" b="1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8DD523A-4B10-46D6-B23D-3AD7F2CEEFDF}"/>
              </a:ext>
            </a:extLst>
          </p:cNvPr>
          <p:cNvGrpSpPr/>
          <p:nvPr/>
        </p:nvGrpSpPr>
        <p:grpSpPr>
          <a:xfrm>
            <a:off x="963614" y="670551"/>
            <a:ext cx="10414000" cy="4822372"/>
            <a:chOff x="888999" y="414694"/>
            <a:chExt cx="10414000" cy="4822372"/>
          </a:xfrm>
        </p:grpSpPr>
        <p:sp>
          <p:nvSpPr>
            <p:cNvPr id="27" name="사각형: 둥근 위쪽 모서리 26">
              <a:extLst>
                <a:ext uri="{FF2B5EF4-FFF2-40B4-BE49-F238E27FC236}">
                  <a16:creationId xmlns:a16="http://schemas.microsoft.com/office/drawing/2014/main" id="{164BA447-6E79-4D4C-8CF1-1513F11F551C}"/>
                </a:ext>
              </a:extLst>
            </p:cNvPr>
            <p:cNvSpPr/>
            <p:nvPr/>
          </p:nvSpPr>
          <p:spPr>
            <a:xfrm rot="10800000" flipV="1">
              <a:off x="889000" y="414694"/>
              <a:ext cx="10413999" cy="602342"/>
            </a:xfrm>
            <a:prstGeom prst="round2SameRect">
              <a:avLst>
                <a:gd name="adj1" fmla="val 35593"/>
                <a:gd name="adj2" fmla="val 0"/>
              </a:avLst>
            </a:prstGeom>
            <a:solidFill>
              <a:srgbClr val="C2E1F3"/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각형: 둥근 위쪽 모서리 27">
              <a:extLst>
                <a:ext uri="{FF2B5EF4-FFF2-40B4-BE49-F238E27FC236}">
                  <a16:creationId xmlns:a16="http://schemas.microsoft.com/office/drawing/2014/main" id="{2B389B70-4272-4A69-8244-0E1471C5B86B}"/>
                </a:ext>
              </a:extLst>
            </p:cNvPr>
            <p:cNvSpPr/>
            <p:nvPr/>
          </p:nvSpPr>
          <p:spPr>
            <a:xfrm rot="10800000" flipV="1">
              <a:off x="888999" y="1017037"/>
              <a:ext cx="10413999" cy="4220029"/>
            </a:xfrm>
            <a:prstGeom prst="round2SameRect">
              <a:avLst>
                <a:gd name="adj1" fmla="val 0"/>
                <a:gd name="adj2" fmla="val 5602"/>
              </a:avLst>
            </a:prstGeom>
            <a:solidFill>
              <a:schemeClr val="bg1"/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E7728989-9155-4BC3-866D-1B210F99055A}"/>
                </a:ext>
              </a:extLst>
            </p:cNvPr>
            <p:cNvGrpSpPr/>
            <p:nvPr/>
          </p:nvGrpSpPr>
          <p:grpSpPr>
            <a:xfrm>
              <a:off x="9890945" y="619236"/>
              <a:ext cx="1007161" cy="255941"/>
              <a:chOff x="1863401" y="378540"/>
              <a:chExt cx="1007161" cy="255941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2D340A31-0CAA-4238-9F20-C9395E706440}"/>
                  </a:ext>
                </a:extLst>
              </p:cNvPr>
              <p:cNvSpPr/>
              <p:nvPr/>
            </p:nvSpPr>
            <p:spPr>
              <a:xfrm rot="10800000" flipV="1">
                <a:off x="1863401" y="378542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25A546B5-0E61-449A-A2D5-99DAB0F83B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991002" y="505446"/>
                <a:ext cx="0" cy="108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7FED157A-EAAA-4BB1-862B-A588C5C50A03}"/>
                  </a:ext>
                </a:extLst>
              </p:cNvPr>
              <p:cNvSpPr/>
              <p:nvPr/>
            </p:nvSpPr>
            <p:spPr>
              <a:xfrm rot="10800000" flipV="1">
                <a:off x="2239012" y="378541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D9D16E95-1543-40E2-8A53-22B68C7A987A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366980" y="440705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686F3C4C-F2D8-461B-87E0-F315B20F066E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2366979" y="440703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6B5042C6-CE42-4E33-BDCA-49FC1075F8A1}"/>
                  </a:ext>
                </a:extLst>
              </p:cNvPr>
              <p:cNvSpPr/>
              <p:nvPr/>
            </p:nvSpPr>
            <p:spPr>
              <a:xfrm rot="10800000" flipV="1">
                <a:off x="2614623" y="378540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58B0CC31-E79C-4091-8C28-3DD41F2C7C30}"/>
                  </a:ext>
                </a:extLst>
              </p:cNvPr>
              <p:cNvSpPr/>
              <p:nvPr/>
            </p:nvSpPr>
            <p:spPr>
              <a:xfrm rot="10800000" flipV="1">
                <a:off x="2690822" y="461791"/>
                <a:ext cx="103539" cy="1035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6324598-F754-4434-A32B-784AB02B9C10}"/>
              </a:ext>
            </a:extLst>
          </p:cNvPr>
          <p:cNvSpPr txBox="1"/>
          <p:nvPr/>
        </p:nvSpPr>
        <p:spPr>
          <a:xfrm>
            <a:off x="1589171" y="1488995"/>
            <a:ext cx="885052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000" dirty="0"/>
              <a:t>KNN,</a:t>
            </a:r>
            <a:r>
              <a:rPr lang="ko-KR" altLang="en-US" sz="2000" dirty="0"/>
              <a:t> 로지스틱 회귀모델</a:t>
            </a:r>
            <a:r>
              <a:rPr lang="en-US" altLang="ko-KR" sz="2000" dirty="0"/>
              <a:t>, SVM, </a:t>
            </a:r>
            <a:r>
              <a:rPr lang="ko-KR" altLang="en-US" sz="2000" dirty="0"/>
              <a:t>의사결정나무</a:t>
            </a:r>
            <a:r>
              <a:rPr lang="en-US" altLang="ko-KR" sz="2000" dirty="0"/>
              <a:t>. </a:t>
            </a:r>
            <a:r>
              <a:rPr lang="ko-KR" altLang="en-US" sz="2000" dirty="0"/>
              <a:t>이 </a:t>
            </a:r>
            <a:r>
              <a:rPr lang="en-US" altLang="ko-KR" sz="2000" dirty="0"/>
              <a:t>4</a:t>
            </a:r>
            <a:r>
              <a:rPr lang="ko-KR" altLang="en-US" sz="2000" dirty="0"/>
              <a:t>가지 분류모델의 테스트 정확도 측면에서 의사결정나무가 약간의 차이로 가장 높은 수치를 보였고</a:t>
            </a:r>
            <a:r>
              <a:rPr lang="en-US" altLang="ko-KR" sz="2000" dirty="0"/>
              <a:t>, </a:t>
            </a:r>
            <a:r>
              <a:rPr lang="ko-KR" altLang="en-US" sz="2000" dirty="0"/>
              <a:t>정오분류표에서도 좋은 수치를 보여줬기 때문의 최선의 모델로 정하였습니다</a:t>
            </a:r>
            <a:r>
              <a:rPr lang="en-US" altLang="ko-KR" sz="2000" dirty="0"/>
              <a:t>.</a:t>
            </a:r>
          </a:p>
          <a:p>
            <a:pPr marL="457200" indent="-457200">
              <a:buAutoNum type="arabicPeriod"/>
            </a:pP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/>
              <a:t>또한 의사결정나무는 다른 모델들과는 다르게 새로운 데이터에 적합 시키기가 매우 쉽고</a:t>
            </a:r>
            <a:r>
              <a:rPr lang="en-US" altLang="ko-KR" sz="2000" dirty="0"/>
              <a:t>, </a:t>
            </a:r>
            <a:r>
              <a:rPr lang="ko-KR" altLang="en-US" sz="2000" dirty="0"/>
              <a:t>해석이 용이하기 때문에 사용자가 쉽게 이해할 수 있다는 장점이 있습니다</a:t>
            </a:r>
            <a:r>
              <a:rPr lang="en-US" altLang="ko-KR" sz="2000" dirty="0"/>
              <a:t>. </a:t>
            </a:r>
          </a:p>
          <a:p>
            <a:pPr marL="457200" indent="-457200">
              <a:buAutoNum type="arabicPeriod"/>
            </a:pP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/>
              <a:t>결과적으로 의사결정나무 모델을 기준을 결정하는데 중요한 역할을 하는 상위</a:t>
            </a:r>
            <a:r>
              <a:rPr lang="en-US" altLang="ko-KR" sz="2000" dirty="0"/>
              <a:t>3</a:t>
            </a:r>
            <a:r>
              <a:rPr lang="ko-KR" altLang="en-US" sz="2000" dirty="0"/>
              <a:t>개 변수는 영상길이</a:t>
            </a:r>
            <a:r>
              <a:rPr lang="en-US" altLang="ko-KR" sz="2000" dirty="0"/>
              <a:t>, Movie</a:t>
            </a:r>
            <a:r>
              <a:rPr lang="ko-KR" altLang="en-US" sz="2000" dirty="0"/>
              <a:t>인지 </a:t>
            </a:r>
            <a:r>
              <a:rPr lang="en-US" altLang="ko-KR" sz="2000" dirty="0"/>
              <a:t>TV Show</a:t>
            </a:r>
            <a:r>
              <a:rPr lang="ko-KR" altLang="en-US" sz="2000" dirty="0"/>
              <a:t>인지</a:t>
            </a:r>
            <a:r>
              <a:rPr lang="en-US" altLang="ko-KR" sz="2000" dirty="0"/>
              <a:t>, </a:t>
            </a:r>
            <a:r>
              <a:rPr lang="ko-KR" altLang="en-US" sz="2000" dirty="0"/>
              <a:t>출시연도 였습니다</a:t>
            </a:r>
            <a:r>
              <a:rPr lang="en-US" altLang="ko-KR" sz="2000" dirty="0"/>
              <a:t>.</a:t>
            </a:r>
          </a:p>
          <a:p>
            <a:pPr marL="457200" indent="-457200">
              <a:buAutoNum type="arabicPeriod"/>
            </a:pPr>
            <a:endParaRPr lang="ko-KR" alt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6C0158-170F-47B6-ADC2-1512074D3BDD}"/>
              </a:ext>
            </a:extLst>
          </p:cNvPr>
          <p:cNvSpPr txBox="1"/>
          <p:nvPr/>
        </p:nvSpPr>
        <p:spPr>
          <a:xfrm>
            <a:off x="1219647" y="771667"/>
            <a:ext cx="1881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모델링 결과</a:t>
            </a:r>
          </a:p>
        </p:txBody>
      </p:sp>
    </p:spTree>
    <p:extLst>
      <p:ext uri="{BB962C8B-B14F-4D97-AF65-F5344CB8AC3E}">
        <p14:creationId xmlns:p14="http://schemas.microsoft.com/office/powerpoint/2010/main" val="255630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5503359" y="6017277"/>
            <a:ext cx="1185281" cy="833173"/>
          </a:xfrm>
          <a:prstGeom prst="trapezoid">
            <a:avLst>
              <a:gd name="adj" fmla="val 14330"/>
            </a:avLst>
          </a:prstGeom>
          <a:gradFill>
            <a:gsLst>
              <a:gs pos="54000">
                <a:schemeClr val="bg1"/>
              </a:gs>
              <a:gs pos="55000">
                <a:schemeClr val="bg1">
                  <a:lumMod val="85000"/>
                </a:schemeClr>
              </a:gs>
            </a:gsLst>
            <a:lin ang="16200000" scaled="0"/>
          </a:gra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B050EEF9-5216-4B66-AA52-4A03D1C13335}"/>
              </a:ext>
            </a:extLst>
          </p:cNvPr>
          <p:cNvSpPr/>
          <p:nvPr/>
        </p:nvSpPr>
        <p:spPr>
          <a:xfrm rot="10800000" flipV="1">
            <a:off x="377372" y="0"/>
            <a:ext cx="11437256" cy="5651759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DADCE8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377372" y="5651760"/>
            <a:ext cx="11437256" cy="603897"/>
          </a:xfrm>
          <a:prstGeom prst="round2SameRect">
            <a:avLst>
              <a:gd name="adj1" fmla="val 0"/>
              <a:gd name="adj2" fmla="val 27614"/>
            </a:avLst>
          </a:prstGeom>
          <a:solidFill>
            <a:schemeClr val="bg1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800" b="1" kern="0" dirty="0">
                <a:solidFill>
                  <a:srgbClr val="747A9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83FE43C-CBC9-445F-9404-90153F15D7D1}"/>
              </a:ext>
            </a:extLst>
          </p:cNvPr>
          <p:cNvGrpSpPr/>
          <p:nvPr/>
        </p:nvGrpSpPr>
        <p:grpSpPr>
          <a:xfrm>
            <a:off x="11306815" y="5830761"/>
            <a:ext cx="272505" cy="272505"/>
            <a:chOff x="11205557" y="5766827"/>
            <a:chExt cx="373763" cy="373763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C4396D67-8C85-4DEF-9FEC-05513D8861F9}"/>
                </a:ext>
              </a:extLst>
            </p:cNvPr>
            <p:cNvSpPr/>
            <p:nvPr/>
          </p:nvSpPr>
          <p:spPr>
            <a:xfrm rot="10800000" flipV="1">
              <a:off x="11205557" y="5766827"/>
              <a:ext cx="373763" cy="3737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4" name="원호 43">
              <a:extLst>
                <a:ext uri="{FF2B5EF4-FFF2-40B4-BE49-F238E27FC236}">
                  <a16:creationId xmlns:a16="http://schemas.microsoft.com/office/drawing/2014/main" id="{704DEE50-2A87-48F0-8EEA-200A18C6A684}"/>
                </a:ext>
              </a:extLst>
            </p:cNvPr>
            <p:cNvSpPr/>
            <p:nvPr/>
          </p:nvSpPr>
          <p:spPr>
            <a:xfrm rot="10800000" flipV="1">
              <a:off x="11302663" y="5886905"/>
              <a:ext cx="179550" cy="179550"/>
            </a:xfrm>
            <a:prstGeom prst="arc">
              <a:avLst>
                <a:gd name="adj1" fmla="val 17958770"/>
                <a:gd name="adj2" fmla="val 14529894"/>
              </a:avLst>
            </a:prstGeom>
            <a:noFill/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14E1BBD4-C946-4784-B22A-6A0AB4EC4B4A}"/>
                </a:ext>
              </a:extLst>
            </p:cNvPr>
            <p:cNvCxnSpPr>
              <a:cxnSpLocks/>
            </p:cNvCxnSpPr>
            <p:nvPr/>
          </p:nvCxnSpPr>
          <p:spPr>
            <a:xfrm>
              <a:off x="11392438" y="5835670"/>
              <a:ext cx="0" cy="144000"/>
            </a:xfrm>
            <a:prstGeom prst="line">
              <a:avLst/>
            </a:prstGeom>
            <a:ln w="25400" cap="rnd">
              <a:solidFill>
                <a:srgbClr val="747A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/>
          <p:cNvGrpSpPr/>
          <p:nvPr/>
        </p:nvGrpSpPr>
        <p:grpSpPr>
          <a:xfrm>
            <a:off x="0" y="378663"/>
            <a:ext cx="517204" cy="262045"/>
            <a:chOff x="0" y="378663"/>
            <a:chExt cx="517204" cy="262045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2DAC26EB-17DE-411B-98FC-186B57022FA4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2482E8BD-341B-4D21-9716-7A73C9E9E825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1BA244FF-1820-4626-BB6A-816E558AB30A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0" name="직각 삼각형 59">
              <a:extLst>
                <a:ext uri="{FF2B5EF4-FFF2-40B4-BE49-F238E27FC236}">
                  <a16:creationId xmlns:a16="http://schemas.microsoft.com/office/drawing/2014/main" id="{1BA244FF-1820-4626-BB6A-816E558AB30A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E8D19DDC-5C08-4439-B41A-1151BD0A864B}"/>
              </a:ext>
            </a:extLst>
          </p:cNvPr>
          <p:cNvGrpSpPr/>
          <p:nvPr/>
        </p:nvGrpSpPr>
        <p:grpSpPr>
          <a:xfrm>
            <a:off x="752473" y="5868086"/>
            <a:ext cx="605548" cy="822427"/>
            <a:chOff x="752474" y="5868085"/>
            <a:chExt cx="871166" cy="985891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275914B2-1473-4743-8528-D4CABEA328C4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자유형: 도형 37">
              <a:extLst>
                <a:ext uri="{FF2B5EF4-FFF2-40B4-BE49-F238E27FC236}">
                  <a16:creationId xmlns:a16="http://schemas.microsoft.com/office/drawing/2014/main" id="{4B26AE9A-8948-404D-ADCE-DD3A57AC960E}"/>
                </a:ext>
              </a:extLst>
            </p:cNvPr>
            <p:cNvSpPr/>
            <p:nvPr/>
          </p:nvSpPr>
          <p:spPr>
            <a:xfrm>
              <a:off x="876780" y="6006339"/>
              <a:ext cx="659920" cy="60116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자유형: 도형 38">
              <a:extLst>
                <a:ext uri="{FF2B5EF4-FFF2-40B4-BE49-F238E27FC236}">
                  <a16:creationId xmlns:a16="http://schemas.microsoft.com/office/drawing/2014/main" id="{38DA9072-DEA8-4F5C-BE73-1E862E96682D}"/>
                </a:ext>
              </a:extLst>
            </p:cNvPr>
            <p:cNvSpPr/>
            <p:nvPr/>
          </p:nvSpPr>
          <p:spPr>
            <a:xfrm>
              <a:off x="857250" y="6196712"/>
              <a:ext cx="330200" cy="46226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자유형: 도형 39">
              <a:extLst>
                <a:ext uri="{FF2B5EF4-FFF2-40B4-BE49-F238E27FC236}">
                  <a16:creationId xmlns:a16="http://schemas.microsoft.com/office/drawing/2014/main" id="{1802C693-A5C0-45DC-B02A-2C0EF891F71A}"/>
                </a:ext>
              </a:extLst>
            </p:cNvPr>
            <p:cNvSpPr/>
            <p:nvPr/>
          </p:nvSpPr>
          <p:spPr>
            <a:xfrm>
              <a:off x="889000" y="6350000"/>
              <a:ext cx="508000" cy="69850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B160E23E-5756-43DC-AA82-46EC67DBC66C}"/>
              </a:ext>
            </a:extLst>
          </p:cNvPr>
          <p:cNvGrpSpPr/>
          <p:nvPr/>
        </p:nvGrpSpPr>
        <p:grpSpPr>
          <a:xfrm>
            <a:off x="1494272" y="5868087"/>
            <a:ext cx="605548" cy="822425"/>
            <a:chOff x="752474" y="5868085"/>
            <a:chExt cx="871166" cy="985891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07C43F64-2F4E-4A7A-8CBD-0055F5746513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자유형: 도형 43">
              <a:extLst>
                <a:ext uri="{FF2B5EF4-FFF2-40B4-BE49-F238E27FC236}">
                  <a16:creationId xmlns:a16="http://schemas.microsoft.com/office/drawing/2014/main" id="{714BC1A6-F9DF-44BF-AFBC-E866CA575987}"/>
                </a:ext>
              </a:extLst>
            </p:cNvPr>
            <p:cNvSpPr/>
            <p:nvPr/>
          </p:nvSpPr>
          <p:spPr>
            <a:xfrm flipV="1">
              <a:off x="876780" y="6018827"/>
              <a:ext cx="659920" cy="45719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자유형: 도형 44">
              <a:extLst>
                <a:ext uri="{FF2B5EF4-FFF2-40B4-BE49-F238E27FC236}">
                  <a16:creationId xmlns:a16="http://schemas.microsoft.com/office/drawing/2014/main" id="{9F08E35D-11D9-492E-A9BF-07850D6990EB}"/>
                </a:ext>
              </a:extLst>
            </p:cNvPr>
            <p:cNvSpPr/>
            <p:nvPr/>
          </p:nvSpPr>
          <p:spPr>
            <a:xfrm>
              <a:off x="857249" y="6196712"/>
              <a:ext cx="481563" cy="45719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자유형: 도형 45">
              <a:extLst>
                <a:ext uri="{FF2B5EF4-FFF2-40B4-BE49-F238E27FC236}">
                  <a16:creationId xmlns:a16="http://schemas.microsoft.com/office/drawing/2014/main" id="{21B4A5AF-A419-4D36-B2EF-54539A811B74}"/>
                </a:ext>
              </a:extLst>
            </p:cNvPr>
            <p:cNvSpPr/>
            <p:nvPr/>
          </p:nvSpPr>
          <p:spPr>
            <a:xfrm flipV="1">
              <a:off x="889000" y="6364273"/>
              <a:ext cx="272940" cy="45719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76488334-F29E-4406-A563-5CE11AEDD35E}"/>
              </a:ext>
            </a:extLst>
          </p:cNvPr>
          <p:cNvSpPr txBox="1"/>
          <p:nvPr/>
        </p:nvSpPr>
        <p:spPr>
          <a:xfrm>
            <a:off x="717824" y="147817"/>
            <a:ext cx="7226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STEP6. </a:t>
            </a:r>
            <a:r>
              <a:rPr lang="ko-KR" altLang="en-US" sz="2000" b="1" dirty="0"/>
              <a:t>한계점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4529519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0"/>
            <a:ext cx="11814628" cy="6850450"/>
            <a:chOff x="0" y="0"/>
            <a:chExt cx="11814628" cy="6850450"/>
          </a:xfrm>
        </p:grpSpPr>
        <p:sp>
          <p:nvSpPr>
            <p:cNvPr id="98" name="사각형: 둥근 위쪽 모서리 5">
              <a:extLst>
                <a:ext uri="{FF2B5EF4-FFF2-40B4-BE49-F238E27FC236}">
                  <a16:creationId xmlns:a16="http://schemas.microsoft.com/office/drawing/2014/main" id="{427DAA19-1C4D-499A-93E1-73BB0FC75E23}"/>
                </a:ext>
              </a:extLst>
            </p:cNvPr>
            <p:cNvSpPr/>
            <p:nvPr/>
          </p:nvSpPr>
          <p:spPr>
            <a:xfrm rot="10800000" flipV="1">
              <a:off x="5503359" y="6017277"/>
              <a:ext cx="1185281" cy="833173"/>
            </a:xfrm>
            <a:prstGeom prst="trapezoid">
              <a:avLst>
                <a:gd name="adj" fmla="val 14330"/>
              </a:avLst>
            </a:prstGeom>
            <a:gradFill>
              <a:gsLst>
                <a:gs pos="54000">
                  <a:schemeClr val="bg1"/>
                </a:gs>
                <a:gs pos="55000">
                  <a:schemeClr val="bg1">
                    <a:lumMod val="85000"/>
                  </a:schemeClr>
                </a:gs>
              </a:gsLst>
              <a:lin ang="16200000" scaled="0"/>
            </a:gra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0" y="0"/>
              <a:ext cx="11814628" cy="6690513"/>
              <a:chOff x="0" y="0"/>
              <a:chExt cx="11814628" cy="6690513"/>
            </a:xfrm>
          </p:grpSpPr>
          <p:sp>
            <p:nvSpPr>
              <p:cNvPr id="4" name="사각형: 둥근 위쪽 모서리 3">
                <a:extLst>
                  <a:ext uri="{FF2B5EF4-FFF2-40B4-BE49-F238E27FC236}">
                    <a16:creationId xmlns:a16="http://schemas.microsoft.com/office/drawing/2014/main" id="{B050EEF9-5216-4B66-AA52-4A03D1C13335}"/>
                  </a:ext>
                </a:extLst>
              </p:cNvPr>
              <p:cNvSpPr/>
              <p:nvPr/>
            </p:nvSpPr>
            <p:spPr>
              <a:xfrm rot="10800000" flipV="1">
                <a:off x="377372" y="0"/>
                <a:ext cx="11437256" cy="5651759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rgbClr val="DADCE8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사각형: 둥근 위쪽 모서리 5">
                <a:extLst>
                  <a:ext uri="{FF2B5EF4-FFF2-40B4-BE49-F238E27FC236}">
                    <a16:creationId xmlns:a16="http://schemas.microsoft.com/office/drawing/2014/main" id="{427DAA19-1C4D-499A-93E1-73BB0FC75E23}"/>
                  </a:ext>
                </a:extLst>
              </p:cNvPr>
              <p:cNvSpPr/>
              <p:nvPr/>
            </p:nvSpPr>
            <p:spPr>
              <a:xfrm rot="10800000" flipV="1">
                <a:off x="377372" y="5651760"/>
                <a:ext cx="11437256" cy="603897"/>
              </a:xfrm>
              <a:prstGeom prst="round2SameRect">
                <a:avLst>
                  <a:gd name="adj1" fmla="val 0"/>
                  <a:gd name="adj2" fmla="val 27614"/>
                </a:avLst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483FE43C-CBC9-445F-9404-90153F15D7D1}"/>
                  </a:ext>
                </a:extLst>
              </p:cNvPr>
              <p:cNvGrpSpPr/>
              <p:nvPr/>
            </p:nvGrpSpPr>
            <p:grpSpPr>
              <a:xfrm>
                <a:off x="11306815" y="5830761"/>
                <a:ext cx="272505" cy="272505"/>
                <a:chOff x="11205557" y="5766827"/>
                <a:chExt cx="373763" cy="373763"/>
              </a:xfrm>
            </p:grpSpPr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C4396D67-8C85-4DEF-9FEC-05513D8861F9}"/>
                    </a:ext>
                  </a:extLst>
                </p:cNvPr>
                <p:cNvSpPr/>
                <p:nvPr/>
              </p:nvSpPr>
              <p:spPr>
                <a:xfrm rot="10800000" flipV="1">
                  <a:off x="11205557" y="5766827"/>
                  <a:ext cx="373763" cy="373763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44" name="원호 43">
                  <a:extLst>
                    <a:ext uri="{FF2B5EF4-FFF2-40B4-BE49-F238E27FC236}">
                      <a16:creationId xmlns:a16="http://schemas.microsoft.com/office/drawing/2014/main" id="{704DEE50-2A87-48F0-8EEA-200A18C6A684}"/>
                    </a:ext>
                  </a:extLst>
                </p:cNvPr>
                <p:cNvSpPr/>
                <p:nvPr/>
              </p:nvSpPr>
              <p:spPr>
                <a:xfrm rot="10800000" flipV="1">
                  <a:off x="11302663" y="5886905"/>
                  <a:ext cx="179550" cy="179550"/>
                </a:xfrm>
                <a:prstGeom prst="arc">
                  <a:avLst>
                    <a:gd name="adj1" fmla="val 17958770"/>
                    <a:gd name="adj2" fmla="val 14529894"/>
                  </a:avLst>
                </a:prstGeom>
                <a:noFill/>
                <a:ln w="254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cxnSp>
              <p:nvCxnSpPr>
                <p:cNvPr id="45" name="직선 연결선 44">
                  <a:extLst>
                    <a:ext uri="{FF2B5EF4-FFF2-40B4-BE49-F238E27FC236}">
                      <a16:creationId xmlns:a16="http://schemas.microsoft.com/office/drawing/2014/main" id="{14E1BBD4-C946-4784-B22A-6A0AB4EC4B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392438" y="5835670"/>
                  <a:ext cx="0" cy="144000"/>
                </a:xfrm>
                <a:prstGeom prst="line">
                  <a:avLst/>
                </a:prstGeom>
                <a:ln w="25400" cap="rnd">
                  <a:solidFill>
                    <a:srgbClr val="747A9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그룹 66">
                <a:extLst>
                  <a:ext uri="{FF2B5EF4-FFF2-40B4-BE49-F238E27FC236}">
                    <a16:creationId xmlns:a16="http://schemas.microsoft.com/office/drawing/2014/main" id="{E8D19DDC-5C08-4439-B41A-1151BD0A864B}"/>
                  </a:ext>
                </a:extLst>
              </p:cNvPr>
              <p:cNvGrpSpPr/>
              <p:nvPr/>
            </p:nvGrpSpPr>
            <p:grpSpPr>
              <a:xfrm>
                <a:off x="752473" y="5868086"/>
                <a:ext cx="605548" cy="822427"/>
                <a:chOff x="752474" y="5868085"/>
                <a:chExt cx="871166" cy="985891"/>
              </a:xfrm>
            </p:grpSpPr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275914B2-1473-4743-8528-D4CABEA328C4}"/>
                    </a:ext>
                  </a:extLst>
                </p:cNvPr>
                <p:cNvSpPr/>
                <p:nvPr/>
              </p:nvSpPr>
              <p:spPr>
                <a:xfrm rot="10800000" flipV="1">
                  <a:off x="752474" y="5868085"/>
                  <a:ext cx="871166" cy="98589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9" name="자유형: 도형 37">
                  <a:extLst>
                    <a:ext uri="{FF2B5EF4-FFF2-40B4-BE49-F238E27FC236}">
                      <a16:creationId xmlns:a16="http://schemas.microsoft.com/office/drawing/2014/main" id="{4B26AE9A-8948-404D-ADCE-DD3A57AC960E}"/>
                    </a:ext>
                  </a:extLst>
                </p:cNvPr>
                <p:cNvSpPr/>
                <p:nvPr/>
              </p:nvSpPr>
              <p:spPr>
                <a:xfrm>
                  <a:off x="876780" y="6006339"/>
                  <a:ext cx="659920" cy="60116"/>
                </a:xfrm>
                <a:custGeom>
                  <a:avLst/>
                  <a:gdLst>
                    <a:gd name="connsiteX0" fmla="*/ 12220 w 659920"/>
                    <a:gd name="connsiteY0" fmla="*/ 83312 h 108849"/>
                    <a:gd name="connsiteX1" fmla="*/ 12220 w 659920"/>
                    <a:gd name="connsiteY1" fmla="*/ 762 h 108849"/>
                    <a:gd name="connsiteX2" fmla="*/ 139220 w 659920"/>
                    <a:gd name="connsiteY2" fmla="*/ 45212 h 108849"/>
                    <a:gd name="connsiteX3" fmla="*/ 234470 w 659920"/>
                    <a:gd name="connsiteY3" fmla="*/ 96012 h 108849"/>
                    <a:gd name="connsiteX4" fmla="*/ 266220 w 659920"/>
                    <a:gd name="connsiteY4" fmla="*/ 83312 h 108849"/>
                    <a:gd name="connsiteX5" fmla="*/ 355120 w 659920"/>
                    <a:gd name="connsiteY5" fmla="*/ 32512 h 108849"/>
                    <a:gd name="connsiteX6" fmla="*/ 412270 w 659920"/>
                    <a:gd name="connsiteY6" fmla="*/ 108712 h 108849"/>
                    <a:gd name="connsiteX7" fmla="*/ 507520 w 659920"/>
                    <a:gd name="connsiteY7" fmla="*/ 51562 h 108849"/>
                    <a:gd name="connsiteX8" fmla="*/ 577370 w 659920"/>
                    <a:gd name="connsiteY8" fmla="*/ 64262 h 108849"/>
                    <a:gd name="connsiteX9" fmla="*/ 659920 w 659920"/>
                    <a:gd name="connsiteY9" fmla="*/ 76962 h 1088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59920" h="108849">
                      <a:moveTo>
                        <a:pt x="12220" y="83312"/>
                      </a:moveTo>
                      <a:cubicBezTo>
                        <a:pt x="1636" y="45212"/>
                        <a:pt x="-8947" y="7112"/>
                        <a:pt x="12220" y="762"/>
                      </a:cubicBezTo>
                      <a:cubicBezTo>
                        <a:pt x="33387" y="-5588"/>
                        <a:pt x="102178" y="29337"/>
                        <a:pt x="139220" y="45212"/>
                      </a:cubicBezTo>
                      <a:cubicBezTo>
                        <a:pt x="176262" y="61087"/>
                        <a:pt x="213303" y="89662"/>
                        <a:pt x="234470" y="96012"/>
                      </a:cubicBezTo>
                      <a:cubicBezTo>
                        <a:pt x="255637" y="102362"/>
                        <a:pt x="246112" y="93895"/>
                        <a:pt x="266220" y="83312"/>
                      </a:cubicBezTo>
                      <a:cubicBezTo>
                        <a:pt x="286328" y="72729"/>
                        <a:pt x="330778" y="28279"/>
                        <a:pt x="355120" y="32512"/>
                      </a:cubicBezTo>
                      <a:cubicBezTo>
                        <a:pt x="379462" y="36745"/>
                        <a:pt x="386870" y="105537"/>
                        <a:pt x="412270" y="108712"/>
                      </a:cubicBezTo>
                      <a:cubicBezTo>
                        <a:pt x="437670" y="111887"/>
                        <a:pt x="480003" y="58970"/>
                        <a:pt x="507520" y="51562"/>
                      </a:cubicBezTo>
                      <a:cubicBezTo>
                        <a:pt x="535037" y="44154"/>
                        <a:pt x="551970" y="60029"/>
                        <a:pt x="577370" y="64262"/>
                      </a:cubicBezTo>
                      <a:cubicBezTo>
                        <a:pt x="602770" y="68495"/>
                        <a:pt x="631345" y="72728"/>
                        <a:pt x="659920" y="76962"/>
                      </a:cubicBezTo>
                    </a:path>
                  </a:pathLst>
                </a:custGeom>
                <a:noFill/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0" name="자유형: 도형 38">
                  <a:extLst>
                    <a:ext uri="{FF2B5EF4-FFF2-40B4-BE49-F238E27FC236}">
                      <a16:creationId xmlns:a16="http://schemas.microsoft.com/office/drawing/2014/main" id="{38DA9072-DEA8-4F5C-BE73-1E862E96682D}"/>
                    </a:ext>
                  </a:extLst>
                </p:cNvPr>
                <p:cNvSpPr/>
                <p:nvPr/>
              </p:nvSpPr>
              <p:spPr>
                <a:xfrm>
                  <a:off x="857250" y="6196712"/>
                  <a:ext cx="330200" cy="46226"/>
                </a:xfrm>
                <a:custGeom>
                  <a:avLst/>
                  <a:gdLst>
                    <a:gd name="connsiteX0" fmla="*/ 0 w 330200"/>
                    <a:gd name="connsiteY0" fmla="*/ 19938 h 46226"/>
                    <a:gd name="connsiteX1" fmla="*/ 139700 w 330200"/>
                    <a:gd name="connsiteY1" fmla="*/ 888 h 46226"/>
                    <a:gd name="connsiteX2" fmla="*/ 215900 w 330200"/>
                    <a:gd name="connsiteY2" fmla="*/ 45338 h 46226"/>
                    <a:gd name="connsiteX3" fmla="*/ 330200 w 330200"/>
                    <a:gd name="connsiteY3" fmla="*/ 26288 h 462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0200" h="46226">
                      <a:moveTo>
                        <a:pt x="0" y="19938"/>
                      </a:moveTo>
                      <a:cubicBezTo>
                        <a:pt x="51858" y="8296"/>
                        <a:pt x="103717" y="-3345"/>
                        <a:pt x="139700" y="888"/>
                      </a:cubicBezTo>
                      <a:cubicBezTo>
                        <a:pt x="175683" y="5121"/>
                        <a:pt x="184150" y="41105"/>
                        <a:pt x="215900" y="45338"/>
                      </a:cubicBezTo>
                      <a:cubicBezTo>
                        <a:pt x="247650" y="49571"/>
                        <a:pt x="288925" y="37929"/>
                        <a:pt x="330200" y="26288"/>
                      </a:cubicBezTo>
                    </a:path>
                  </a:pathLst>
                </a:custGeom>
                <a:noFill/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1" name="자유형: 도형 39">
                  <a:extLst>
                    <a:ext uri="{FF2B5EF4-FFF2-40B4-BE49-F238E27FC236}">
                      <a16:creationId xmlns:a16="http://schemas.microsoft.com/office/drawing/2014/main" id="{1802C693-A5C0-45DC-B02A-2C0EF891F71A}"/>
                    </a:ext>
                  </a:extLst>
                </p:cNvPr>
                <p:cNvSpPr/>
                <p:nvPr/>
              </p:nvSpPr>
              <p:spPr>
                <a:xfrm>
                  <a:off x="889000" y="6350000"/>
                  <a:ext cx="508000" cy="69850"/>
                </a:xfrm>
                <a:custGeom>
                  <a:avLst/>
                  <a:gdLst>
                    <a:gd name="connsiteX0" fmla="*/ 0 w 508000"/>
                    <a:gd name="connsiteY0" fmla="*/ 31750 h 69850"/>
                    <a:gd name="connsiteX1" fmla="*/ 63500 w 508000"/>
                    <a:gd name="connsiteY1" fmla="*/ 69850 h 69850"/>
                    <a:gd name="connsiteX2" fmla="*/ 101600 w 508000"/>
                    <a:gd name="connsiteY2" fmla="*/ 19050 h 69850"/>
                    <a:gd name="connsiteX3" fmla="*/ 184150 w 508000"/>
                    <a:gd name="connsiteY3" fmla="*/ 50800 h 69850"/>
                    <a:gd name="connsiteX4" fmla="*/ 234950 w 508000"/>
                    <a:gd name="connsiteY4" fmla="*/ 0 h 69850"/>
                    <a:gd name="connsiteX5" fmla="*/ 285750 w 508000"/>
                    <a:gd name="connsiteY5" fmla="*/ 31750 h 69850"/>
                    <a:gd name="connsiteX6" fmla="*/ 374650 w 508000"/>
                    <a:gd name="connsiteY6" fmla="*/ 38100 h 69850"/>
                    <a:gd name="connsiteX7" fmla="*/ 419100 w 508000"/>
                    <a:gd name="connsiteY7" fmla="*/ 12700 h 69850"/>
                    <a:gd name="connsiteX8" fmla="*/ 476250 w 508000"/>
                    <a:gd name="connsiteY8" fmla="*/ 25400 h 69850"/>
                    <a:gd name="connsiteX9" fmla="*/ 508000 w 508000"/>
                    <a:gd name="connsiteY9" fmla="*/ 25400 h 69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08000" h="69850">
                      <a:moveTo>
                        <a:pt x="0" y="31750"/>
                      </a:moveTo>
                      <a:lnTo>
                        <a:pt x="63500" y="69850"/>
                      </a:lnTo>
                      <a:lnTo>
                        <a:pt x="101600" y="19050"/>
                      </a:lnTo>
                      <a:lnTo>
                        <a:pt x="184150" y="50800"/>
                      </a:lnTo>
                      <a:lnTo>
                        <a:pt x="234950" y="0"/>
                      </a:lnTo>
                      <a:lnTo>
                        <a:pt x="285750" y="31750"/>
                      </a:lnTo>
                      <a:lnTo>
                        <a:pt x="374650" y="38100"/>
                      </a:lnTo>
                      <a:lnTo>
                        <a:pt x="419100" y="12700"/>
                      </a:lnTo>
                      <a:lnTo>
                        <a:pt x="476250" y="25400"/>
                      </a:lnTo>
                      <a:lnTo>
                        <a:pt x="508000" y="25400"/>
                      </a:lnTo>
                    </a:path>
                  </a:pathLst>
                </a:custGeom>
                <a:noFill/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B160E23E-5756-43DC-AA82-46EC67DBC66C}"/>
                  </a:ext>
                </a:extLst>
              </p:cNvPr>
              <p:cNvGrpSpPr/>
              <p:nvPr/>
            </p:nvGrpSpPr>
            <p:grpSpPr>
              <a:xfrm>
                <a:off x="1494272" y="5868087"/>
                <a:ext cx="605548" cy="822425"/>
                <a:chOff x="752474" y="5868085"/>
                <a:chExt cx="871166" cy="985891"/>
              </a:xfrm>
            </p:grpSpPr>
            <p:sp>
              <p:nvSpPr>
                <p:cNvPr id="73" name="직사각형 72">
                  <a:extLst>
                    <a:ext uri="{FF2B5EF4-FFF2-40B4-BE49-F238E27FC236}">
                      <a16:creationId xmlns:a16="http://schemas.microsoft.com/office/drawing/2014/main" id="{07C43F64-2F4E-4A7A-8CBD-0055F5746513}"/>
                    </a:ext>
                  </a:extLst>
                </p:cNvPr>
                <p:cNvSpPr/>
                <p:nvPr/>
              </p:nvSpPr>
              <p:spPr>
                <a:xfrm rot="10800000" flipV="1">
                  <a:off x="752474" y="5868085"/>
                  <a:ext cx="871166" cy="98589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4" name="자유형: 도형 43">
                  <a:extLst>
                    <a:ext uri="{FF2B5EF4-FFF2-40B4-BE49-F238E27FC236}">
                      <a16:creationId xmlns:a16="http://schemas.microsoft.com/office/drawing/2014/main" id="{714BC1A6-F9DF-44BF-AFBC-E866CA575987}"/>
                    </a:ext>
                  </a:extLst>
                </p:cNvPr>
                <p:cNvSpPr/>
                <p:nvPr/>
              </p:nvSpPr>
              <p:spPr>
                <a:xfrm flipV="1">
                  <a:off x="876780" y="6018827"/>
                  <a:ext cx="659920" cy="45719"/>
                </a:xfrm>
                <a:custGeom>
                  <a:avLst/>
                  <a:gdLst>
                    <a:gd name="connsiteX0" fmla="*/ 12220 w 659920"/>
                    <a:gd name="connsiteY0" fmla="*/ 83312 h 108849"/>
                    <a:gd name="connsiteX1" fmla="*/ 12220 w 659920"/>
                    <a:gd name="connsiteY1" fmla="*/ 762 h 108849"/>
                    <a:gd name="connsiteX2" fmla="*/ 139220 w 659920"/>
                    <a:gd name="connsiteY2" fmla="*/ 45212 h 108849"/>
                    <a:gd name="connsiteX3" fmla="*/ 234470 w 659920"/>
                    <a:gd name="connsiteY3" fmla="*/ 96012 h 108849"/>
                    <a:gd name="connsiteX4" fmla="*/ 266220 w 659920"/>
                    <a:gd name="connsiteY4" fmla="*/ 83312 h 108849"/>
                    <a:gd name="connsiteX5" fmla="*/ 355120 w 659920"/>
                    <a:gd name="connsiteY5" fmla="*/ 32512 h 108849"/>
                    <a:gd name="connsiteX6" fmla="*/ 412270 w 659920"/>
                    <a:gd name="connsiteY6" fmla="*/ 108712 h 108849"/>
                    <a:gd name="connsiteX7" fmla="*/ 507520 w 659920"/>
                    <a:gd name="connsiteY7" fmla="*/ 51562 h 108849"/>
                    <a:gd name="connsiteX8" fmla="*/ 577370 w 659920"/>
                    <a:gd name="connsiteY8" fmla="*/ 64262 h 108849"/>
                    <a:gd name="connsiteX9" fmla="*/ 659920 w 659920"/>
                    <a:gd name="connsiteY9" fmla="*/ 76962 h 1088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59920" h="108849">
                      <a:moveTo>
                        <a:pt x="12220" y="83312"/>
                      </a:moveTo>
                      <a:cubicBezTo>
                        <a:pt x="1636" y="45212"/>
                        <a:pt x="-8947" y="7112"/>
                        <a:pt x="12220" y="762"/>
                      </a:cubicBezTo>
                      <a:cubicBezTo>
                        <a:pt x="33387" y="-5588"/>
                        <a:pt x="102178" y="29337"/>
                        <a:pt x="139220" y="45212"/>
                      </a:cubicBezTo>
                      <a:cubicBezTo>
                        <a:pt x="176262" y="61087"/>
                        <a:pt x="213303" y="89662"/>
                        <a:pt x="234470" y="96012"/>
                      </a:cubicBezTo>
                      <a:cubicBezTo>
                        <a:pt x="255637" y="102362"/>
                        <a:pt x="246112" y="93895"/>
                        <a:pt x="266220" y="83312"/>
                      </a:cubicBezTo>
                      <a:cubicBezTo>
                        <a:pt x="286328" y="72729"/>
                        <a:pt x="330778" y="28279"/>
                        <a:pt x="355120" y="32512"/>
                      </a:cubicBezTo>
                      <a:cubicBezTo>
                        <a:pt x="379462" y="36745"/>
                        <a:pt x="386870" y="105537"/>
                        <a:pt x="412270" y="108712"/>
                      </a:cubicBezTo>
                      <a:cubicBezTo>
                        <a:pt x="437670" y="111887"/>
                        <a:pt x="480003" y="58970"/>
                        <a:pt x="507520" y="51562"/>
                      </a:cubicBezTo>
                      <a:cubicBezTo>
                        <a:pt x="535037" y="44154"/>
                        <a:pt x="551970" y="60029"/>
                        <a:pt x="577370" y="64262"/>
                      </a:cubicBezTo>
                      <a:cubicBezTo>
                        <a:pt x="602770" y="68495"/>
                        <a:pt x="631345" y="72728"/>
                        <a:pt x="659920" y="76962"/>
                      </a:cubicBezTo>
                    </a:path>
                  </a:pathLst>
                </a:custGeom>
                <a:noFill/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5" name="자유형: 도형 44">
                  <a:extLst>
                    <a:ext uri="{FF2B5EF4-FFF2-40B4-BE49-F238E27FC236}">
                      <a16:creationId xmlns:a16="http://schemas.microsoft.com/office/drawing/2014/main" id="{9F08E35D-11D9-492E-A9BF-07850D6990EB}"/>
                    </a:ext>
                  </a:extLst>
                </p:cNvPr>
                <p:cNvSpPr/>
                <p:nvPr/>
              </p:nvSpPr>
              <p:spPr>
                <a:xfrm>
                  <a:off x="857249" y="6196712"/>
                  <a:ext cx="481563" cy="45719"/>
                </a:xfrm>
                <a:custGeom>
                  <a:avLst/>
                  <a:gdLst>
                    <a:gd name="connsiteX0" fmla="*/ 0 w 330200"/>
                    <a:gd name="connsiteY0" fmla="*/ 19938 h 46226"/>
                    <a:gd name="connsiteX1" fmla="*/ 139700 w 330200"/>
                    <a:gd name="connsiteY1" fmla="*/ 888 h 46226"/>
                    <a:gd name="connsiteX2" fmla="*/ 215900 w 330200"/>
                    <a:gd name="connsiteY2" fmla="*/ 45338 h 46226"/>
                    <a:gd name="connsiteX3" fmla="*/ 330200 w 330200"/>
                    <a:gd name="connsiteY3" fmla="*/ 26288 h 462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0200" h="46226">
                      <a:moveTo>
                        <a:pt x="0" y="19938"/>
                      </a:moveTo>
                      <a:cubicBezTo>
                        <a:pt x="51858" y="8296"/>
                        <a:pt x="103717" y="-3345"/>
                        <a:pt x="139700" y="888"/>
                      </a:cubicBezTo>
                      <a:cubicBezTo>
                        <a:pt x="175683" y="5121"/>
                        <a:pt x="184150" y="41105"/>
                        <a:pt x="215900" y="45338"/>
                      </a:cubicBezTo>
                      <a:cubicBezTo>
                        <a:pt x="247650" y="49571"/>
                        <a:pt x="288925" y="37929"/>
                        <a:pt x="330200" y="26288"/>
                      </a:cubicBezTo>
                    </a:path>
                  </a:pathLst>
                </a:custGeom>
                <a:noFill/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6" name="자유형: 도형 45">
                  <a:extLst>
                    <a:ext uri="{FF2B5EF4-FFF2-40B4-BE49-F238E27FC236}">
                      <a16:creationId xmlns:a16="http://schemas.microsoft.com/office/drawing/2014/main" id="{21B4A5AF-A419-4D36-B2EF-54539A811B74}"/>
                    </a:ext>
                  </a:extLst>
                </p:cNvPr>
                <p:cNvSpPr/>
                <p:nvPr/>
              </p:nvSpPr>
              <p:spPr>
                <a:xfrm flipV="1">
                  <a:off x="889000" y="6364273"/>
                  <a:ext cx="272940" cy="45719"/>
                </a:xfrm>
                <a:custGeom>
                  <a:avLst/>
                  <a:gdLst>
                    <a:gd name="connsiteX0" fmla="*/ 0 w 508000"/>
                    <a:gd name="connsiteY0" fmla="*/ 31750 h 69850"/>
                    <a:gd name="connsiteX1" fmla="*/ 63500 w 508000"/>
                    <a:gd name="connsiteY1" fmla="*/ 69850 h 69850"/>
                    <a:gd name="connsiteX2" fmla="*/ 101600 w 508000"/>
                    <a:gd name="connsiteY2" fmla="*/ 19050 h 69850"/>
                    <a:gd name="connsiteX3" fmla="*/ 184150 w 508000"/>
                    <a:gd name="connsiteY3" fmla="*/ 50800 h 69850"/>
                    <a:gd name="connsiteX4" fmla="*/ 234950 w 508000"/>
                    <a:gd name="connsiteY4" fmla="*/ 0 h 69850"/>
                    <a:gd name="connsiteX5" fmla="*/ 285750 w 508000"/>
                    <a:gd name="connsiteY5" fmla="*/ 31750 h 69850"/>
                    <a:gd name="connsiteX6" fmla="*/ 374650 w 508000"/>
                    <a:gd name="connsiteY6" fmla="*/ 38100 h 69850"/>
                    <a:gd name="connsiteX7" fmla="*/ 419100 w 508000"/>
                    <a:gd name="connsiteY7" fmla="*/ 12700 h 69850"/>
                    <a:gd name="connsiteX8" fmla="*/ 476250 w 508000"/>
                    <a:gd name="connsiteY8" fmla="*/ 25400 h 69850"/>
                    <a:gd name="connsiteX9" fmla="*/ 508000 w 508000"/>
                    <a:gd name="connsiteY9" fmla="*/ 25400 h 69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08000" h="69850">
                      <a:moveTo>
                        <a:pt x="0" y="31750"/>
                      </a:moveTo>
                      <a:lnTo>
                        <a:pt x="63500" y="69850"/>
                      </a:lnTo>
                      <a:lnTo>
                        <a:pt x="101600" y="19050"/>
                      </a:lnTo>
                      <a:lnTo>
                        <a:pt x="184150" y="50800"/>
                      </a:lnTo>
                      <a:lnTo>
                        <a:pt x="234950" y="0"/>
                      </a:lnTo>
                      <a:lnTo>
                        <a:pt x="285750" y="31750"/>
                      </a:lnTo>
                      <a:lnTo>
                        <a:pt x="374650" y="38100"/>
                      </a:lnTo>
                      <a:lnTo>
                        <a:pt x="419100" y="12700"/>
                      </a:lnTo>
                      <a:lnTo>
                        <a:pt x="476250" y="25400"/>
                      </a:lnTo>
                      <a:lnTo>
                        <a:pt x="508000" y="25400"/>
                      </a:lnTo>
                    </a:path>
                  </a:pathLst>
                </a:custGeom>
                <a:noFill/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93" name="그룹 92"/>
              <p:cNvGrpSpPr/>
              <p:nvPr/>
            </p:nvGrpSpPr>
            <p:grpSpPr>
              <a:xfrm>
                <a:off x="0" y="378663"/>
                <a:ext cx="517204" cy="262045"/>
                <a:chOff x="0" y="378663"/>
                <a:chExt cx="517204" cy="262045"/>
              </a:xfrm>
            </p:grpSpPr>
            <p:grpSp>
              <p:nvGrpSpPr>
                <p:cNvPr id="94" name="그룹 93">
                  <a:extLst>
                    <a:ext uri="{FF2B5EF4-FFF2-40B4-BE49-F238E27FC236}">
                      <a16:creationId xmlns:a16="http://schemas.microsoft.com/office/drawing/2014/main" id="{2DAC26EB-17DE-411B-98FC-186B57022FA4}"/>
                    </a:ext>
                  </a:extLst>
                </p:cNvPr>
                <p:cNvGrpSpPr/>
                <p:nvPr/>
              </p:nvGrpSpPr>
              <p:grpSpPr>
                <a:xfrm>
                  <a:off x="0" y="378663"/>
                  <a:ext cx="517204" cy="223678"/>
                  <a:chOff x="-10532" y="378663"/>
                  <a:chExt cx="517204" cy="223678"/>
                </a:xfrm>
              </p:grpSpPr>
              <p:sp>
                <p:nvSpPr>
                  <p:cNvPr id="96" name="직사각형 95">
                    <a:extLst>
                      <a:ext uri="{FF2B5EF4-FFF2-40B4-BE49-F238E27FC236}">
                        <a16:creationId xmlns:a16="http://schemas.microsoft.com/office/drawing/2014/main" id="{2482E8BD-341B-4D21-9716-7A73C9E9E825}"/>
                      </a:ext>
                    </a:extLst>
                  </p:cNvPr>
                  <p:cNvSpPr/>
                  <p:nvPr/>
                </p:nvSpPr>
                <p:spPr>
                  <a:xfrm rot="10800000" flipV="1">
                    <a:off x="248071" y="378663"/>
                    <a:ext cx="258601" cy="223678"/>
                  </a:xfrm>
                  <a:prstGeom prst="rect">
                    <a:avLst/>
                  </a:prstGeom>
                  <a:solidFill>
                    <a:srgbClr val="FF7C80"/>
                  </a:solidFill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7" name="직사각형 96">
                    <a:extLst>
                      <a:ext uri="{FF2B5EF4-FFF2-40B4-BE49-F238E27FC236}">
                        <a16:creationId xmlns:a16="http://schemas.microsoft.com/office/drawing/2014/main" id="{1BA244FF-1820-4626-BB6A-816E558AB30A}"/>
                      </a:ext>
                    </a:extLst>
                  </p:cNvPr>
                  <p:cNvSpPr/>
                  <p:nvPr/>
                </p:nvSpPr>
                <p:spPr>
                  <a:xfrm rot="10800000" flipV="1">
                    <a:off x="-10532" y="378663"/>
                    <a:ext cx="258601" cy="223678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95" name="직각 삼각형 94">
                  <a:extLst>
                    <a:ext uri="{FF2B5EF4-FFF2-40B4-BE49-F238E27FC236}">
                      <a16:creationId xmlns:a16="http://schemas.microsoft.com/office/drawing/2014/main" id="{1BA244FF-1820-4626-BB6A-816E558AB30A}"/>
                    </a:ext>
                  </a:extLst>
                </p:cNvPr>
                <p:cNvSpPr/>
                <p:nvPr/>
              </p:nvSpPr>
              <p:spPr>
                <a:xfrm rot="10800000" flipH="1">
                  <a:off x="47625" y="604708"/>
                  <a:ext cx="460384" cy="36000"/>
                </a:xfrm>
                <a:prstGeom prst="rtTriangle">
                  <a:avLst/>
                </a:prstGeom>
                <a:solidFill>
                  <a:schemeClr val="tx1">
                    <a:alpha val="37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grpSp>
        <p:nvGrpSpPr>
          <p:cNvPr id="2" name="그룹 1"/>
          <p:cNvGrpSpPr/>
          <p:nvPr/>
        </p:nvGrpSpPr>
        <p:grpSpPr>
          <a:xfrm>
            <a:off x="847372" y="378663"/>
            <a:ext cx="10414000" cy="4822372"/>
            <a:chOff x="888999" y="414694"/>
            <a:chExt cx="10414000" cy="4822372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C5763CEB-E767-4926-A129-098FBA5380DF}"/>
                </a:ext>
              </a:extLst>
            </p:cNvPr>
            <p:cNvSpPr/>
            <p:nvPr/>
          </p:nvSpPr>
          <p:spPr>
            <a:xfrm rot="10800000" flipV="1">
              <a:off x="889000" y="414694"/>
              <a:ext cx="10413999" cy="602342"/>
            </a:xfrm>
            <a:prstGeom prst="round2SameRect">
              <a:avLst>
                <a:gd name="adj1" fmla="val 35593"/>
                <a:gd name="adj2" fmla="val 0"/>
              </a:avLst>
            </a:prstGeom>
            <a:solidFill>
              <a:srgbClr val="C2E1F3"/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위쪽 모서리 8">
              <a:extLst>
                <a:ext uri="{FF2B5EF4-FFF2-40B4-BE49-F238E27FC236}">
                  <a16:creationId xmlns:a16="http://schemas.microsoft.com/office/drawing/2014/main" id="{2B80D832-C406-4061-839A-C74EFFEEBD00}"/>
                </a:ext>
              </a:extLst>
            </p:cNvPr>
            <p:cNvSpPr/>
            <p:nvPr/>
          </p:nvSpPr>
          <p:spPr>
            <a:xfrm rot="10800000" flipV="1">
              <a:off x="888999" y="1017037"/>
              <a:ext cx="10413999" cy="4220029"/>
            </a:xfrm>
            <a:prstGeom prst="round2SameRect">
              <a:avLst>
                <a:gd name="adj1" fmla="val 0"/>
                <a:gd name="adj2" fmla="val 5602"/>
              </a:avLst>
            </a:prstGeom>
            <a:solidFill>
              <a:schemeClr val="bg1"/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8A14259A-8C5B-4410-B479-F86A657E07B5}"/>
                </a:ext>
              </a:extLst>
            </p:cNvPr>
            <p:cNvGrpSpPr/>
            <p:nvPr/>
          </p:nvGrpSpPr>
          <p:grpSpPr>
            <a:xfrm>
              <a:off x="9890945" y="619236"/>
              <a:ext cx="1007161" cy="255941"/>
              <a:chOff x="1863401" y="378540"/>
              <a:chExt cx="1007161" cy="255941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DF98AAEC-D02C-4783-9100-04C0CC31992C}"/>
                  </a:ext>
                </a:extLst>
              </p:cNvPr>
              <p:cNvSpPr/>
              <p:nvPr/>
            </p:nvSpPr>
            <p:spPr>
              <a:xfrm rot="10800000" flipV="1">
                <a:off x="1863401" y="378542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619E48A8-58C0-480A-B548-8144D6DE39C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991002" y="505446"/>
                <a:ext cx="0" cy="108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6B9FD52D-C411-47B9-99EF-B7A82CD67F7D}"/>
                  </a:ext>
                </a:extLst>
              </p:cNvPr>
              <p:cNvSpPr/>
              <p:nvPr/>
            </p:nvSpPr>
            <p:spPr>
              <a:xfrm rot="10800000" flipV="1">
                <a:off x="2239012" y="378541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E51E934D-5406-4D1C-8013-D0C501F30FCD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366980" y="440705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D952641B-D615-4818-9855-5BFDAA46AF99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2366979" y="440703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03799565-BF67-4F51-838E-1E175AA23471}"/>
                  </a:ext>
                </a:extLst>
              </p:cNvPr>
              <p:cNvSpPr/>
              <p:nvPr/>
            </p:nvSpPr>
            <p:spPr>
              <a:xfrm rot="10800000" flipV="1">
                <a:off x="2614623" y="378540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AC286C7B-2742-4A81-AEEF-5338BFF3DB39}"/>
                  </a:ext>
                </a:extLst>
              </p:cNvPr>
              <p:cNvSpPr/>
              <p:nvPr/>
            </p:nvSpPr>
            <p:spPr>
              <a:xfrm rot="10800000" flipV="1">
                <a:off x="2690822" y="461791"/>
                <a:ext cx="103539" cy="1035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33B189E-B060-4814-A261-7C3B7E592AC9}"/>
              </a:ext>
            </a:extLst>
          </p:cNvPr>
          <p:cNvGrpSpPr/>
          <p:nvPr/>
        </p:nvGrpSpPr>
        <p:grpSpPr>
          <a:xfrm>
            <a:off x="2595390" y="1206240"/>
            <a:ext cx="6789910" cy="5647735"/>
            <a:chOff x="2595390" y="1206240"/>
            <a:chExt cx="6789910" cy="5647735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696B32D9-00F3-44B8-8EC5-E7AD1822C2B2}"/>
                </a:ext>
              </a:extLst>
            </p:cNvPr>
            <p:cNvGrpSpPr/>
            <p:nvPr/>
          </p:nvGrpSpPr>
          <p:grpSpPr>
            <a:xfrm>
              <a:off x="3995446" y="1206240"/>
              <a:ext cx="4150452" cy="4087449"/>
              <a:chOff x="3995446" y="1206240"/>
              <a:chExt cx="4150452" cy="4087449"/>
            </a:xfrm>
          </p:grpSpPr>
          <p:sp>
            <p:nvSpPr>
              <p:cNvPr id="15" name="사각형: 둥근 위쪽 모서리 9">
                <a:extLst>
                  <a:ext uri="{FF2B5EF4-FFF2-40B4-BE49-F238E27FC236}">
                    <a16:creationId xmlns:a16="http://schemas.microsoft.com/office/drawing/2014/main" id="{9E704EF7-B6D7-4E8A-869A-678BEA165A4D}"/>
                  </a:ext>
                </a:extLst>
              </p:cNvPr>
              <p:cNvSpPr/>
              <p:nvPr/>
            </p:nvSpPr>
            <p:spPr>
              <a:xfrm rot="10800000" flipV="1">
                <a:off x="3995446" y="3372281"/>
                <a:ext cx="495591" cy="68840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사각형: 둥근 위쪽 모서리 9">
                <a:extLst>
                  <a:ext uri="{FF2B5EF4-FFF2-40B4-BE49-F238E27FC236}">
                    <a16:creationId xmlns:a16="http://schemas.microsoft.com/office/drawing/2014/main" id="{18E05AE6-64E5-4070-AB26-84578946C316}"/>
                  </a:ext>
                </a:extLst>
              </p:cNvPr>
              <p:cNvSpPr/>
              <p:nvPr/>
            </p:nvSpPr>
            <p:spPr>
              <a:xfrm rot="10800000" flipV="1">
                <a:off x="7501648" y="3344622"/>
                <a:ext cx="495591" cy="68840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F2982961-E81F-4A34-8475-531D75DCA14D}"/>
                  </a:ext>
                </a:extLst>
              </p:cNvPr>
              <p:cNvGrpSpPr/>
              <p:nvPr/>
            </p:nvGrpSpPr>
            <p:grpSpPr>
              <a:xfrm>
                <a:off x="4106233" y="1206240"/>
                <a:ext cx="4039665" cy="4087449"/>
                <a:chOff x="4106233" y="1206240"/>
                <a:chExt cx="4039665" cy="4087449"/>
              </a:xfrm>
            </p:grpSpPr>
            <p:sp>
              <p:nvSpPr>
                <p:cNvPr id="12" name="Freeform 5">
                  <a:extLst>
                    <a:ext uri="{FF2B5EF4-FFF2-40B4-BE49-F238E27FC236}">
                      <a16:creationId xmlns:a16="http://schemas.microsoft.com/office/drawing/2014/main" id="{378A03DB-0B23-4A3C-ACC6-B595299514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06233" y="1206240"/>
                  <a:ext cx="4039665" cy="3373924"/>
                </a:xfrm>
                <a:custGeom>
                  <a:avLst/>
                  <a:gdLst>
                    <a:gd name="T0" fmla="*/ 231 w 3216"/>
                    <a:gd name="T1" fmla="*/ 2581 h 2686"/>
                    <a:gd name="T2" fmla="*/ 100 w 3216"/>
                    <a:gd name="T3" fmla="*/ 2024 h 2686"/>
                    <a:gd name="T4" fmla="*/ 38 w 3216"/>
                    <a:gd name="T5" fmla="*/ 1625 h 2686"/>
                    <a:gd name="T6" fmla="*/ 15 w 3216"/>
                    <a:gd name="T7" fmla="*/ 1121 h 2686"/>
                    <a:gd name="T8" fmla="*/ 239 w 3216"/>
                    <a:gd name="T9" fmla="*/ 880 h 2686"/>
                    <a:gd name="T10" fmla="*/ 269 w 3216"/>
                    <a:gd name="T11" fmla="*/ 790 h 2686"/>
                    <a:gd name="T12" fmla="*/ 423 w 3216"/>
                    <a:gd name="T13" fmla="*/ 587 h 2686"/>
                    <a:gd name="T14" fmla="*/ 500 w 3216"/>
                    <a:gd name="T15" fmla="*/ 542 h 2686"/>
                    <a:gd name="T16" fmla="*/ 1177 w 3216"/>
                    <a:gd name="T17" fmla="*/ 241 h 2686"/>
                    <a:gd name="T18" fmla="*/ 1431 w 3216"/>
                    <a:gd name="T19" fmla="*/ 173 h 2686"/>
                    <a:gd name="T20" fmla="*/ 1193 w 3216"/>
                    <a:gd name="T21" fmla="*/ 106 h 2686"/>
                    <a:gd name="T22" fmla="*/ 1316 w 3216"/>
                    <a:gd name="T23" fmla="*/ 83 h 2686"/>
                    <a:gd name="T24" fmla="*/ 1524 w 3216"/>
                    <a:gd name="T25" fmla="*/ 166 h 2686"/>
                    <a:gd name="T26" fmla="*/ 1277 w 3216"/>
                    <a:gd name="T27" fmla="*/ 8 h 2686"/>
                    <a:gd name="T28" fmla="*/ 1547 w 3216"/>
                    <a:gd name="T29" fmla="*/ 91 h 2686"/>
                    <a:gd name="T30" fmla="*/ 1954 w 3216"/>
                    <a:gd name="T31" fmla="*/ 233 h 2686"/>
                    <a:gd name="T32" fmla="*/ 2439 w 3216"/>
                    <a:gd name="T33" fmla="*/ 369 h 2686"/>
                    <a:gd name="T34" fmla="*/ 2508 w 3216"/>
                    <a:gd name="T35" fmla="*/ 474 h 2686"/>
                    <a:gd name="T36" fmla="*/ 2562 w 3216"/>
                    <a:gd name="T37" fmla="*/ 595 h 2686"/>
                    <a:gd name="T38" fmla="*/ 2970 w 3216"/>
                    <a:gd name="T39" fmla="*/ 783 h 2686"/>
                    <a:gd name="T40" fmla="*/ 3216 w 3216"/>
                    <a:gd name="T41" fmla="*/ 1144 h 2686"/>
                    <a:gd name="T42" fmla="*/ 2955 w 3216"/>
                    <a:gd name="T43" fmla="*/ 971 h 2686"/>
                    <a:gd name="T44" fmla="*/ 2970 w 3216"/>
                    <a:gd name="T45" fmla="*/ 1008 h 2686"/>
                    <a:gd name="T46" fmla="*/ 3186 w 3216"/>
                    <a:gd name="T47" fmla="*/ 1377 h 2686"/>
                    <a:gd name="T48" fmla="*/ 3147 w 3216"/>
                    <a:gd name="T49" fmla="*/ 1573 h 2686"/>
                    <a:gd name="T50" fmla="*/ 2885 w 3216"/>
                    <a:gd name="T51" fmla="*/ 2009 h 2686"/>
                    <a:gd name="T52" fmla="*/ 2793 w 3216"/>
                    <a:gd name="T53" fmla="*/ 2370 h 2686"/>
                    <a:gd name="T54" fmla="*/ 2701 w 3216"/>
                    <a:gd name="T55" fmla="*/ 2671 h 2686"/>
                    <a:gd name="T56" fmla="*/ 2655 w 3216"/>
                    <a:gd name="T57" fmla="*/ 2656 h 2686"/>
                    <a:gd name="T58" fmla="*/ 2624 w 3216"/>
                    <a:gd name="T59" fmla="*/ 1716 h 2686"/>
                    <a:gd name="T60" fmla="*/ 2624 w 3216"/>
                    <a:gd name="T61" fmla="*/ 1497 h 2686"/>
                    <a:gd name="T62" fmla="*/ 2247 w 3216"/>
                    <a:gd name="T63" fmla="*/ 1332 h 2686"/>
                    <a:gd name="T64" fmla="*/ 2231 w 3216"/>
                    <a:gd name="T65" fmla="*/ 1347 h 2686"/>
                    <a:gd name="T66" fmla="*/ 2462 w 3216"/>
                    <a:gd name="T67" fmla="*/ 1663 h 2686"/>
                    <a:gd name="T68" fmla="*/ 2370 w 3216"/>
                    <a:gd name="T69" fmla="*/ 1588 h 2686"/>
                    <a:gd name="T70" fmla="*/ 2231 w 3216"/>
                    <a:gd name="T71" fmla="*/ 1497 h 2686"/>
                    <a:gd name="T72" fmla="*/ 2370 w 3216"/>
                    <a:gd name="T73" fmla="*/ 1866 h 2686"/>
                    <a:gd name="T74" fmla="*/ 2362 w 3216"/>
                    <a:gd name="T75" fmla="*/ 2069 h 2686"/>
                    <a:gd name="T76" fmla="*/ 2301 w 3216"/>
                    <a:gd name="T77" fmla="*/ 1896 h 2686"/>
                    <a:gd name="T78" fmla="*/ 2047 w 3216"/>
                    <a:gd name="T79" fmla="*/ 1460 h 2686"/>
                    <a:gd name="T80" fmla="*/ 1831 w 3216"/>
                    <a:gd name="T81" fmla="*/ 1332 h 2686"/>
                    <a:gd name="T82" fmla="*/ 1547 w 3216"/>
                    <a:gd name="T83" fmla="*/ 1287 h 2686"/>
                    <a:gd name="T84" fmla="*/ 1000 w 3216"/>
                    <a:gd name="T85" fmla="*/ 1370 h 2686"/>
                    <a:gd name="T86" fmla="*/ 554 w 3216"/>
                    <a:gd name="T87" fmla="*/ 1400 h 2686"/>
                    <a:gd name="T88" fmla="*/ 562 w 3216"/>
                    <a:gd name="T89" fmla="*/ 1603 h 2686"/>
                    <a:gd name="T90" fmla="*/ 423 w 3216"/>
                    <a:gd name="T91" fmla="*/ 1648 h 2686"/>
                    <a:gd name="T92" fmla="*/ 492 w 3216"/>
                    <a:gd name="T93" fmla="*/ 1851 h 2686"/>
                    <a:gd name="T94" fmla="*/ 385 w 3216"/>
                    <a:gd name="T95" fmla="*/ 1761 h 2686"/>
                    <a:gd name="T96" fmla="*/ 416 w 3216"/>
                    <a:gd name="T97" fmla="*/ 1911 h 2686"/>
                    <a:gd name="T98" fmla="*/ 331 w 3216"/>
                    <a:gd name="T99" fmla="*/ 1866 h 2686"/>
                    <a:gd name="T100" fmla="*/ 323 w 3216"/>
                    <a:gd name="T101" fmla="*/ 1964 h 2686"/>
                    <a:gd name="T102" fmla="*/ 300 w 3216"/>
                    <a:gd name="T103" fmla="*/ 2603 h 26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3216" h="2686">
                      <a:moveTo>
                        <a:pt x="269" y="2633"/>
                      </a:moveTo>
                      <a:lnTo>
                        <a:pt x="231" y="2581"/>
                      </a:lnTo>
                      <a:lnTo>
                        <a:pt x="162" y="2378"/>
                      </a:lnTo>
                      <a:lnTo>
                        <a:pt x="100" y="2024"/>
                      </a:lnTo>
                      <a:lnTo>
                        <a:pt x="92" y="1949"/>
                      </a:lnTo>
                      <a:lnTo>
                        <a:pt x="38" y="1625"/>
                      </a:lnTo>
                      <a:lnTo>
                        <a:pt x="0" y="1166"/>
                      </a:lnTo>
                      <a:lnTo>
                        <a:pt x="15" y="1121"/>
                      </a:lnTo>
                      <a:lnTo>
                        <a:pt x="85" y="1008"/>
                      </a:lnTo>
                      <a:lnTo>
                        <a:pt x="239" y="880"/>
                      </a:lnTo>
                      <a:lnTo>
                        <a:pt x="308" y="865"/>
                      </a:lnTo>
                      <a:lnTo>
                        <a:pt x="269" y="790"/>
                      </a:lnTo>
                      <a:lnTo>
                        <a:pt x="292" y="677"/>
                      </a:lnTo>
                      <a:lnTo>
                        <a:pt x="423" y="587"/>
                      </a:lnTo>
                      <a:lnTo>
                        <a:pt x="462" y="572"/>
                      </a:lnTo>
                      <a:lnTo>
                        <a:pt x="500" y="542"/>
                      </a:lnTo>
                      <a:lnTo>
                        <a:pt x="816" y="369"/>
                      </a:lnTo>
                      <a:lnTo>
                        <a:pt x="1177" y="241"/>
                      </a:lnTo>
                      <a:lnTo>
                        <a:pt x="1416" y="181"/>
                      </a:lnTo>
                      <a:lnTo>
                        <a:pt x="1431" y="173"/>
                      </a:lnTo>
                      <a:lnTo>
                        <a:pt x="1293" y="121"/>
                      </a:lnTo>
                      <a:lnTo>
                        <a:pt x="1193" y="106"/>
                      </a:lnTo>
                      <a:lnTo>
                        <a:pt x="1216" y="75"/>
                      </a:lnTo>
                      <a:lnTo>
                        <a:pt x="1316" y="83"/>
                      </a:lnTo>
                      <a:lnTo>
                        <a:pt x="1493" y="143"/>
                      </a:lnTo>
                      <a:lnTo>
                        <a:pt x="1524" y="166"/>
                      </a:lnTo>
                      <a:lnTo>
                        <a:pt x="1470" y="106"/>
                      </a:lnTo>
                      <a:lnTo>
                        <a:pt x="1277" y="8"/>
                      </a:lnTo>
                      <a:lnTo>
                        <a:pt x="1323" y="0"/>
                      </a:lnTo>
                      <a:lnTo>
                        <a:pt x="1547" y="91"/>
                      </a:lnTo>
                      <a:lnTo>
                        <a:pt x="1693" y="151"/>
                      </a:lnTo>
                      <a:lnTo>
                        <a:pt x="1954" y="233"/>
                      </a:lnTo>
                      <a:lnTo>
                        <a:pt x="2285" y="309"/>
                      </a:lnTo>
                      <a:lnTo>
                        <a:pt x="2439" y="369"/>
                      </a:lnTo>
                      <a:lnTo>
                        <a:pt x="2485" y="422"/>
                      </a:lnTo>
                      <a:lnTo>
                        <a:pt x="2508" y="474"/>
                      </a:lnTo>
                      <a:lnTo>
                        <a:pt x="2524" y="580"/>
                      </a:lnTo>
                      <a:lnTo>
                        <a:pt x="2562" y="595"/>
                      </a:lnTo>
                      <a:lnTo>
                        <a:pt x="2670" y="617"/>
                      </a:lnTo>
                      <a:lnTo>
                        <a:pt x="2970" y="783"/>
                      </a:lnTo>
                      <a:lnTo>
                        <a:pt x="3155" y="1001"/>
                      </a:lnTo>
                      <a:lnTo>
                        <a:pt x="3216" y="1144"/>
                      </a:lnTo>
                      <a:lnTo>
                        <a:pt x="3101" y="1031"/>
                      </a:lnTo>
                      <a:lnTo>
                        <a:pt x="2955" y="971"/>
                      </a:lnTo>
                      <a:lnTo>
                        <a:pt x="2939" y="971"/>
                      </a:lnTo>
                      <a:lnTo>
                        <a:pt x="2970" y="1008"/>
                      </a:lnTo>
                      <a:lnTo>
                        <a:pt x="3116" y="1212"/>
                      </a:lnTo>
                      <a:lnTo>
                        <a:pt x="3186" y="1377"/>
                      </a:lnTo>
                      <a:lnTo>
                        <a:pt x="3186" y="1460"/>
                      </a:lnTo>
                      <a:lnTo>
                        <a:pt x="3147" y="1573"/>
                      </a:lnTo>
                      <a:lnTo>
                        <a:pt x="3039" y="1716"/>
                      </a:lnTo>
                      <a:lnTo>
                        <a:pt x="2885" y="2009"/>
                      </a:lnTo>
                      <a:lnTo>
                        <a:pt x="2816" y="2235"/>
                      </a:lnTo>
                      <a:lnTo>
                        <a:pt x="2793" y="2370"/>
                      </a:lnTo>
                      <a:lnTo>
                        <a:pt x="2747" y="2581"/>
                      </a:lnTo>
                      <a:lnTo>
                        <a:pt x="2701" y="2671"/>
                      </a:lnTo>
                      <a:lnTo>
                        <a:pt x="2678" y="2686"/>
                      </a:lnTo>
                      <a:lnTo>
                        <a:pt x="2655" y="2656"/>
                      </a:lnTo>
                      <a:lnTo>
                        <a:pt x="2624" y="2348"/>
                      </a:lnTo>
                      <a:lnTo>
                        <a:pt x="2624" y="1716"/>
                      </a:lnTo>
                      <a:lnTo>
                        <a:pt x="2632" y="1535"/>
                      </a:lnTo>
                      <a:lnTo>
                        <a:pt x="2624" y="1497"/>
                      </a:lnTo>
                      <a:lnTo>
                        <a:pt x="2501" y="1422"/>
                      </a:lnTo>
                      <a:lnTo>
                        <a:pt x="2247" y="1332"/>
                      </a:lnTo>
                      <a:lnTo>
                        <a:pt x="2185" y="1317"/>
                      </a:lnTo>
                      <a:lnTo>
                        <a:pt x="2231" y="1347"/>
                      </a:lnTo>
                      <a:lnTo>
                        <a:pt x="2401" y="1512"/>
                      </a:lnTo>
                      <a:lnTo>
                        <a:pt x="2462" y="1663"/>
                      </a:lnTo>
                      <a:lnTo>
                        <a:pt x="2447" y="1738"/>
                      </a:lnTo>
                      <a:lnTo>
                        <a:pt x="2370" y="1588"/>
                      </a:lnTo>
                      <a:lnTo>
                        <a:pt x="2247" y="1497"/>
                      </a:lnTo>
                      <a:lnTo>
                        <a:pt x="2231" y="1497"/>
                      </a:lnTo>
                      <a:lnTo>
                        <a:pt x="2262" y="1558"/>
                      </a:lnTo>
                      <a:lnTo>
                        <a:pt x="2370" y="1866"/>
                      </a:lnTo>
                      <a:lnTo>
                        <a:pt x="2385" y="2002"/>
                      </a:lnTo>
                      <a:lnTo>
                        <a:pt x="2362" y="2069"/>
                      </a:lnTo>
                      <a:lnTo>
                        <a:pt x="2339" y="2092"/>
                      </a:lnTo>
                      <a:lnTo>
                        <a:pt x="2301" y="1896"/>
                      </a:lnTo>
                      <a:lnTo>
                        <a:pt x="2185" y="1625"/>
                      </a:lnTo>
                      <a:lnTo>
                        <a:pt x="2047" y="1460"/>
                      </a:lnTo>
                      <a:lnTo>
                        <a:pt x="1901" y="1370"/>
                      </a:lnTo>
                      <a:lnTo>
                        <a:pt x="1831" y="1332"/>
                      </a:lnTo>
                      <a:lnTo>
                        <a:pt x="1754" y="1309"/>
                      </a:lnTo>
                      <a:lnTo>
                        <a:pt x="1547" y="1287"/>
                      </a:lnTo>
                      <a:lnTo>
                        <a:pt x="1200" y="1317"/>
                      </a:lnTo>
                      <a:lnTo>
                        <a:pt x="1000" y="1370"/>
                      </a:lnTo>
                      <a:lnTo>
                        <a:pt x="823" y="1415"/>
                      </a:lnTo>
                      <a:lnTo>
                        <a:pt x="554" y="1400"/>
                      </a:lnTo>
                      <a:lnTo>
                        <a:pt x="523" y="1392"/>
                      </a:lnTo>
                      <a:lnTo>
                        <a:pt x="562" y="1603"/>
                      </a:lnTo>
                      <a:lnTo>
                        <a:pt x="446" y="1512"/>
                      </a:lnTo>
                      <a:lnTo>
                        <a:pt x="423" y="1648"/>
                      </a:lnTo>
                      <a:lnTo>
                        <a:pt x="462" y="1708"/>
                      </a:lnTo>
                      <a:lnTo>
                        <a:pt x="492" y="1851"/>
                      </a:lnTo>
                      <a:lnTo>
                        <a:pt x="400" y="1761"/>
                      </a:lnTo>
                      <a:lnTo>
                        <a:pt x="385" y="1761"/>
                      </a:lnTo>
                      <a:lnTo>
                        <a:pt x="416" y="1813"/>
                      </a:lnTo>
                      <a:lnTo>
                        <a:pt x="416" y="1911"/>
                      </a:lnTo>
                      <a:lnTo>
                        <a:pt x="392" y="1874"/>
                      </a:lnTo>
                      <a:lnTo>
                        <a:pt x="331" y="1866"/>
                      </a:lnTo>
                      <a:lnTo>
                        <a:pt x="323" y="1866"/>
                      </a:lnTo>
                      <a:lnTo>
                        <a:pt x="323" y="1964"/>
                      </a:lnTo>
                      <a:lnTo>
                        <a:pt x="323" y="2393"/>
                      </a:lnTo>
                      <a:lnTo>
                        <a:pt x="300" y="2603"/>
                      </a:lnTo>
                      <a:lnTo>
                        <a:pt x="269" y="2633"/>
                      </a:lnTo>
                      <a:close/>
                    </a:path>
                  </a:pathLst>
                </a:custGeom>
                <a:solidFill>
                  <a:srgbClr val="747A9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" name="자유형: 도형 12">
                  <a:extLst>
                    <a:ext uri="{FF2B5EF4-FFF2-40B4-BE49-F238E27FC236}">
                      <a16:creationId xmlns:a16="http://schemas.microsoft.com/office/drawing/2014/main" id="{C00B411E-B077-402F-A836-B22036C822EC}"/>
                    </a:ext>
                  </a:extLst>
                </p:cNvPr>
                <p:cNvSpPr/>
                <p:nvPr/>
              </p:nvSpPr>
              <p:spPr>
                <a:xfrm>
                  <a:off x="4200807" y="2295957"/>
                  <a:ext cx="3555079" cy="2997732"/>
                </a:xfrm>
                <a:custGeom>
                  <a:avLst/>
                  <a:gdLst>
                    <a:gd name="connsiteX0" fmla="*/ 15593 w 3555079"/>
                    <a:gd name="connsiteY0" fmla="*/ 1209243 h 2997732"/>
                    <a:gd name="connsiteX1" fmla="*/ 307693 w 3555079"/>
                    <a:gd name="connsiteY1" fmla="*/ 2803093 h 2997732"/>
                    <a:gd name="connsiteX2" fmla="*/ 802993 w 3555079"/>
                    <a:gd name="connsiteY2" fmla="*/ 2980893 h 2997732"/>
                    <a:gd name="connsiteX3" fmla="*/ 2123793 w 3555079"/>
                    <a:gd name="connsiteY3" fmla="*/ 2974543 h 2997732"/>
                    <a:gd name="connsiteX4" fmla="*/ 3222343 w 3555079"/>
                    <a:gd name="connsiteY4" fmla="*/ 2841193 h 2997732"/>
                    <a:gd name="connsiteX5" fmla="*/ 3425543 w 3555079"/>
                    <a:gd name="connsiteY5" fmla="*/ 1914093 h 2997732"/>
                    <a:gd name="connsiteX6" fmla="*/ 3457293 w 3555079"/>
                    <a:gd name="connsiteY6" fmla="*/ 1501343 h 2997732"/>
                    <a:gd name="connsiteX7" fmla="*/ 3539843 w 3555079"/>
                    <a:gd name="connsiteY7" fmla="*/ 1215593 h 2997732"/>
                    <a:gd name="connsiteX8" fmla="*/ 3114393 w 3555079"/>
                    <a:gd name="connsiteY8" fmla="*/ 434543 h 2997732"/>
                    <a:gd name="connsiteX9" fmla="*/ 2453993 w 3555079"/>
                    <a:gd name="connsiteY9" fmla="*/ 53543 h 2997732"/>
                    <a:gd name="connsiteX10" fmla="*/ 1342743 w 3555079"/>
                    <a:gd name="connsiteY10" fmla="*/ 34493 h 2997732"/>
                    <a:gd name="connsiteX11" fmla="*/ 466443 w 3555079"/>
                    <a:gd name="connsiteY11" fmla="*/ 351993 h 2997732"/>
                    <a:gd name="connsiteX12" fmla="*/ 123543 w 3555079"/>
                    <a:gd name="connsiteY12" fmla="*/ 625043 h 2997732"/>
                    <a:gd name="connsiteX13" fmla="*/ 47343 w 3555079"/>
                    <a:gd name="connsiteY13" fmla="*/ 1253693 h 2997732"/>
                    <a:gd name="connsiteX14" fmla="*/ 15593 w 3555079"/>
                    <a:gd name="connsiteY14" fmla="*/ 1209243 h 29977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555079" h="2997732">
                      <a:moveTo>
                        <a:pt x="15593" y="1209243"/>
                      </a:moveTo>
                      <a:cubicBezTo>
                        <a:pt x="58985" y="1467476"/>
                        <a:pt x="176460" y="2507818"/>
                        <a:pt x="307693" y="2803093"/>
                      </a:cubicBezTo>
                      <a:cubicBezTo>
                        <a:pt x="438926" y="3098368"/>
                        <a:pt x="500310" y="2952318"/>
                        <a:pt x="802993" y="2980893"/>
                      </a:cubicBezTo>
                      <a:cubicBezTo>
                        <a:pt x="1105676" y="3009468"/>
                        <a:pt x="1720568" y="2997826"/>
                        <a:pt x="2123793" y="2974543"/>
                      </a:cubicBezTo>
                      <a:cubicBezTo>
                        <a:pt x="2527018" y="2951260"/>
                        <a:pt x="3005385" y="3017935"/>
                        <a:pt x="3222343" y="2841193"/>
                      </a:cubicBezTo>
                      <a:cubicBezTo>
                        <a:pt x="3439301" y="2664451"/>
                        <a:pt x="3386385" y="2137401"/>
                        <a:pt x="3425543" y="1914093"/>
                      </a:cubicBezTo>
                      <a:cubicBezTo>
                        <a:pt x="3464701" y="1690785"/>
                        <a:pt x="3438243" y="1617760"/>
                        <a:pt x="3457293" y="1501343"/>
                      </a:cubicBezTo>
                      <a:cubicBezTo>
                        <a:pt x="3476343" y="1384926"/>
                        <a:pt x="3596993" y="1393393"/>
                        <a:pt x="3539843" y="1215593"/>
                      </a:cubicBezTo>
                      <a:cubicBezTo>
                        <a:pt x="3482693" y="1037793"/>
                        <a:pt x="3295368" y="628218"/>
                        <a:pt x="3114393" y="434543"/>
                      </a:cubicBezTo>
                      <a:cubicBezTo>
                        <a:pt x="2933418" y="240868"/>
                        <a:pt x="2749268" y="120218"/>
                        <a:pt x="2453993" y="53543"/>
                      </a:cubicBezTo>
                      <a:cubicBezTo>
                        <a:pt x="2158718" y="-13132"/>
                        <a:pt x="1674001" y="-15249"/>
                        <a:pt x="1342743" y="34493"/>
                      </a:cubicBezTo>
                      <a:cubicBezTo>
                        <a:pt x="1011485" y="84235"/>
                        <a:pt x="669643" y="253568"/>
                        <a:pt x="466443" y="351993"/>
                      </a:cubicBezTo>
                      <a:cubicBezTo>
                        <a:pt x="263243" y="450418"/>
                        <a:pt x="193393" y="474760"/>
                        <a:pt x="123543" y="625043"/>
                      </a:cubicBezTo>
                      <a:cubicBezTo>
                        <a:pt x="53693" y="775326"/>
                        <a:pt x="63218" y="1159501"/>
                        <a:pt x="47343" y="1253693"/>
                      </a:cubicBezTo>
                      <a:cubicBezTo>
                        <a:pt x="31468" y="1347885"/>
                        <a:pt x="-27799" y="951010"/>
                        <a:pt x="15593" y="1209243"/>
                      </a:cubicBezTo>
                      <a:close/>
                    </a:path>
                  </a:pathLst>
                </a:custGeom>
                <a:solidFill>
                  <a:srgbClr val="747A9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19" name="직각 삼각형 18">
              <a:extLst>
                <a:ext uri="{FF2B5EF4-FFF2-40B4-BE49-F238E27FC236}">
                  <a16:creationId xmlns:a16="http://schemas.microsoft.com/office/drawing/2014/main" id="{6A42D903-7F76-4B83-955C-C07C5A39D71B}"/>
                </a:ext>
              </a:extLst>
            </p:cNvPr>
            <p:cNvSpPr/>
            <p:nvPr/>
          </p:nvSpPr>
          <p:spPr>
            <a:xfrm>
              <a:off x="8758053" y="5634866"/>
              <a:ext cx="627247" cy="988419"/>
            </a:xfrm>
            <a:prstGeom prst="rtTriangle">
              <a:avLst/>
            </a:prstGeom>
            <a:solidFill>
              <a:srgbClr val="747A90"/>
            </a:solidFill>
            <a:ln w="504825" cap="rnd">
              <a:solidFill>
                <a:srgbClr val="747A9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직각 삼각형 19">
              <a:extLst>
                <a:ext uri="{FF2B5EF4-FFF2-40B4-BE49-F238E27FC236}">
                  <a16:creationId xmlns:a16="http://schemas.microsoft.com/office/drawing/2014/main" id="{10BCCBB7-E798-424C-8A9B-28B2EB8488C4}"/>
                </a:ext>
              </a:extLst>
            </p:cNvPr>
            <p:cNvSpPr/>
            <p:nvPr/>
          </p:nvSpPr>
          <p:spPr>
            <a:xfrm flipH="1">
              <a:off x="2595390" y="5634865"/>
              <a:ext cx="627247" cy="988419"/>
            </a:xfrm>
            <a:prstGeom prst="rtTriangle">
              <a:avLst/>
            </a:prstGeom>
            <a:solidFill>
              <a:srgbClr val="747A90"/>
            </a:solidFill>
            <a:ln w="504825" cap="rnd">
              <a:solidFill>
                <a:srgbClr val="747A9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10F8063B-ACD8-4332-A78C-1443B2075061}"/>
                </a:ext>
              </a:extLst>
            </p:cNvPr>
            <p:cNvSpPr/>
            <p:nvPr/>
          </p:nvSpPr>
          <p:spPr>
            <a:xfrm rot="10800000" flipV="1">
              <a:off x="2832496" y="3688825"/>
              <a:ext cx="6291700" cy="3165150"/>
            </a:xfrm>
            <a:custGeom>
              <a:avLst/>
              <a:gdLst>
                <a:gd name="connsiteX0" fmla="*/ 353988 w 8483600"/>
                <a:gd name="connsiteY0" fmla="*/ 0 h 3155820"/>
                <a:gd name="connsiteX1" fmla="*/ 8129612 w 8483600"/>
                <a:gd name="connsiteY1" fmla="*/ 0 h 3155820"/>
                <a:gd name="connsiteX2" fmla="*/ 8483600 w 8483600"/>
                <a:gd name="connsiteY2" fmla="*/ 353988 h 3155820"/>
                <a:gd name="connsiteX3" fmla="*/ 8483600 w 8483600"/>
                <a:gd name="connsiteY3" fmla="*/ 3155820 h 3155820"/>
                <a:gd name="connsiteX4" fmla="*/ 8483600 w 8483600"/>
                <a:gd name="connsiteY4" fmla="*/ 3155820 h 3155820"/>
                <a:gd name="connsiteX5" fmla="*/ 0 w 8483600"/>
                <a:gd name="connsiteY5" fmla="*/ 3155820 h 3155820"/>
                <a:gd name="connsiteX6" fmla="*/ 0 w 8483600"/>
                <a:gd name="connsiteY6" fmla="*/ 3155820 h 3155820"/>
                <a:gd name="connsiteX7" fmla="*/ 0 w 8483600"/>
                <a:gd name="connsiteY7" fmla="*/ 353988 h 3155820"/>
                <a:gd name="connsiteX8" fmla="*/ 353988 w 8483600"/>
                <a:gd name="connsiteY8" fmla="*/ 0 h 3155820"/>
                <a:gd name="connsiteX0" fmla="*/ 353988 w 8483600"/>
                <a:gd name="connsiteY0" fmla="*/ 0 h 3160582"/>
                <a:gd name="connsiteX1" fmla="*/ 8129612 w 8483600"/>
                <a:gd name="connsiteY1" fmla="*/ 0 h 3160582"/>
                <a:gd name="connsiteX2" fmla="*/ 8483600 w 8483600"/>
                <a:gd name="connsiteY2" fmla="*/ 353988 h 3160582"/>
                <a:gd name="connsiteX3" fmla="*/ 8483600 w 8483600"/>
                <a:gd name="connsiteY3" fmla="*/ 3155820 h 3160582"/>
                <a:gd name="connsiteX4" fmla="*/ 8321675 w 8483600"/>
                <a:gd name="connsiteY4" fmla="*/ 3160582 h 3160582"/>
                <a:gd name="connsiteX5" fmla="*/ 0 w 8483600"/>
                <a:gd name="connsiteY5" fmla="*/ 3155820 h 3160582"/>
                <a:gd name="connsiteX6" fmla="*/ 0 w 8483600"/>
                <a:gd name="connsiteY6" fmla="*/ 3155820 h 3160582"/>
                <a:gd name="connsiteX7" fmla="*/ 0 w 8483600"/>
                <a:gd name="connsiteY7" fmla="*/ 353988 h 3160582"/>
                <a:gd name="connsiteX8" fmla="*/ 353988 w 8483600"/>
                <a:gd name="connsiteY8" fmla="*/ 0 h 3160582"/>
                <a:gd name="connsiteX0" fmla="*/ 353988 w 8483600"/>
                <a:gd name="connsiteY0" fmla="*/ 0 h 3160582"/>
                <a:gd name="connsiteX1" fmla="*/ 8129612 w 8483600"/>
                <a:gd name="connsiteY1" fmla="*/ 0 h 3160582"/>
                <a:gd name="connsiteX2" fmla="*/ 8483600 w 8483600"/>
                <a:gd name="connsiteY2" fmla="*/ 353988 h 3160582"/>
                <a:gd name="connsiteX3" fmla="*/ 8331200 w 8483600"/>
                <a:gd name="connsiteY3" fmla="*/ 3155820 h 3160582"/>
                <a:gd name="connsiteX4" fmla="*/ 8321675 w 8483600"/>
                <a:gd name="connsiteY4" fmla="*/ 3160582 h 3160582"/>
                <a:gd name="connsiteX5" fmla="*/ 0 w 8483600"/>
                <a:gd name="connsiteY5" fmla="*/ 3155820 h 3160582"/>
                <a:gd name="connsiteX6" fmla="*/ 0 w 8483600"/>
                <a:gd name="connsiteY6" fmla="*/ 3155820 h 3160582"/>
                <a:gd name="connsiteX7" fmla="*/ 0 w 8483600"/>
                <a:gd name="connsiteY7" fmla="*/ 353988 h 3160582"/>
                <a:gd name="connsiteX8" fmla="*/ 353988 w 8483600"/>
                <a:gd name="connsiteY8" fmla="*/ 0 h 3160582"/>
                <a:gd name="connsiteX0" fmla="*/ 353988 w 8483600"/>
                <a:gd name="connsiteY0" fmla="*/ 0 h 3160582"/>
                <a:gd name="connsiteX1" fmla="*/ 8129612 w 8483600"/>
                <a:gd name="connsiteY1" fmla="*/ 0 h 3160582"/>
                <a:gd name="connsiteX2" fmla="*/ 8483600 w 8483600"/>
                <a:gd name="connsiteY2" fmla="*/ 353988 h 3160582"/>
                <a:gd name="connsiteX3" fmla="*/ 8331200 w 8483600"/>
                <a:gd name="connsiteY3" fmla="*/ 3155820 h 3160582"/>
                <a:gd name="connsiteX4" fmla="*/ 8321675 w 8483600"/>
                <a:gd name="connsiteY4" fmla="*/ 3160582 h 3160582"/>
                <a:gd name="connsiteX5" fmla="*/ 0 w 8483600"/>
                <a:gd name="connsiteY5" fmla="*/ 3155820 h 3160582"/>
                <a:gd name="connsiteX6" fmla="*/ 149290 w 8483600"/>
                <a:gd name="connsiteY6" fmla="*/ 3155820 h 3160582"/>
                <a:gd name="connsiteX7" fmla="*/ 0 w 8483600"/>
                <a:gd name="connsiteY7" fmla="*/ 353988 h 3160582"/>
                <a:gd name="connsiteX8" fmla="*/ 353988 w 8483600"/>
                <a:gd name="connsiteY8" fmla="*/ 0 h 3160582"/>
                <a:gd name="connsiteX0" fmla="*/ 353988 w 8483600"/>
                <a:gd name="connsiteY0" fmla="*/ 0 h 3165150"/>
                <a:gd name="connsiteX1" fmla="*/ 8129612 w 8483600"/>
                <a:gd name="connsiteY1" fmla="*/ 0 h 3165150"/>
                <a:gd name="connsiteX2" fmla="*/ 8483600 w 8483600"/>
                <a:gd name="connsiteY2" fmla="*/ 353988 h 3165150"/>
                <a:gd name="connsiteX3" fmla="*/ 8331200 w 8483600"/>
                <a:gd name="connsiteY3" fmla="*/ 3155820 h 3165150"/>
                <a:gd name="connsiteX4" fmla="*/ 8321675 w 8483600"/>
                <a:gd name="connsiteY4" fmla="*/ 3160582 h 3165150"/>
                <a:gd name="connsiteX5" fmla="*/ 149289 w 8483600"/>
                <a:gd name="connsiteY5" fmla="*/ 3165150 h 3165150"/>
                <a:gd name="connsiteX6" fmla="*/ 149290 w 8483600"/>
                <a:gd name="connsiteY6" fmla="*/ 3155820 h 3165150"/>
                <a:gd name="connsiteX7" fmla="*/ 0 w 8483600"/>
                <a:gd name="connsiteY7" fmla="*/ 353988 h 3165150"/>
                <a:gd name="connsiteX8" fmla="*/ 353988 w 8483600"/>
                <a:gd name="connsiteY8" fmla="*/ 0 h 316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83600" h="3165150">
                  <a:moveTo>
                    <a:pt x="353988" y="0"/>
                  </a:moveTo>
                  <a:lnTo>
                    <a:pt x="8129612" y="0"/>
                  </a:lnTo>
                  <a:cubicBezTo>
                    <a:pt x="8325114" y="0"/>
                    <a:pt x="8483600" y="158486"/>
                    <a:pt x="8483600" y="353988"/>
                  </a:cubicBezTo>
                  <a:lnTo>
                    <a:pt x="8331200" y="3155820"/>
                  </a:lnTo>
                  <a:lnTo>
                    <a:pt x="8321675" y="3160582"/>
                  </a:lnTo>
                  <a:lnTo>
                    <a:pt x="149289" y="3165150"/>
                  </a:lnTo>
                  <a:cubicBezTo>
                    <a:pt x="149289" y="3162040"/>
                    <a:pt x="149290" y="3158930"/>
                    <a:pt x="149290" y="3155820"/>
                  </a:cubicBezTo>
                  <a:lnTo>
                    <a:pt x="0" y="353988"/>
                  </a:lnTo>
                  <a:cubicBezTo>
                    <a:pt x="0" y="158486"/>
                    <a:pt x="158486" y="0"/>
                    <a:pt x="353988" y="0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3200" b="1" i="1" kern="0" dirty="0">
                  <a:solidFill>
                    <a:srgbClr val="747A90"/>
                  </a:solidFill>
                </a:rPr>
                <a:t>내가 이걸 또</a:t>
              </a:r>
              <a:r>
                <a:rPr lang="en-US" altLang="ko-KR" sz="3200" b="1" i="1" kern="0" dirty="0">
                  <a:solidFill>
                    <a:srgbClr val="747A90"/>
                  </a:solidFill>
                </a:rPr>
                <a:t>.</a:t>
              </a:r>
            </a:p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3200" b="1" i="1" kern="0" dirty="0">
                  <a:solidFill>
                    <a:srgbClr val="747A90"/>
                  </a:solidFill>
                </a:rPr>
                <a:t>PRESENTATION </a:t>
              </a:r>
            </a:p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800" kern="0" dirty="0">
                  <a:solidFill>
                    <a:srgbClr val="747A90"/>
                  </a:solidFill>
                </a:rPr>
                <a:t>Netflix Visualizations, Recommendation, EDAs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DB079C0-A040-4D27-9613-F584CD753CC0}"/>
              </a:ext>
            </a:extLst>
          </p:cNvPr>
          <p:cNvSpPr txBox="1"/>
          <p:nvPr/>
        </p:nvSpPr>
        <p:spPr>
          <a:xfrm>
            <a:off x="1281746" y="1185509"/>
            <a:ext cx="8609473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700" b="1" kern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https://www.kaggle.com/shivamb/netflix-shows/metadata</a:t>
            </a:r>
            <a:endParaRPr lang="en-US" altLang="ko-KR" sz="1700" b="1" kern="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700" b="1" kern="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700" b="1" u="sng" dirty="0">
                <a:solidFill>
                  <a:srgbClr val="296EAA"/>
                </a:solidFill>
                <a:latin typeface="Helvetica Neue"/>
                <a:hlinkClick r:id="rId3"/>
              </a:rPr>
              <a:t>https://namu.wiki/w/%EC%98%81%EC%83%81%EB%AC%BC%20%EB%93%B1%EA%B8%89%20%EC%A0%9C%EB%8F%84/%EB%AF%B8%EA%B5%AD</a:t>
            </a:r>
            <a:endParaRPr lang="en-US" altLang="ko-KR" sz="1700" b="1" u="sng" dirty="0">
              <a:solidFill>
                <a:srgbClr val="296EAA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700" b="1" u="sng" dirty="0">
              <a:solidFill>
                <a:srgbClr val="296EAA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700" b="1" u="sng" dirty="0">
                <a:solidFill>
                  <a:srgbClr val="296EAA"/>
                </a:solidFill>
                <a:effectLst/>
                <a:latin typeface="Helvetica Neue"/>
                <a:hlinkClick r:id="rId4"/>
              </a:rPr>
              <a:t>https://en.wikipedia.org/wiki/Television_content_rating_system</a:t>
            </a:r>
            <a:endParaRPr lang="ko-KR" altLang="en-US" sz="1700" b="1" u="sng" dirty="0">
              <a:solidFill>
                <a:srgbClr val="296EAA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500" b="1" i="1" kern="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978DC5-06E4-47A3-9CFD-4FEF7C70A2AF}"/>
              </a:ext>
            </a:extLst>
          </p:cNvPr>
          <p:cNvSpPr txBox="1"/>
          <p:nvPr/>
        </p:nvSpPr>
        <p:spPr>
          <a:xfrm>
            <a:off x="1223381" y="484546"/>
            <a:ext cx="16320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/>
              <a:t>참고자료</a:t>
            </a:r>
          </a:p>
        </p:txBody>
      </p:sp>
    </p:spTree>
    <p:extLst>
      <p:ext uri="{BB962C8B-B14F-4D97-AF65-F5344CB8AC3E}">
        <p14:creationId xmlns:p14="http://schemas.microsoft.com/office/powerpoint/2010/main" val="77023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2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0"/>
            <a:ext cx="11814628" cy="6850450"/>
            <a:chOff x="0" y="0"/>
            <a:chExt cx="11814628" cy="6850450"/>
          </a:xfrm>
        </p:grpSpPr>
        <p:sp>
          <p:nvSpPr>
            <p:cNvPr id="98" name="사각형: 둥근 위쪽 모서리 5">
              <a:extLst>
                <a:ext uri="{FF2B5EF4-FFF2-40B4-BE49-F238E27FC236}">
                  <a16:creationId xmlns:a16="http://schemas.microsoft.com/office/drawing/2014/main" id="{427DAA19-1C4D-499A-93E1-73BB0FC75E23}"/>
                </a:ext>
              </a:extLst>
            </p:cNvPr>
            <p:cNvSpPr/>
            <p:nvPr/>
          </p:nvSpPr>
          <p:spPr>
            <a:xfrm rot="10800000" flipV="1">
              <a:off x="5503359" y="6017277"/>
              <a:ext cx="1185281" cy="833173"/>
            </a:xfrm>
            <a:prstGeom prst="trapezoid">
              <a:avLst>
                <a:gd name="adj" fmla="val 14330"/>
              </a:avLst>
            </a:prstGeom>
            <a:gradFill>
              <a:gsLst>
                <a:gs pos="54000">
                  <a:schemeClr val="bg1"/>
                </a:gs>
                <a:gs pos="55000">
                  <a:schemeClr val="bg1">
                    <a:lumMod val="85000"/>
                  </a:schemeClr>
                </a:gs>
              </a:gsLst>
              <a:lin ang="16200000" scaled="0"/>
            </a:gra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0" y="0"/>
              <a:ext cx="11814628" cy="6690513"/>
              <a:chOff x="0" y="0"/>
              <a:chExt cx="11814628" cy="6690513"/>
            </a:xfrm>
          </p:grpSpPr>
          <p:sp>
            <p:nvSpPr>
              <p:cNvPr id="4" name="사각형: 둥근 위쪽 모서리 3">
                <a:extLst>
                  <a:ext uri="{FF2B5EF4-FFF2-40B4-BE49-F238E27FC236}">
                    <a16:creationId xmlns:a16="http://schemas.microsoft.com/office/drawing/2014/main" id="{B050EEF9-5216-4B66-AA52-4A03D1C13335}"/>
                  </a:ext>
                </a:extLst>
              </p:cNvPr>
              <p:cNvSpPr/>
              <p:nvPr/>
            </p:nvSpPr>
            <p:spPr>
              <a:xfrm rot="10800000" flipV="1">
                <a:off x="377372" y="0"/>
                <a:ext cx="11437256" cy="5651759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rgbClr val="DADCE8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사각형: 둥근 위쪽 모서리 5">
                <a:extLst>
                  <a:ext uri="{FF2B5EF4-FFF2-40B4-BE49-F238E27FC236}">
                    <a16:creationId xmlns:a16="http://schemas.microsoft.com/office/drawing/2014/main" id="{427DAA19-1C4D-499A-93E1-73BB0FC75E23}"/>
                  </a:ext>
                </a:extLst>
              </p:cNvPr>
              <p:cNvSpPr/>
              <p:nvPr/>
            </p:nvSpPr>
            <p:spPr>
              <a:xfrm rot="10800000" flipV="1">
                <a:off x="377372" y="5651760"/>
                <a:ext cx="11437256" cy="603897"/>
              </a:xfrm>
              <a:prstGeom prst="round2SameRect">
                <a:avLst>
                  <a:gd name="adj1" fmla="val 0"/>
                  <a:gd name="adj2" fmla="val 27614"/>
                </a:avLst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483FE43C-CBC9-445F-9404-90153F15D7D1}"/>
                  </a:ext>
                </a:extLst>
              </p:cNvPr>
              <p:cNvGrpSpPr/>
              <p:nvPr/>
            </p:nvGrpSpPr>
            <p:grpSpPr>
              <a:xfrm>
                <a:off x="11306815" y="5830761"/>
                <a:ext cx="272505" cy="272505"/>
                <a:chOff x="11205557" y="5766827"/>
                <a:chExt cx="373763" cy="373763"/>
              </a:xfrm>
            </p:grpSpPr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C4396D67-8C85-4DEF-9FEC-05513D8861F9}"/>
                    </a:ext>
                  </a:extLst>
                </p:cNvPr>
                <p:cNvSpPr/>
                <p:nvPr/>
              </p:nvSpPr>
              <p:spPr>
                <a:xfrm rot="10800000" flipV="1">
                  <a:off x="11205557" y="5766827"/>
                  <a:ext cx="373763" cy="373763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44" name="원호 43">
                  <a:extLst>
                    <a:ext uri="{FF2B5EF4-FFF2-40B4-BE49-F238E27FC236}">
                      <a16:creationId xmlns:a16="http://schemas.microsoft.com/office/drawing/2014/main" id="{704DEE50-2A87-48F0-8EEA-200A18C6A684}"/>
                    </a:ext>
                  </a:extLst>
                </p:cNvPr>
                <p:cNvSpPr/>
                <p:nvPr/>
              </p:nvSpPr>
              <p:spPr>
                <a:xfrm rot="10800000" flipV="1">
                  <a:off x="11302663" y="5886905"/>
                  <a:ext cx="179550" cy="179550"/>
                </a:xfrm>
                <a:prstGeom prst="arc">
                  <a:avLst>
                    <a:gd name="adj1" fmla="val 17958770"/>
                    <a:gd name="adj2" fmla="val 14529894"/>
                  </a:avLst>
                </a:prstGeom>
                <a:noFill/>
                <a:ln w="254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cxnSp>
              <p:nvCxnSpPr>
                <p:cNvPr id="45" name="직선 연결선 44">
                  <a:extLst>
                    <a:ext uri="{FF2B5EF4-FFF2-40B4-BE49-F238E27FC236}">
                      <a16:creationId xmlns:a16="http://schemas.microsoft.com/office/drawing/2014/main" id="{14E1BBD4-C946-4784-B22A-6A0AB4EC4B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392438" y="5835670"/>
                  <a:ext cx="0" cy="144000"/>
                </a:xfrm>
                <a:prstGeom prst="line">
                  <a:avLst/>
                </a:prstGeom>
                <a:ln w="25400" cap="rnd">
                  <a:solidFill>
                    <a:srgbClr val="747A9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그룹 66">
                <a:extLst>
                  <a:ext uri="{FF2B5EF4-FFF2-40B4-BE49-F238E27FC236}">
                    <a16:creationId xmlns:a16="http://schemas.microsoft.com/office/drawing/2014/main" id="{E8D19DDC-5C08-4439-B41A-1151BD0A864B}"/>
                  </a:ext>
                </a:extLst>
              </p:cNvPr>
              <p:cNvGrpSpPr/>
              <p:nvPr/>
            </p:nvGrpSpPr>
            <p:grpSpPr>
              <a:xfrm>
                <a:off x="752473" y="5868086"/>
                <a:ext cx="605548" cy="822427"/>
                <a:chOff x="752474" y="5868085"/>
                <a:chExt cx="871166" cy="985891"/>
              </a:xfrm>
            </p:grpSpPr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275914B2-1473-4743-8528-D4CABEA328C4}"/>
                    </a:ext>
                  </a:extLst>
                </p:cNvPr>
                <p:cNvSpPr/>
                <p:nvPr/>
              </p:nvSpPr>
              <p:spPr>
                <a:xfrm rot="10800000" flipV="1">
                  <a:off x="752474" y="5868085"/>
                  <a:ext cx="871166" cy="98589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9" name="자유형: 도형 37">
                  <a:extLst>
                    <a:ext uri="{FF2B5EF4-FFF2-40B4-BE49-F238E27FC236}">
                      <a16:creationId xmlns:a16="http://schemas.microsoft.com/office/drawing/2014/main" id="{4B26AE9A-8948-404D-ADCE-DD3A57AC960E}"/>
                    </a:ext>
                  </a:extLst>
                </p:cNvPr>
                <p:cNvSpPr/>
                <p:nvPr/>
              </p:nvSpPr>
              <p:spPr>
                <a:xfrm>
                  <a:off x="876780" y="6006339"/>
                  <a:ext cx="659920" cy="60116"/>
                </a:xfrm>
                <a:custGeom>
                  <a:avLst/>
                  <a:gdLst>
                    <a:gd name="connsiteX0" fmla="*/ 12220 w 659920"/>
                    <a:gd name="connsiteY0" fmla="*/ 83312 h 108849"/>
                    <a:gd name="connsiteX1" fmla="*/ 12220 w 659920"/>
                    <a:gd name="connsiteY1" fmla="*/ 762 h 108849"/>
                    <a:gd name="connsiteX2" fmla="*/ 139220 w 659920"/>
                    <a:gd name="connsiteY2" fmla="*/ 45212 h 108849"/>
                    <a:gd name="connsiteX3" fmla="*/ 234470 w 659920"/>
                    <a:gd name="connsiteY3" fmla="*/ 96012 h 108849"/>
                    <a:gd name="connsiteX4" fmla="*/ 266220 w 659920"/>
                    <a:gd name="connsiteY4" fmla="*/ 83312 h 108849"/>
                    <a:gd name="connsiteX5" fmla="*/ 355120 w 659920"/>
                    <a:gd name="connsiteY5" fmla="*/ 32512 h 108849"/>
                    <a:gd name="connsiteX6" fmla="*/ 412270 w 659920"/>
                    <a:gd name="connsiteY6" fmla="*/ 108712 h 108849"/>
                    <a:gd name="connsiteX7" fmla="*/ 507520 w 659920"/>
                    <a:gd name="connsiteY7" fmla="*/ 51562 h 108849"/>
                    <a:gd name="connsiteX8" fmla="*/ 577370 w 659920"/>
                    <a:gd name="connsiteY8" fmla="*/ 64262 h 108849"/>
                    <a:gd name="connsiteX9" fmla="*/ 659920 w 659920"/>
                    <a:gd name="connsiteY9" fmla="*/ 76962 h 1088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59920" h="108849">
                      <a:moveTo>
                        <a:pt x="12220" y="83312"/>
                      </a:moveTo>
                      <a:cubicBezTo>
                        <a:pt x="1636" y="45212"/>
                        <a:pt x="-8947" y="7112"/>
                        <a:pt x="12220" y="762"/>
                      </a:cubicBezTo>
                      <a:cubicBezTo>
                        <a:pt x="33387" y="-5588"/>
                        <a:pt x="102178" y="29337"/>
                        <a:pt x="139220" y="45212"/>
                      </a:cubicBezTo>
                      <a:cubicBezTo>
                        <a:pt x="176262" y="61087"/>
                        <a:pt x="213303" y="89662"/>
                        <a:pt x="234470" y="96012"/>
                      </a:cubicBezTo>
                      <a:cubicBezTo>
                        <a:pt x="255637" y="102362"/>
                        <a:pt x="246112" y="93895"/>
                        <a:pt x="266220" y="83312"/>
                      </a:cubicBezTo>
                      <a:cubicBezTo>
                        <a:pt x="286328" y="72729"/>
                        <a:pt x="330778" y="28279"/>
                        <a:pt x="355120" y="32512"/>
                      </a:cubicBezTo>
                      <a:cubicBezTo>
                        <a:pt x="379462" y="36745"/>
                        <a:pt x="386870" y="105537"/>
                        <a:pt x="412270" y="108712"/>
                      </a:cubicBezTo>
                      <a:cubicBezTo>
                        <a:pt x="437670" y="111887"/>
                        <a:pt x="480003" y="58970"/>
                        <a:pt x="507520" y="51562"/>
                      </a:cubicBezTo>
                      <a:cubicBezTo>
                        <a:pt x="535037" y="44154"/>
                        <a:pt x="551970" y="60029"/>
                        <a:pt x="577370" y="64262"/>
                      </a:cubicBezTo>
                      <a:cubicBezTo>
                        <a:pt x="602770" y="68495"/>
                        <a:pt x="631345" y="72728"/>
                        <a:pt x="659920" y="76962"/>
                      </a:cubicBezTo>
                    </a:path>
                  </a:pathLst>
                </a:custGeom>
                <a:noFill/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0" name="자유형: 도형 38">
                  <a:extLst>
                    <a:ext uri="{FF2B5EF4-FFF2-40B4-BE49-F238E27FC236}">
                      <a16:creationId xmlns:a16="http://schemas.microsoft.com/office/drawing/2014/main" id="{38DA9072-DEA8-4F5C-BE73-1E862E96682D}"/>
                    </a:ext>
                  </a:extLst>
                </p:cNvPr>
                <p:cNvSpPr/>
                <p:nvPr/>
              </p:nvSpPr>
              <p:spPr>
                <a:xfrm>
                  <a:off x="857250" y="6196712"/>
                  <a:ext cx="330200" cy="46226"/>
                </a:xfrm>
                <a:custGeom>
                  <a:avLst/>
                  <a:gdLst>
                    <a:gd name="connsiteX0" fmla="*/ 0 w 330200"/>
                    <a:gd name="connsiteY0" fmla="*/ 19938 h 46226"/>
                    <a:gd name="connsiteX1" fmla="*/ 139700 w 330200"/>
                    <a:gd name="connsiteY1" fmla="*/ 888 h 46226"/>
                    <a:gd name="connsiteX2" fmla="*/ 215900 w 330200"/>
                    <a:gd name="connsiteY2" fmla="*/ 45338 h 46226"/>
                    <a:gd name="connsiteX3" fmla="*/ 330200 w 330200"/>
                    <a:gd name="connsiteY3" fmla="*/ 26288 h 462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0200" h="46226">
                      <a:moveTo>
                        <a:pt x="0" y="19938"/>
                      </a:moveTo>
                      <a:cubicBezTo>
                        <a:pt x="51858" y="8296"/>
                        <a:pt x="103717" y="-3345"/>
                        <a:pt x="139700" y="888"/>
                      </a:cubicBezTo>
                      <a:cubicBezTo>
                        <a:pt x="175683" y="5121"/>
                        <a:pt x="184150" y="41105"/>
                        <a:pt x="215900" y="45338"/>
                      </a:cubicBezTo>
                      <a:cubicBezTo>
                        <a:pt x="247650" y="49571"/>
                        <a:pt x="288925" y="37929"/>
                        <a:pt x="330200" y="26288"/>
                      </a:cubicBezTo>
                    </a:path>
                  </a:pathLst>
                </a:custGeom>
                <a:noFill/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1" name="자유형: 도형 39">
                  <a:extLst>
                    <a:ext uri="{FF2B5EF4-FFF2-40B4-BE49-F238E27FC236}">
                      <a16:creationId xmlns:a16="http://schemas.microsoft.com/office/drawing/2014/main" id="{1802C693-A5C0-45DC-B02A-2C0EF891F71A}"/>
                    </a:ext>
                  </a:extLst>
                </p:cNvPr>
                <p:cNvSpPr/>
                <p:nvPr/>
              </p:nvSpPr>
              <p:spPr>
                <a:xfrm>
                  <a:off x="889000" y="6350000"/>
                  <a:ext cx="508000" cy="69850"/>
                </a:xfrm>
                <a:custGeom>
                  <a:avLst/>
                  <a:gdLst>
                    <a:gd name="connsiteX0" fmla="*/ 0 w 508000"/>
                    <a:gd name="connsiteY0" fmla="*/ 31750 h 69850"/>
                    <a:gd name="connsiteX1" fmla="*/ 63500 w 508000"/>
                    <a:gd name="connsiteY1" fmla="*/ 69850 h 69850"/>
                    <a:gd name="connsiteX2" fmla="*/ 101600 w 508000"/>
                    <a:gd name="connsiteY2" fmla="*/ 19050 h 69850"/>
                    <a:gd name="connsiteX3" fmla="*/ 184150 w 508000"/>
                    <a:gd name="connsiteY3" fmla="*/ 50800 h 69850"/>
                    <a:gd name="connsiteX4" fmla="*/ 234950 w 508000"/>
                    <a:gd name="connsiteY4" fmla="*/ 0 h 69850"/>
                    <a:gd name="connsiteX5" fmla="*/ 285750 w 508000"/>
                    <a:gd name="connsiteY5" fmla="*/ 31750 h 69850"/>
                    <a:gd name="connsiteX6" fmla="*/ 374650 w 508000"/>
                    <a:gd name="connsiteY6" fmla="*/ 38100 h 69850"/>
                    <a:gd name="connsiteX7" fmla="*/ 419100 w 508000"/>
                    <a:gd name="connsiteY7" fmla="*/ 12700 h 69850"/>
                    <a:gd name="connsiteX8" fmla="*/ 476250 w 508000"/>
                    <a:gd name="connsiteY8" fmla="*/ 25400 h 69850"/>
                    <a:gd name="connsiteX9" fmla="*/ 508000 w 508000"/>
                    <a:gd name="connsiteY9" fmla="*/ 25400 h 69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08000" h="69850">
                      <a:moveTo>
                        <a:pt x="0" y="31750"/>
                      </a:moveTo>
                      <a:lnTo>
                        <a:pt x="63500" y="69850"/>
                      </a:lnTo>
                      <a:lnTo>
                        <a:pt x="101600" y="19050"/>
                      </a:lnTo>
                      <a:lnTo>
                        <a:pt x="184150" y="50800"/>
                      </a:lnTo>
                      <a:lnTo>
                        <a:pt x="234950" y="0"/>
                      </a:lnTo>
                      <a:lnTo>
                        <a:pt x="285750" y="31750"/>
                      </a:lnTo>
                      <a:lnTo>
                        <a:pt x="374650" y="38100"/>
                      </a:lnTo>
                      <a:lnTo>
                        <a:pt x="419100" y="12700"/>
                      </a:lnTo>
                      <a:lnTo>
                        <a:pt x="476250" y="25400"/>
                      </a:lnTo>
                      <a:lnTo>
                        <a:pt x="508000" y="25400"/>
                      </a:lnTo>
                    </a:path>
                  </a:pathLst>
                </a:custGeom>
                <a:noFill/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B160E23E-5756-43DC-AA82-46EC67DBC66C}"/>
                  </a:ext>
                </a:extLst>
              </p:cNvPr>
              <p:cNvGrpSpPr/>
              <p:nvPr/>
            </p:nvGrpSpPr>
            <p:grpSpPr>
              <a:xfrm>
                <a:off x="1494272" y="5868087"/>
                <a:ext cx="605548" cy="822425"/>
                <a:chOff x="752474" y="5868085"/>
                <a:chExt cx="871166" cy="985891"/>
              </a:xfrm>
            </p:grpSpPr>
            <p:sp>
              <p:nvSpPr>
                <p:cNvPr id="73" name="직사각형 72">
                  <a:extLst>
                    <a:ext uri="{FF2B5EF4-FFF2-40B4-BE49-F238E27FC236}">
                      <a16:creationId xmlns:a16="http://schemas.microsoft.com/office/drawing/2014/main" id="{07C43F64-2F4E-4A7A-8CBD-0055F5746513}"/>
                    </a:ext>
                  </a:extLst>
                </p:cNvPr>
                <p:cNvSpPr/>
                <p:nvPr/>
              </p:nvSpPr>
              <p:spPr>
                <a:xfrm rot="10800000" flipV="1">
                  <a:off x="752474" y="5868085"/>
                  <a:ext cx="871166" cy="98589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4" name="자유형: 도형 43">
                  <a:extLst>
                    <a:ext uri="{FF2B5EF4-FFF2-40B4-BE49-F238E27FC236}">
                      <a16:creationId xmlns:a16="http://schemas.microsoft.com/office/drawing/2014/main" id="{714BC1A6-F9DF-44BF-AFBC-E866CA575987}"/>
                    </a:ext>
                  </a:extLst>
                </p:cNvPr>
                <p:cNvSpPr/>
                <p:nvPr/>
              </p:nvSpPr>
              <p:spPr>
                <a:xfrm flipV="1">
                  <a:off x="876780" y="6018827"/>
                  <a:ext cx="659920" cy="45719"/>
                </a:xfrm>
                <a:custGeom>
                  <a:avLst/>
                  <a:gdLst>
                    <a:gd name="connsiteX0" fmla="*/ 12220 w 659920"/>
                    <a:gd name="connsiteY0" fmla="*/ 83312 h 108849"/>
                    <a:gd name="connsiteX1" fmla="*/ 12220 w 659920"/>
                    <a:gd name="connsiteY1" fmla="*/ 762 h 108849"/>
                    <a:gd name="connsiteX2" fmla="*/ 139220 w 659920"/>
                    <a:gd name="connsiteY2" fmla="*/ 45212 h 108849"/>
                    <a:gd name="connsiteX3" fmla="*/ 234470 w 659920"/>
                    <a:gd name="connsiteY3" fmla="*/ 96012 h 108849"/>
                    <a:gd name="connsiteX4" fmla="*/ 266220 w 659920"/>
                    <a:gd name="connsiteY4" fmla="*/ 83312 h 108849"/>
                    <a:gd name="connsiteX5" fmla="*/ 355120 w 659920"/>
                    <a:gd name="connsiteY5" fmla="*/ 32512 h 108849"/>
                    <a:gd name="connsiteX6" fmla="*/ 412270 w 659920"/>
                    <a:gd name="connsiteY6" fmla="*/ 108712 h 108849"/>
                    <a:gd name="connsiteX7" fmla="*/ 507520 w 659920"/>
                    <a:gd name="connsiteY7" fmla="*/ 51562 h 108849"/>
                    <a:gd name="connsiteX8" fmla="*/ 577370 w 659920"/>
                    <a:gd name="connsiteY8" fmla="*/ 64262 h 108849"/>
                    <a:gd name="connsiteX9" fmla="*/ 659920 w 659920"/>
                    <a:gd name="connsiteY9" fmla="*/ 76962 h 1088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59920" h="108849">
                      <a:moveTo>
                        <a:pt x="12220" y="83312"/>
                      </a:moveTo>
                      <a:cubicBezTo>
                        <a:pt x="1636" y="45212"/>
                        <a:pt x="-8947" y="7112"/>
                        <a:pt x="12220" y="762"/>
                      </a:cubicBezTo>
                      <a:cubicBezTo>
                        <a:pt x="33387" y="-5588"/>
                        <a:pt x="102178" y="29337"/>
                        <a:pt x="139220" y="45212"/>
                      </a:cubicBezTo>
                      <a:cubicBezTo>
                        <a:pt x="176262" y="61087"/>
                        <a:pt x="213303" y="89662"/>
                        <a:pt x="234470" y="96012"/>
                      </a:cubicBezTo>
                      <a:cubicBezTo>
                        <a:pt x="255637" y="102362"/>
                        <a:pt x="246112" y="93895"/>
                        <a:pt x="266220" y="83312"/>
                      </a:cubicBezTo>
                      <a:cubicBezTo>
                        <a:pt x="286328" y="72729"/>
                        <a:pt x="330778" y="28279"/>
                        <a:pt x="355120" y="32512"/>
                      </a:cubicBezTo>
                      <a:cubicBezTo>
                        <a:pt x="379462" y="36745"/>
                        <a:pt x="386870" y="105537"/>
                        <a:pt x="412270" y="108712"/>
                      </a:cubicBezTo>
                      <a:cubicBezTo>
                        <a:pt x="437670" y="111887"/>
                        <a:pt x="480003" y="58970"/>
                        <a:pt x="507520" y="51562"/>
                      </a:cubicBezTo>
                      <a:cubicBezTo>
                        <a:pt x="535037" y="44154"/>
                        <a:pt x="551970" y="60029"/>
                        <a:pt x="577370" y="64262"/>
                      </a:cubicBezTo>
                      <a:cubicBezTo>
                        <a:pt x="602770" y="68495"/>
                        <a:pt x="631345" y="72728"/>
                        <a:pt x="659920" y="76962"/>
                      </a:cubicBezTo>
                    </a:path>
                  </a:pathLst>
                </a:custGeom>
                <a:noFill/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5" name="자유형: 도형 44">
                  <a:extLst>
                    <a:ext uri="{FF2B5EF4-FFF2-40B4-BE49-F238E27FC236}">
                      <a16:creationId xmlns:a16="http://schemas.microsoft.com/office/drawing/2014/main" id="{9F08E35D-11D9-492E-A9BF-07850D6990EB}"/>
                    </a:ext>
                  </a:extLst>
                </p:cNvPr>
                <p:cNvSpPr/>
                <p:nvPr/>
              </p:nvSpPr>
              <p:spPr>
                <a:xfrm>
                  <a:off x="857249" y="6196712"/>
                  <a:ext cx="481563" cy="45719"/>
                </a:xfrm>
                <a:custGeom>
                  <a:avLst/>
                  <a:gdLst>
                    <a:gd name="connsiteX0" fmla="*/ 0 w 330200"/>
                    <a:gd name="connsiteY0" fmla="*/ 19938 h 46226"/>
                    <a:gd name="connsiteX1" fmla="*/ 139700 w 330200"/>
                    <a:gd name="connsiteY1" fmla="*/ 888 h 46226"/>
                    <a:gd name="connsiteX2" fmla="*/ 215900 w 330200"/>
                    <a:gd name="connsiteY2" fmla="*/ 45338 h 46226"/>
                    <a:gd name="connsiteX3" fmla="*/ 330200 w 330200"/>
                    <a:gd name="connsiteY3" fmla="*/ 26288 h 462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0200" h="46226">
                      <a:moveTo>
                        <a:pt x="0" y="19938"/>
                      </a:moveTo>
                      <a:cubicBezTo>
                        <a:pt x="51858" y="8296"/>
                        <a:pt x="103717" y="-3345"/>
                        <a:pt x="139700" y="888"/>
                      </a:cubicBezTo>
                      <a:cubicBezTo>
                        <a:pt x="175683" y="5121"/>
                        <a:pt x="184150" y="41105"/>
                        <a:pt x="215900" y="45338"/>
                      </a:cubicBezTo>
                      <a:cubicBezTo>
                        <a:pt x="247650" y="49571"/>
                        <a:pt x="288925" y="37929"/>
                        <a:pt x="330200" y="26288"/>
                      </a:cubicBezTo>
                    </a:path>
                  </a:pathLst>
                </a:custGeom>
                <a:noFill/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6" name="자유형: 도형 45">
                  <a:extLst>
                    <a:ext uri="{FF2B5EF4-FFF2-40B4-BE49-F238E27FC236}">
                      <a16:creationId xmlns:a16="http://schemas.microsoft.com/office/drawing/2014/main" id="{21B4A5AF-A419-4D36-B2EF-54539A811B74}"/>
                    </a:ext>
                  </a:extLst>
                </p:cNvPr>
                <p:cNvSpPr/>
                <p:nvPr/>
              </p:nvSpPr>
              <p:spPr>
                <a:xfrm flipV="1">
                  <a:off x="889000" y="6364273"/>
                  <a:ext cx="272940" cy="45719"/>
                </a:xfrm>
                <a:custGeom>
                  <a:avLst/>
                  <a:gdLst>
                    <a:gd name="connsiteX0" fmla="*/ 0 w 508000"/>
                    <a:gd name="connsiteY0" fmla="*/ 31750 h 69850"/>
                    <a:gd name="connsiteX1" fmla="*/ 63500 w 508000"/>
                    <a:gd name="connsiteY1" fmla="*/ 69850 h 69850"/>
                    <a:gd name="connsiteX2" fmla="*/ 101600 w 508000"/>
                    <a:gd name="connsiteY2" fmla="*/ 19050 h 69850"/>
                    <a:gd name="connsiteX3" fmla="*/ 184150 w 508000"/>
                    <a:gd name="connsiteY3" fmla="*/ 50800 h 69850"/>
                    <a:gd name="connsiteX4" fmla="*/ 234950 w 508000"/>
                    <a:gd name="connsiteY4" fmla="*/ 0 h 69850"/>
                    <a:gd name="connsiteX5" fmla="*/ 285750 w 508000"/>
                    <a:gd name="connsiteY5" fmla="*/ 31750 h 69850"/>
                    <a:gd name="connsiteX6" fmla="*/ 374650 w 508000"/>
                    <a:gd name="connsiteY6" fmla="*/ 38100 h 69850"/>
                    <a:gd name="connsiteX7" fmla="*/ 419100 w 508000"/>
                    <a:gd name="connsiteY7" fmla="*/ 12700 h 69850"/>
                    <a:gd name="connsiteX8" fmla="*/ 476250 w 508000"/>
                    <a:gd name="connsiteY8" fmla="*/ 25400 h 69850"/>
                    <a:gd name="connsiteX9" fmla="*/ 508000 w 508000"/>
                    <a:gd name="connsiteY9" fmla="*/ 25400 h 69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08000" h="69850">
                      <a:moveTo>
                        <a:pt x="0" y="31750"/>
                      </a:moveTo>
                      <a:lnTo>
                        <a:pt x="63500" y="69850"/>
                      </a:lnTo>
                      <a:lnTo>
                        <a:pt x="101600" y="19050"/>
                      </a:lnTo>
                      <a:lnTo>
                        <a:pt x="184150" y="50800"/>
                      </a:lnTo>
                      <a:lnTo>
                        <a:pt x="234950" y="0"/>
                      </a:lnTo>
                      <a:lnTo>
                        <a:pt x="285750" y="31750"/>
                      </a:lnTo>
                      <a:lnTo>
                        <a:pt x="374650" y="38100"/>
                      </a:lnTo>
                      <a:lnTo>
                        <a:pt x="419100" y="12700"/>
                      </a:lnTo>
                      <a:lnTo>
                        <a:pt x="476250" y="25400"/>
                      </a:lnTo>
                      <a:lnTo>
                        <a:pt x="508000" y="25400"/>
                      </a:lnTo>
                    </a:path>
                  </a:pathLst>
                </a:custGeom>
                <a:noFill/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93" name="그룹 92"/>
              <p:cNvGrpSpPr/>
              <p:nvPr/>
            </p:nvGrpSpPr>
            <p:grpSpPr>
              <a:xfrm>
                <a:off x="0" y="378663"/>
                <a:ext cx="517204" cy="262045"/>
                <a:chOff x="0" y="378663"/>
                <a:chExt cx="517204" cy="262045"/>
              </a:xfrm>
            </p:grpSpPr>
            <p:grpSp>
              <p:nvGrpSpPr>
                <p:cNvPr id="94" name="그룹 93">
                  <a:extLst>
                    <a:ext uri="{FF2B5EF4-FFF2-40B4-BE49-F238E27FC236}">
                      <a16:creationId xmlns:a16="http://schemas.microsoft.com/office/drawing/2014/main" id="{2DAC26EB-17DE-411B-98FC-186B57022FA4}"/>
                    </a:ext>
                  </a:extLst>
                </p:cNvPr>
                <p:cNvGrpSpPr/>
                <p:nvPr/>
              </p:nvGrpSpPr>
              <p:grpSpPr>
                <a:xfrm>
                  <a:off x="0" y="378663"/>
                  <a:ext cx="517204" cy="223678"/>
                  <a:chOff x="-10532" y="378663"/>
                  <a:chExt cx="517204" cy="223678"/>
                </a:xfrm>
              </p:grpSpPr>
              <p:sp>
                <p:nvSpPr>
                  <p:cNvPr id="96" name="직사각형 95">
                    <a:extLst>
                      <a:ext uri="{FF2B5EF4-FFF2-40B4-BE49-F238E27FC236}">
                        <a16:creationId xmlns:a16="http://schemas.microsoft.com/office/drawing/2014/main" id="{2482E8BD-341B-4D21-9716-7A73C9E9E825}"/>
                      </a:ext>
                    </a:extLst>
                  </p:cNvPr>
                  <p:cNvSpPr/>
                  <p:nvPr/>
                </p:nvSpPr>
                <p:spPr>
                  <a:xfrm rot="10800000" flipV="1">
                    <a:off x="248071" y="378663"/>
                    <a:ext cx="258601" cy="223678"/>
                  </a:xfrm>
                  <a:prstGeom prst="rect">
                    <a:avLst/>
                  </a:prstGeom>
                  <a:solidFill>
                    <a:srgbClr val="FF7C80"/>
                  </a:solidFill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7" name="직사각형 96">
                    <a:extLst>
                      <a:ext uri="{FF2B5EF4-FFF2-40B4-BE49-F238E27FC236}">
                        <a16:creationId xmlns:a16="http://schemas.microsoft.com/office/drawing/2014/main" id="{1BA244FF-1820-4626-BB6A-816E558AB30A}"/>
                      </a:ext>
                    </a:extLst>
                  </p:cNvPr>
                  <p:cNvSpPr/>
                  <p:nvPr/>
                </p:nvSpPr>
                <p:spPr>
                  <a:xfrm rot="10800000" flipV="1">
                    <a:off x="-10532" y="378663"/>
                    <a:ext cx="258601" cy="223678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95" name="직각 삼각형 94">
                  <a:extLst>
                    <a:ext uri="{FF2B5EF4-FFF2-40B4-BE49-F238E27FC236}">
                      <a16:creationId xmlns:a16="http://schemas.microsoft.com/office/drawing/2014/main" id="{1BA244FF-1820-4626-BB6A-816E558AB30A}"/>
                    </a:ext>
                  </a:extLst>
                </p:cNvPr>
                <p:cNvSpPr/>
                <p:nvPr/>
              </p:nvSpPr>
              <p:spPr>
                <a:xfrm rot="10800000" flipH="1">
                  <a:off x="47625" y="604708"/>
                  <a:ext cx="460384" cy="36000"/>
                </a:xfrm>
                <a:prstGeom prst="rtTriangle">
                  <a:avLst/>
                </a:prstGeom>
                <a:solidFill>
                  <a:schemeClr val="tx1">
                    <a:alpha val="37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grpSp>
        <p:nvGrpSpPr>
          <p:cNvPr id="2" name="그룹 1"/>
          <p:cNvGrpSpPr/>
          <p:nvPr/>
        </p:nvGrpSpPr>
        <p:grpSpPr>
          <a:xfrm>
            <a:off x="888999" y="414694"/>
            <a:ext cx="10414000" cy="4822372"/>
            <a:chOff x="888999" y="414694"/>
            <a:chExt cx="10414000" cy="4822372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C5763CEB-E767-4926-A129-098FBA5380DF}"/>
                </a:ext>
              </a:extLst>
            </p:cNvPr>
            <p:cNvSpPr/>
            <p:nvPr/>
          </p:nvSpPr>
          <p:spPr>
            <a:xfrm rot="10800000" flipV="1">
              <a:off x="889000" y="414694"/>
              <a:ext cx="10413999" cy="602342"/>
            </a:xfrm>
            <a:prstGeom prst="round2SameRect">
              <a:avLst>
                <a:gd name="adj1" fmla="val 35593"/>
                <a:gd name="adj2" fmla="val 0"/>
              </a:avLst>
            </a:prstGeom>
            <a:solidFill>
              <a:srgbClr val="C2E1F3"/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위쪽 모서리 8">
              <a:extLst>
                <a:ext uri="{FF2B5EF4-FFF2-40B4-BE49-F238E27FC236}">
                  <a16:creationId xmlns:a16="http://schemas.microsoft.com/office/drawing/2014/main" id="{2B80D832-C406-4061-839A-C74EFFEEBD00}"/>
                </a:ext>
              </a:extLst>
            </p:cNvPr>
            <p:cNvSpPr/>
            <p:nvPr/>
          </p:nvSpPr>
          <p:spPr>
            <a:xfrm rot="10800000" flipV="1">
              <a:off x="888999" y="1017037"/>
              <a:ext cx="10413999" cy="4220029"/>
            </a:xfrm>
            <a:prstGeom prst="round2SameRect">
              <a:avLst>
                <a:gd name="adj1" fmla="val 0"/>
                <a:gd name="adj2" fmla="val 5602"/>
              </a:avLst>
            </a:prstGeom>
            <a:solidFill>
              <a:schemeClr val="bg1"/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8A14259A-8C5B-4410-B479-F86A657E07B5}"/>
                </a:ext>
              </a:extLst>
            </p:cNvPr>
            <p:cNvGrpSpPr/>
            <p:nvPr/>
          </p:nvGrpSpPr>
          <p:grpSpPr>
            <a:xfrm>
              <a:off x="9890945" y="619236"/>
              <a:ext cx="1007161" cy="255941"/>
              <a:chOff x="1863401" y="378540"/>
              <a:chExt cx="1007161" cy="255941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DF98AAEC-D02C-4783-9100-04C0CC31992C}"/>
                  </a:ext>
                </a:extLst>
              </p:cNvPr>
              <p:cNvSpPr/>
              <p:nvPr/>
            </p:nvSpPr>
            <p:spPr>
              <a:xfrm rot="10800000" flipV="1">
                <a:off x="1863401" y="378542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619E48A8-58C0-480A-B548-8144D6DE39C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991002" y="505446"/>
                <a:ext cx="0" cy="108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6B9FD52D-C411-47B9-99EF-B7A82CD67F7D}"/>
                  </a:ext>
                </a:extLst>
              </p:cNvPr>
              <p:cNvSpPr/>
              <p:nvPr/>
            </p:nvSpPr>
            <p:spPr>
              <a:xfrm rot="10800000" flipV="1">
                <a:off x="2239012" y="378541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E51E934D-5406-4D1C-8013-D0C501F30FCD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366980" y="440705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D952641B-D615-4818-9855-5BFDAA46AF99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2366979" y="440703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03799565-BF67-4F51-838E-1E175AA23471}"/>
                  </a:ext>
                </a:extLst>
              </p:cNvPr>
              <p:cNvSpPr/>
              <p:nvPr/>
            </p:nvSpPr>
            <p:spPr>
              <a:xfrm rot="10800000" flipV="1">
                <a:off x="2614623" y="378540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AC286C7B-2742-4A81-AEEF-5338BFF3DB39}"/>
                  </a:ext>
                </a:extLst>
              </p:cNvPr>
              <p:cNvSpPr/>
              <p:nvPr/>
            </p:nvSpPr>
            <p:spPr>
              <a:xfrm rot="10800000" flipV="1">
                <a:off x="2690822" y="461791"/>
                <a:ext cx="103539" cy="1035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33B189E-B060-4814-A261-7C3B7E592AC9}"/>
              </a:ext>
            </a:extLst>
          </p:cNvPr>
          <p:cNvGrpSpPr/>
          <p:nvPr/>
        </p:nvGrpSpPr>
        <p:grpSpPr>
          <a:xfrm>
            <a:off x="2595390" y="1206240"/>
            <a:ext cx="6789910" cy="5647735"/>
            <a:chOff x="2595390" y="1206240"/>
            <a:chExt cx="6789910" cy="5647735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696B32D9-00F3-44B8-8EC5-E7AD1822C2B2}"/>
                </a:ext>
              </a:extLst>
            </p:cNvPr>
            <p:cNvGrpSpPr/>
            <p:nvPr/>
          </p:nvGrpSpPr>
          <p:grpSpPr>
            <a:xfrm>
              <a:off x="3995446" y="1206240"/>
              <a:ext cx="4150452" cy="4087449"/>
              <a:chOff x="3995446" y="1206240"/>
              <a:chExt cx="4150452" cy="4087449"/>
            </a:xfrm>
          </p:grpSpPr>
          <p:sp>
            <p:nvSpPr>
              <p:cNvPr id="15" name="사각형: 둥근 위쪽 모서리 9">
                <a:extLst>
                  <a:ext uri="{FF2B5EF4-FFF2-40B4-BE49-F238E27FC236}">
                    <a16:creationId xmlns:a16="http://schemas.microsoft.com/office/drawing/2014/main" id="{9E704EF7-B6D7-4E8A-869A-678BEA165A4D}"/>
                  </a:ext>
                </a:extLst>
              </p:cNvPr>
              <p:cNvSpPr/>
              <p:nvPr/>
            </p:nvSpPr>
            <p:spPr>
              <a:xfrm rot="10800000" flipV="1">
                <a:off x="3995446" y="3372281"/>
                <a:ext cx="495591" cy="68840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사각형: 둥근 위쪽 모서리 9">
                <a:extLst>
                  <a:ext uri="{FF2B5EF4-FFF2-40B4-BE49-F238E27FC236}">
                    <a16:creationId xmlns:a16="http://schemas.microsoft.com/office/drawing/2014/main" id="{18E05AE6-64E5-4070-AB26-84578946C316}"/>
                  </a:ext>
                </a:extLst>
              </p:cNvPr>
              <p:cNvSpPr/>
              <p:nvPr/>
            </p:nvSpPr>
            <p:spPr>
              <a:xfrm rot="10800000" flipV="1">
                <a:off x="7501648" y="3344622"/>
                <a:ext cx="495591" cy="68840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F2982961-E81F-4A34-8475-531D75DCA14D}"/>
                  </a:ext>
                </a:extLst>
              </p:cNvPr>
              <p:cNvGrpSpPr/>
              <p:nvPr/>
            </p:nvGrpSpPr>
            <p:grpSpPr>
              <a:xfrm>
                <a:off x="4106233" y="1206240"/>
                <a:ext cx="4039665" cy="4087449"/>
                <a:chOff x="4106233" y="1206240"/>
                <a:chExt cx="4039665" cy="4087449"/>
              </a:xfrm>
            </p:grpSpPr>
            <p:sp>
              <p:nvSpPr>
                <p:cNvPr id="12" name="Freeform 5">
                  <a:extLst>
                    <a:ext uri="{FF2B5EF4-FFF2-40B4-BE49-F238E27FC236}">
                      <a16:creationId xmlns:a16="http://schemas.microsoft.com/office/drawing/2014/main" id="{378A03DB-0B23-4A3C-ACC6-B595299514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06233" y="1206240"/>
                  <a:ext cx="4039665" cy="3373924"/>
                </a:xfrm>
                <a:custGeom>
                  <a:avLst/>
                  <a:gdLst>
                    <a:gd name="T0" fmla="*/ 231 w 3216"/>
                    <a:gd name="T1" fmla="*/ 2581 h 2686"/>
                    <a:gd name="T2" fmla="*/ 100 w 3216"/>
                    <a:gd name="T3" fmla="*/ 2024 h 2686"/>
                    <a:gd name="T4" fmla="*/ 38 w 3216"/>
                    <a:gd name="T5" fmla="*/ 1625 h 2686"/>
                    <a:gd name="T6" fmla="*/ 15 w 3216"/>
                    <a:gd name="T7" fmla="*/ 1121 h 2686"/>
                    <a:gd name="T8" fmla="*/ 239 w 3216"/>
                    <a:gd name="T9" fmla="*/ 880 h 2686"/>
                    <a:gd name="T10" fmla="*/ 269 w 3216"/>
                    <a:gd name="T11" fmla="*/ 790 h 2686"/>
                    <a:gd name="T12" fmla="*/ 423 w 3216"/>
                    <a:gd name="T13" fmla="*/ 587 h 2686"/>
                    <a:gd name="T14" fmla="*/ 500 w 3216"/>
                    <a:gd name="T15" fmla="*/ 542 h 2686"/>
                    <a:gd name="T16" fmla="*/ 1177 w 3216"/>
                    <a:gd name="T17" fmla="*/ 241 h 2686"/>
                    <a:gd name="T18" fmla="*/ 1431 w 3216"/>
                    <a:gd name="T19" fmla="*/ 173 h 2686"/>
                    <a:gd name="T20" fmla="*/ 1193 w 3216"/>
                    <a:gd name="T21" fmla="*/ 106 h 2686"/>
                    <a:gd name="T22" fmla="*/ 1316 w 3216"/>
                    <a:gd name="T23" fmla="*/ 83 h 2686"/>
                    <a:gd name="T24" fmla="*/ 1524 w 3216"/>
                    <a:gd name="T25" fmla="*/ 166 h 2686"/>
                    <a:gd name="T26" fmla="*/ 1277 w 3216"/>
                    <a:gd name="T27" fmla="*/ 8 h 2686"/>
                    <a:gd name="T28" fmla="*/ 1547 w 3216"/>
                    <a:gd name="T29" fmla="*/ 91 h 2686"/>
                    <a:gd name="T30" fmla="*/ 1954 w 3216"/>
                    <a:gd name="T31" fmla="*/ 233 h 2686"/>
                    <a:gd name="T32" fmla="*/ 2439 w 3216"/>
                    <a:gd name="T33" fmla="*/ 369 h 2686"/>
                    <a:gd name="T34" fmla="*/ 2508 w 3216"/>
                    <a:gd name="T35" fmla="*/ 474 h 2686"/>
                    <a:gd name="T36" fmla="*/ 2562 w 3216"/>
                    <a:gd name="T37" fmla="*/ 595 h 2686"/>
                    <a:gd name="T38" fmla="*/ 2970 w 3216"/>
                    <a:gd name="T39" fmla="*/ 783 h 2686"/>
                    <a:gd name="T40" fmla="*/ 3216 w 3216"/>
                    <a:gd name="T41" fmla="*/ 1144 h 2686"/>
                    <a:gd name="T42" fmla="*/ 2955 w 3216"/>
                    <a:gd name="T43" fmla="*/ 971 h 2686"/>
                    <a:gd name="T44" fmla="*/ 2970 w 3216"/>
                    <a:gd name="T45" fmla="*/ 1008 h 2686"/>
                    <a:gd name="T46" fmla="*/ 3186 w 3216"/>
                    <a:gd name="T47" fmla="*/ 1377 h 2686"/>
                    <a:gd name="T48" fmla="*/ 3147 w 3216"/>
                    <a:gd name="T49" fmla="*/ 1573 h 2686"/>
                    <a:gd name="T50" fmla="*/ 2885 w 3216"/>
                    <a:gd name="T51" fmla="*/ 2009 h 2686"/>
                    <a:gd name="T52" fmla="*/ 2793 w 3216"/>
                    <a:gd name="T53" fmla="*/ 2370 h 2686"/>
                    <a:gd name="T54" fmla="*/ 2701 w 3216"/>
                    <a:gd name="T55" fmla="*/ 2671 h 2686"/>
                    <a:gd name="T56" fmla="*/ 2655 w 3216"/>
                    <a:gd name="T57" fmla="*/ 2656 h 2686"/>
                    <a:gd name="T58" fmla="*/ 2624 w 3216"/>
                    <a:gd name="T59" fmla="*/ 1716 h 2686"/>
                    <a:gd name="T60" fmla="*/ 2624 w 3216"/>
                    <a:gd name="T61" fmla="*/ 1497 h 2686"/>
                    <a:gd name="T62" fmla="*/ 2247 w 3216"/>
                    <a:gd name="T63" fmla="*/ 1332 h 2686"/>
                    <a:gd name="T64" fmla="*/ 2231 w 3216"/>
                    <a:gd name="T65" fmla="*/ 1347 h 2686"/>
                    <a:gd name="T66" fmla="*/ 2462 w 3216"/>
                    <a:gd name="T67" fmla="*/ 1663 h 2686"/>
                    <a:gd name="T68" fmla="*/ 2370 w 3216"/>
                    <a:gd name="T69" fmla="*/ 1588 h 2686"/>
                    <a:gd name="T70" fmla="*/ 2231 w 3216"/>
                    <a:gd name="T71" fmla="*/ 1497 h 2686"/>
                    <a:gd name="T72" fmla="*/ 2370 w 3216"/>
                    <a:gd name="T73" fmla="*/ 1866 h 2686"/>
                    <a:gd name="T74" fmla="*/ 2362 w 3216"/>
                    <a:gd name="T75" fmla="*/ 2069 h 2686"/>
                    <a:gd name="T76" fmla="*/ 2301 w 3216"/>
                    <a:gd name="T77" fmla="*/ 1896 h 2686"/>
                    <a:gd name="T78" fmla="*/ 2047 w 3216"/>
                    <a:gd name="T79" fmla="*/ 1460 h 2686"/>
                    <a:gd name="T80" fmla="*/ 1831 w 3216"/>
                    <a:gd name="T81" fmla="*/ 1332 h 2686"/>
                    <a:gd name="T82" fmla="*/ 1547 w 3216"/>
                    <a:gd name="T83" fmla="*/ 1287 h 2686"/>
                    <a:gd name="T84" fmla="*/ 1000 w 3216"/>
                    <a:gd name="T85" fmla="*/ 1370 h 2686"/>
                    <a:gd name="T86" fmla="*/ 554 w 3216"/>
                    <a:gd name="T87" fmla="*/ 1400 h 2686"/>
                    <a:gd name="T88" fmla="*/ 562 w 3216"/>
                    <a:gd name="T89" fmla="*/ 1603 h 2686"/>
                    <a:gd name="T90" fmla="*/ 423 w 3216"/>
                    <a:gd name="T91" fmla="*/ 1648 h 2686"/>
                    <a:gd name="T92" fmla="*/ 492 w 3216"/>
                    <a:gd name="T93" fmla="*/ 1851 h 2686"/>
                    <a:gd name="T94" fmla="*/ 385 w 3216"/>
                    <a:gd name="T95" fmla="*/ 1761 h 2686"/>
                    <a:gd name="T96" fmla="*/ 416 w 3216"/>
                    <a:gd name="T97" fmla="*/ 1911 h 2686"/>
                    <a:gd name="T98" fmla="*/ 331 w 3216"/>
                    <a:gd name="T99" fmla="*/ 1866 h 2686"/>
                    <a:gd name="T100" fmla="*/ 323 w 3216"/>
                    <a:gd name="T101" fmla="*/ 1964 h 2686"/>
                    <a:gd name="T102" fmla="*/ 300 w 3216"/>
                    <a:gd name="T103" fmla="*/ 2603 h 26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3216" h="2686">
                      <a:moveTo>
                        <a:pt x="269" y="2633"/>
                      </a:moveTo>
                      <a:lnTo>
                        <a:pt x="231" y="2581"/>
                      </a:lnTo>
                      <a:lnTo>
                        <a:pt x="162" y="2378"/>
                      </a:lnTo>
                      <a:lnTo>
                        <a:pt x="100" y="2024"/>
                      </a:lnTo>
                      <a:lnTo>
                        <a:pt x="92" y="1949"/>
                      </a:lnTo>
                      <a:lnTo>
                        <a:pt x="38" y="1625"/>
                      </a:lnTo>
                      <a:lnTo>
                        <a:pt x="0" y="1166"/>
                      </a:lnTo>
                      <a:lnTo>
                        <a:pt x="15" y="1121"/>
                      </a:lnTo>
                      <a:lnTo>
                        <a:pt x="85" y="1008"/>
                      </a:lnTo>
                      <a:lnTo>
                        <a:pt x="239" y="880"/>
                      </a:lnTo>
                      <a:lnTo>
                        <a:pt x="308" y="865"/>
                      </a:lnTo>
                      <a:lnTo>
                        <a:pt x="269" y="790"/>
                      </a:lnTo>
                      <a:lnTo>
                        <a:pt x="292" y="677"/>
                      </a:lnTo>
                      <a:lnTo>
                        <a:pt x="423" y="587"/>
                      </a:lnTo>
                      <a:lnTo>
                        <a:pt x="462" y="572"/>
                      </a:lnTo>
                      <a:lnTo>
                        <a:pt x="500" y="542"/>
                      </a:lnTo>
                      <a:lnTo>
                        <a:pt x="816" y="369"/>
                      </a:lnTo>
                      <a:lnTo>
                        <a:pt x="1177" y="241"/>
                      </a:lnTo>
                      <a:lnTo>
                        <a:pt x="1416" y="181"/>
                      </a:lnTo>
                      <a:lnTo>
                        <a:pt x="1431" y="173"/>
                      </a:lnTo>
                      <a:lnTo>
                        <a:pt x="1293" y="121"/>
                      </a:lnTo>
                      <a:lnTo>
                        <a:pt x="1193" y="106"/>
                      </a:lnTo>
                      <a:lnTo>
                        <a:pt x="1216" y="75"/>
                      </a:lnTo>
                      <a:lnTo>
                        <a:pt x="1316" y="83"/>
                      </a:lnTo>
                      <a:lnTo>
                        <a:pt x="1493" y="143"/>
                      </a:lnTo>
                      <a:lnTo>
                        <a:pt x="1524" y="166"/>
                      </a:lnTo>
                      <a:lnTo>
                        <a:pt x="1470" y="106"/>
                      </a:lnTo>
                      <a:lnTo>
                        <a:pt x="1277" y="8"/>
                      </a:lnTo>
                      <a:lnTo>
                        <a:pt x="1323" y="0"/>
                      </a:lnTo>
                      <a:lnTo>
                        <a:pt x="1547" y="91"/>
                      </a:lnTo>
                      <a:lnTo>
                        <a:pt x="1693" y="151"/>
                      </a:lnTo>
                      <a:lnTo>
                        <a:pt x="1954" y="233"/>
                      </a:lnTo>
                      <a:lnTo>
                        <a:pt x="2285" y="309"/>
                      </a:lnTo>
                      <a:lnTo>
                        <a:pt x="2439" y="369"/>
                      </a:lnTo>
                      <a:lnTo>
                        <a:pt x="2485" y="422"/>
                      </a:lnTo>
                      <a:lnTo>
                        <a:pt x="2508" y="474"/>
                      </a:lnTo>
                      <a:lnTo>
                        <a:pt x="2524" y="580"/>
                      </a:lnTo>
                      <a:lnTo>
                        <a:pt x="2562" y="595"/>
                      </a:lnTo>
                      <a:lnTo>
                        <a:pt x="2670" y="617"/>
                      </a:lnTo>
                      <a:lnTo>
                        <a:pt x="2970" y="783"/>
                      </a:lnTo>
                      <a:lnTo>
                        <a:pt x="3155" y="1001"/>
                      </a:lnTo>
                      <a:lnTo>
                        <a:pt x="3216" y="1144"/>
                      </a:lnTo>
                      <a:lnTo>
                        <a:pt x="3101" y="1031"/>
                      </a:lnTo>
                      <a:lnTo>
                        <a:pt x="2955" y="971"/>
                      </a:lnTo>
                      <a:lnTo>
                        <a:pt x="2939" y="971"/>
                      </a:lnTo>
                      <a:lnTo>
                        <a:pt x="2970" y="1008"/>
                      </a:lnTo>
                      <a:lnTo>
                        <a:pt x="3116" y="1212"/>
                      </a:lnTo>
                      <a:lnTo>
                        <a:pt x="3186" y="1377"/>
                      </a:lnTo>
                      <a:lnTo>
                        <a:pt x="3186" y="1460"/>
                      </a:lnTo>
                      <a:lnTo>
                        <a:pt x="3147" y="1573"/>
                      </a:lnTo>
                      <a:lnTo>
                        <a:pt x="3039" y="1716"/>
                      </a:lnTo>
                      <a:lnTo>
                        <a:pt x="2885" y="2009"/>
                      </a:lnTo>
                      <a:lnTo>
                        <a:pt x="2816" y="2235"/>
                      </a:lnTo>
                      <a:lnTo>
                        <a:pt x="2793" y="2370"/>
                      </a:lnTo>
                      <a:lnTo>
                        <a:pt x="2747" y="2581"/>
                      </a:lnTo>
                      <a:lnTo>
                        <a:pt x="2701" y="2671"/>
                      </a:lnTo>
                      <a:lnTo>
                        <a:pt x="2678" y="2686"/>
                      </a:lnTo>
                      <a:lnTo>
                        <a:pt x="2655" y="2656"/>
                      </a:lnTo>
                      <a:lnTo>
                        <a:pt x="2624" y="2348"/>
                      </a:lnTo>
                      <a:lnTo>
                        <a:pt x="2624" y="1716"/>
                      </a:lnTo>
                      <a:lnTo>
                        <a:pt x="2632" y="1535"/>
                      </a:lnTo>
                      <a:lnTo>
                        <a:pt x="2624" y="1497"/>
                      </a:lnTo>
                      <a:lnTo>
                        <a:pt x="2501" y="1422"/>
                      </a:lnTo>
                      <a:lnTo>
                        <a:pt x="2247" y="1332"/>
                      </a:lnTo>
                      <a:lnTo>
                        <a:pt x="2185" y="1317"/>
                      </a:lnTo>
                      <a:lnTo>
                        <a:pt x="2231" y="1347"/>
                      </a:lnTo>
                      <a:lnTo>
                        <a:pt x="2401" y="1512"/>
                      </a:lnTo>
                      <a:lnTo>
                        <a:pt x="2462" y="1663"/>
                      </a:lnTo>
                      <a:lnTo>
                        <a:pt x="2447" y="1738"/>
                      </a:lnTo>
                      <a:lnTo>
                        <a:pt x="2370" y="1588"/>
                      </a:lnTo>
                      <a:lnTo>
                        <a:pt x="2247" y="1497"/>
                      </a:lnTo>
                      <a:lnTo>
                        <a:pt x="2231" y="1497"/>
                      </a:lnTo>
                      <a:lnTo>
                        <a:pt x="2262" y="1558"/>
                      </a:lnTo>
                      <a:lnTo>
                        <a:pt x="2370" y="1866"/>
                      </a:lnTo>
                      <a:lnTo>
                        <a:pt x="2385" y="2002"/>
                      </a:lnTo>
                      <a:lnTo>
                        <a:pt x="2362" y="2069"/>
                      </a:lnTo>
                      <a:lnTo>
                        <a:pt x="2339" y="2092"/>
                      </a:lnTo>
                      <a:lnTo>
                        <a:pt x="2301" y="1896"/>
                      </a:lnTo>
                      <a:lnTo>
                        <a:pt x="2185" y="1625"/>
                      </a:lnTo>
                      <a:lnTo>
                        <a:pt x="2047" y="1460"/>
                      </a:lnTo>
                      <a:lnTo>
                        <a:pt x="1901" y="1370"/>
                      </a:lnTo>
                      <a:lnTo>
                        <a:pt x="1831" y="1332"/>
                      </a:lnTo>
                      <a:lnTo>
                        <a:pt x="1754" y="1309"/>
                      </a:lnTo>
                      <a:lnTo>
                        <a:pt x="1547" y="1287"/>
                      </a:lnTo>
                      <a:lnTo>
                        <a:pt x="1200" y="1317"/>
                      </a:lnTo>
                      <a:lnTo>
                        <a:pt x="1000" y="1370"/>
                      </a:lnTo>
                      <a:lnTo>
                        <a:pt x="823" y="1415"/>
                      </a:lnTo>
                      <a:lnTo>
                        <a:pt x="554" y="1400"/>
                      </a:lnTo>
                      <a:lnTo>
                        <a:pt x="523" y="1392"/>
                      </a:lnTo>
                      <a:lnTo>
                        <a:pt x="562" y="1603"/>
                      </a:lnTo>
                      <a:lnTo>
                        <a:pt x="446" y="1512"/>
                      </a:lnTo>
                      <a:lnTo>
                        <a:pt x="423" y="1648"/>
                      </a:lnTo>
                      <a:lnTo>
                        <a:pt x="462" y="1708"/>
                      </a:lnTo>
                      <a:lnTo>
                        <a:pt x="492" y="1851"/>
                      </a:lnTo>
                      <a:lnTo>
                        <a:pt x="400" y="1761"/>
                      </a:lnTo>
                      <a:lnTo>
                        <a:pt x="385" y="1761"/>
                      </a:lnTo>
                      <a:lnTo>
                        <a:pt x="416" y="1813"/>
                      </a:lnTo>
                      <a:lnTo>
                        <a:pt x="416" y="1911"/>
                      </a:lnTo>
                      <a:lnTo>
                        <a:pt x="392" y="1874"/>
                      </a:lnTo>
                      <a:lnTo>
                        <a:pt x="331" y="1866"/>
                      </a:lnTo>
                      <a:lnTo>
                        <a:pt x="323" y="1866"/>
                      </a:lnTo>
                      <a:lnTo>
                        <a:pt x="323" y="1964"/>
                      </a:lnTo>
                      <a:lnTo>
                        <a:pt x="323" y="2393"/>
                      </a:lnTo>
                      <a:lnTo>
                        <a:pt x="300" y="2603"/>
                      </a:lnTo>
                      <a:lnTo>
                        <a:pt x="269" y="2633"/>
                      </a:lnTo>
                      <a:close/>
                    </a:path>
                  </a:pathLst>
                </a:custGeom>
                <a:solidFill>
                  <a:srgbClr val="747A9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" name="자유형: 도형 12">
                  <a:extLst>
                    <a:ext uri="{FF2B5EF4-FFF2-40B4-BE49-F238E27FC236}">
                      <a16:creationId xmlns:a16="http://schemas.microsoft.com/office/drawing/2014/main" id="{C00B411E-B077-402F-A836-B22036C822EC}"/>
                    </a:ext>
                  </a:extLst>
                </p:cNvPr>
                <p:cNvSpPr/>
                <p:nvPr/>
              </p:nvSpPr>
              <p:spPr>
                <a:xfrm>
                  <a:off x="4200807" y="2295957"/>
                  <a:ext cx="3555079" cy="2997732"/>
                </a:xfrm>
                <a:custGeom>
                  <a:avLst/>
                  <a:gdLst>
                    <a:gd name="connsiteX0" fmla="*/ 15593 w 3555079"/>
                    <a:gd name="connsiteY0" fmla="*/ 1209243 h 2997732"/>
                    <a:gd name="connsiteX1" fmla="*/ 307693 w 3555079"/>
                    <a:gd name="connsiteY1" fmla="*/ 2803093 h 2997732"/>
                    <a:gd name="connsiteX2" fmla="*/ 802993 w 3555079"/>
                    <a:gd name="connsiteY2" fmla="*/ 2980893 h 2997732"/>
                    <a:gd name="connsiteX3" fmla="*/ 2123793 w 3555079"/>
                    <a:gd name="connsiteY3" fmla="*/ 2974543 h 2997732"/>
                    <a:gd name="connsiteX4" fmla="*/ 3222343 w 3555079"/>
                    <a:gd name="connsiteY4" fmla="*/ 2841193 h 2997732"/>
                    <a:gd name="connsiteX5" fmla="*/ 3425543 w 3555079"/>
                    <a:gd name="connsiteY5" fmla="*/ 1914093 h 2997732"/>
                    <a:gd name="connsiteX6" fmla="*/ 3457293 w 3555079"/>
                    <a:gd name="connsiteY6" fmla="*/ 1501343 h 2997732"/>
                    <a:gd name="connsiteX7" fmla="*/ 3539843 w 3555079"/>
                    <a:gd name="connsiteY7" fmla="*/ 1215593 h 2997732"/>
                    <a:gd name="connsiteX8" fmla="*/ 3114393 w 3555079"/>
                    <a:gd name="connsiteY8" fmla="*/ 434543 h 2997732"/>
                    <a:gd name="connsiteX9" fmla="*/ 2453993 w 3555079"/>
                    <a:gd name="connsiteY9" fmla="*/ 53543 h 2997732"/>
                    <a:gd name="connsiteX10" fmla="*/ 1342743 w 3555079"/>
                    <a:gd name="connsiteY10" fmla="*/ 34493 h 2997732"/>
                    <a:gd name="connsiteX11" fmla="*/ 466443 w 3555079"/>
                    <a:gd name="connsiteY11" fmla="*/ 351993 h 2997732"/>
                    <a:gd name="connsiteX12" fmla="*/ 123543 w 3555079"/>
                    <a:gd name="connsiteY12" fmla="*/ 625043 h 2997732"/>
                    <a:gd name="connsiteX13" fmla="*/ 47343 w 3555079"/>
                    <a:gd name="connsiteY13" fmla="*/ 1253693 h 2997732"/>
                    <a:gd name="connsiteX14" fmla="*/ 15593 w 3555079"/>
                    <a:gd name="connsiteY14" fmla="*/ 1209243 h 29977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555079" h="2997732">
                      <a:moveTo>
                        <a:pt x="15593" y="1209243"/>
                      </a:moveTo>
                      <a:cubicBezTo>
                        <a:pt x="58985" y="1467476"/>
                        <a:pt x="176460" y="2507818"/>
                        <a:pt x="307693" y="2803093"/>
                      </a:cubicBezTo>
                      <a:cubicBezTo>
                        <a:pt x="438926" y="3098368"/>
                        <a:pt x="500310" y="2952318"/>
                        <a:pt x="802993" y="2980893"/>
                      </a:cubicBezTo>
                      <a:cubicBezTo>
                        <a:pt x="1105676" y="3009468"/>
                        <a:pt x="1720568" y="2997826"/>
                        <a:pt x="2123793" y="2974543"/>
                      </a:cubicBezTo>
                      <a:cubicBezTo>
                        <a:pt x="2527018" y="2951260"/>
                        <a:pt x="3005385" y="3017935"/>
                        <a:pt x="3222343" y="2841193"/>
                      </a:cubicBezTo>
                      <a:cubicBezTo>
                        <a:pt x="3439301" y="2664451"/>
                        <a:pt x="3386385" y="2137401"/>
                        <a:pt x="3425543" y="1914093"/>
                      </a:cubicBezTo>
                      <a:cubicBezTo>
                        <a:pt x="3464701" y="1690785"/>
                        <a:pt x="3438243" y="1617760"/>
                        <a:pt x="3457293" y="1501343"/>
                      </a:cubicBezTo>
                      <a:cubicBezTo>
                        <a:pt x="3476343" y="1384926"/>
                        <a:pt x="3596993" y="1393393"/>
                        <a:pt x="3539843" y="1215593"/>
                      </a:cubicBezTo>
                      <a:cubicBezTo>
                        <a:pt x="3482693" y="1037793"/>
                        <a:pt x="3295368" y="628218"/>
                        <a:pt x="3114393" y="434543"/>
                      </a:cubicBezTo>
                      <a:cubicBezTo>
                        <a:pt x="2933418" y="240868"/>
                        <a:pt x="2749268" y="120218"/>
                        <a:pt x="2453993" y="53543"/>
                      </a:cubicBezTo>
                      <a:cubicBezTo>
                        <a:pt x="2158718" y="-13132"/>
                        <a:pt x="1674001" y="-15249"/>
                        <a:pt x="1342743" y="34493"/>
                      </a:cubicBezTo>
                      <a:cubicBezTo>
                        <a:pt x="1011485" y="84235"/>
                        <a:pt x="669643" y="253568"/>
                        <a:pt x="466443" y="351993"/>
                      </a:cubicBezTo>
                      <a:cubicBezTo>
                        <a:pt x="263243" y="450418"/>
                        <a:pt x="193393" y="474760"/>
                        <a:pt x="123543" y="625043"/>
                      </a:cubicBezTo>
                      <a:cubicBezTo>
                        <a:pt x="53693" y="775326"/>
                        <a:pt x="63218" y="1159501"/>
                        <a:pt x="47343" y="1253693"/>
                      </a:cubicBezTo>
                      <a:cubicBezTo>
                        <a:pt x="31468" y="1347885"/>
                        <a:pt x="-27799" y="951010"/>
                        <a:pt x="15593" y="1209243"/>
                      </a:cubicBezTo>
                      <a:close/>
                    </a:path>
                  </a:pathLst>
                </a:custGeom>
                <a:solidFill>
                  <a:srgbClr val="747A9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19" name="직각 삼각형 18">
              <a:extLst>
                <a:ext uri="{FF2B5EF4-FFF2-40B4-BE49-F238E27FC236}">
                  <a16:creationId xmlns:a16="http://schemas.microsoft.com/office/drawing/2014/main" id="{6A42D903-7F76-4B83-955C-C07C5A39D71B}"/>
                </a:ext>
              </a:extLst>
            </p:cNvPr>
            <p:cNvSpPr/>
            <p:nvPr/>
          </p:nvSpPr>
          <p:spPr>
            <a:xfrm>
              <a:off x="8758053" y="5634866"/>
              <a:ext cx="627247" cy="988419"/>
            </a:xfrm>
            <a:prstGeom prst="rtTriangle">
              <a:avLst/>
            </a:prstGeom>
            <a:solidFill>
              <a:srgbClr val="747A90"/>
            </a:solidFill>
            <a:ln w="504825" cap="rnd">
              <a:solidFill>
                <a:srgbClr val="747A9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직각 삼각형 19">
              <a:extLst>
                <a:ext uri="{FF2B5EF4-FFF2-40B4-BE49-F238E27FC236}">
                  <a16:creationId xmlns:a16="http://schemas.microsoft.com/office/drawing/2014/main" id="{10BCCBB7-E798-424C-8A9B-28B2EB8488C4}"/>
                </a:ext>
              </a:extLst>
            </p:cNvPr>
            <p:cNvSpPr/>
            <p:nvPr/>
          </p:nvSpPr>
          <p:spPr>
            <a:xfrm flipH="1">
              <a:off x="2595390" y="5634865"/>
              <a:ext cx="627247" cy="988419"/>
            </a:xfrm>
            <a:prstGeom prst="rtTriangle">
              <a:avLst/>
            </a:prstGeom>
            <a:solidFill>
              <a:srgbClr val="747A90"/>
            </a:solidFill>
            <a:ln w="504825" cap="rnd">
              <a:solidFill>
                <a:srgbClr val="747A9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10F8063B-ACD8-4332-A78C-1443B2075061}"/>
                </a:ext>
              </a:extLst>
            </p:cNvPr>
            <p:cNvSpPr/>
            <p:nvPr/>
          </p:nvSpPr>
          <p:spPr>
            <a:xfrm rot="10800000" flipV="1">
              <a:off x="2832496" y="3688825"/>
              <a:ext cx="6291700" cy="3165150"/>
            </a:xfrm>
            <a:custGeom>
              <a:avLst/>
              <a:gdLst>
                <a:gd name="connsiteX0" fmla="*/ 353988 w 8483600"/>
                <a:gd name="connsiteY0" fmla="*/ 0 h 3155820"/>
                <a:gd name="connsiteX1" fmla="*/ 8129612 w 8483600"/>
                <a:gd name="connsiteY1" fmla="*/ 0 h 3155820"/>
                <a:gd name="connsiteX2" fmla="*/ 8483600 w 8483600"/>
                <a:gd name="connsiteY2" fmla="*/ 353988 h 3155820"/>
                <a:gd name="connsiteX3" fmla="*/ 8483600 w 8483600"/>
                <a:gd name="connsiteY3" fmla="*/ 3155820 h 3155820"/>
                <a:gd name="connsiteX4" fmla="*/ 8483600 w 8483600"/>
                <a:gd name="connsiteY4" fmla="*/ 3155820 h 3155820"/>
                <a:gd name="connsiteX5" fmla="*/ 0 w 8483600"/>
                <a:gd name="connsiteY5" fmla="*/ 3155820 h 3155820"/>
                <a:gd name="connsiteX6" fmla="*/ 0 w 8483600"/>
                <a:gd name="connsiteY6" fmla="*/ 3155820 h 3155820"/>
                <a:gd name="connsiteX7" fmla="*/ 0 w 8483600"/>
                <a:gd name="connsiteY7" fmla="*/ 353988 h 3155820"/>
                <a:gd name="connsiteX8" fmla="*/ 353988 w 8483600"/>
                <a:gd name="connsiteY8" fmla="*/ 0 h 3155820"/>
                <a:gd name="connsiteX0" fmla="*/ 353988 w 8483600"/>
                <a:gd name="connsiteY0" fmla="*/ 0 h 3160582"/>
                <a:gd name="connsiteX1" fmla="*/ 8129612 w 8483600"/>
                <a:gd name="connsiteY1" fmla="*/ 0 h 3160582"/>
                <a:gd name="connsiteX2" fmla="*/ 8483600 w 8483600"/>
                <a:gd name="connsiteY2" fmla="*/ 353988 h 3160582"/>
                <a:gd name="connsiteX3" fmla="*/ 8483600 w 8483600"/>
                <a:gd name="connsiteY3" fmla="*/ 3155820 h 3160582"/>
                <a:gd name="connsiteX4" fmla="*/ 8321675 w 8483600"/>
                <a:gd name="connsiteY4" fmla="*/ 3160582 h 3160582"/>
                <a:gd name="connsiteX5" fmla="*/ 0 w 8483600"/>
                <a:gd name="connsiteY5" fmla="*/ 3155820 h 3160582"/>
                <a:gd name="connsiteX6" fmla="*/ 0 w 8483600"/>
                <a:gd name="connsiteY6" fmla="*/ 3155820 h 3160582"/>
                <a:gd name="connsiteX7" fmla="*/ 0 w 8483600"/>
                <a:gd name="connsiteY7" fmla="*/ 353988 h 3160582"/>
                <a:gd name="connsiteX8" fmla="*/ 353988 w 8483600"/>
                <a:gd name="connsiteY8" fmla="*/ 0 h 3160582"/>
                <a:gd name="connsiteX0" fmla="*/ 353988 w 8483600"/>
                <a:gd name="connsiteY0" fmla="*/ 0 h 3160582"/>
                <a:gd name="connsiteX1" fmla="*/ 8129612 w 8483600"/>
                <a:gd name="connsiteY1" fmla="*/ 0 h 3160582"/>
                <a:gd name="connsiteX2" fmla="*/ 8483600 w 8483600"/>
                <a:gd name="connsiteY2" fmla="*/ 353988 h 3160582"/>
                <a:gd name="connsiteX3" fmla="*/ 8331200 w 8483600"/>
                <a:gd name="connsiteY3" fmla="*/ 3155820 h 3160582"/>
                <a:gd name="connsiteX4" fmla="*/ 8321675 w 8483600"/>
                <a:gd name="connsiteY4" fmla="*/ 3160582 h 3160582"/>
                <a:gd name="connsiteX5" fmla="*/ 0 w 8483600"/>
                <a:gd name="connsiteY5" fmla="*/ 3155820 h 3160582"/>
                <a:gd name="connsiteX6" fmla="*/ 0 w 8483600"/>
                <a:gd name="connsiteY6" fmla="*/ 3155820 h 3160582"/>
                <a:gd name="connsiteX7" fmla="*/ 0 w 8483600"/>
                <a:gd name="connsiteY7" fmla="*/ 353988 h 3160582"/>
                <a:gd name="connsiteX8" fmla="*/ 353988 w 8483600"/>
                <a:gd name="connsiteY8" fmla="*/ 0 h 3160582"/>
                <a:gd name="connsiteX0" fmla="*/ 353988 w 8483600"/>
                <a:gd name="connsiteY0" fmla="*/ 0 h 3160582"/>
                <a:gd name="connsiteX1" fmla="*/ 8129612 w 8483600"/>
                <a:gd name="connsiteY1" fmla="*/ 0 h 3160582"/>
                <a:gd name="connsiteX2" fmla="*/ 8483600 w 8483600"/>
                <a:gd name="connsiteY2" fmla="*/ 353988 h 3160582"/>
                <a:gd name="connsiteX3" fmla="*/ 8331200 w 8483600"/>
                <a:gd name="connsiteY3" fmla="*/ 3155820 h 3160582"/>
                <a:gd name="connsiteX4" fmla="*/ 8321675 w 8483600"/>
                <a:gd name="connsiteY4" fmla="*/ 3160582 h 3160582"/>
                <a:gd name="connsiteX5" fmla="*/ 0 w 8483600"/>
                <a:gd name="connsiteY5" fmla="*/ 3155820 h 3160582"/>
                <a:gd name="connsiteX6" fmla="*/ 149290 w 8483600"/>
                <a:gd name="connsiteY6" fmla="*/ 3155820 h 3160582"/>
                <a:gd name="connsiteX7" fmla="*/ 0 w 8483600"/>
                <a:gd name="connsiteY7" fmla="*/ 353988 h 3160582"/>
                <a:gd name="connsiteX8" fmla="*/ 353988 w 8483600"/>
                <a:gd name="connsiteY8" fmla="*/ 0 h 3160582"/>
                <a:gd name="connsiteX0" fmla="*/ 353988 w 8483600"/>
                <a:gd name="connsiteY0" fmla="*/ 0 h 3165150"/>
                <a:gd name="connsiteX1" fmla="*/ 8129612 w 8483600"/>
                <a:gd name="connsiteY1" fmla="*/ 0 h 3165150"/>
                <a:gd name="connsiteX2" fmla="*/ 8483600 w 8483600"/>
                <a:gd name="connsiteY2" fmla="*/ 353988 h 3165150"/>
                <a:gd name="connsiteX3" fmla="*/ 8331200 w 8483600"/>
                <a:gd name="connsiteY3" fmla="*/ 3155820 h 3165150"/>
                <a:gd name="connsiteX4" fmla="*/ 8321675 w 8483600"/>
                <a:gd name="connsiteY4" fmla="*/ 3160582 h 3165150"/>
                <a:gd name="connsiteX5" fmla="*/ 149289 w 8483600"/>
                <a:gd name="connsiteY5" fmla="*/ 3165150 h 3165150"/>
                <a:gd name="connsiteX6" fmla="*/ 149290 w 8483600"/>
                <a:gd name="connsiteY6" fmla="*/ 3155820 h 3165150"/>
                <a:gd name="connsiteX7" fmla="*/ 0 w 8483600"/>
                <a:gd name="connsiteY7" fmla="*/ 353988 h 3165150"/>
                <a:gd name="connsiteX8" fmla="*/ 353988 w 8483600"/>
                <a:gd name="connsiteY8" fmla="*/ 0 h 316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83600" h="3165150">
                  <a:moveTo>
                    <a:pt x="353988" y="0"/>
                  </a:moveTo>
                  <a:lnTo>
                    <a:pt x="8129612" y="0"/>
                  </a:lnTo>
                  <a:cubicBezTo>
                    <a:pt x="8325114" y="0"/>
                    <a:pt x="8483600" y="158486"/>
                    <a:pt x="8483600" y="353988"/>
                  </a:cubicBezTo>
                  <a:lnTo>
                    <a:pt x="8331200" y="3155820"/>
                  </a:lnTo>
                  <a:lnTo>
                    <a:pt x="8321675" y="3160582"/>
                  </a:lnTo>
                  <a:lnTo>
                    <a:pt x="149289" y="3165150"/>
                  </a:lnTo>
                  <a:cubicBezTo>
                    <a:pt x="149289" y="3162040"/>
                    <a:pt x="149290" y="3158930"/>
                    <a:pt x="149290" y="3155820"/>
                  </a:cubicBezTo>
                  <a:lnTo>
                    <a:pt x="0" y="353988"/>
                  </a:lnTo>
                  <a:cubicBezTo>
                    <a:pt x="0" y="158486"/>
                    <a:pt x="158486" y="0"/>
                    <a:pt x="353988" y="0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3200" b="1" i="1" kern="0" dirty="0">
                  <a:solidFill>
                    <a:srgbClr val="747A90"/>
                  </a:solidFill>
                </a:rPr>
                <a:t>내가 이걸 또</a:t>
              </a:r>
              <a:r>
                <a:rPr lang="en-US" altLang="ko-KR" sz="3200" b="1" i="1" kern="0" dirty="0">
                  <a:solidFill>
                    <a:srgbClr val="747A90"/>
                  </a:solidFill>
                </a:rPr>
                <a:t>.</a:t>
              </a:r>
            </a:p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3200" b="1" i="1" kern="0" dirty="0">
                  <a:solidFill>
                    <a:srgbClr val="747A90"/>
                  </a:solidFill>
                </a:rPr>
                <a:t>PRESENTATION </a:t>
              </a:r>
            </a:p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800" kern="0" dirty="0">
                  <a:solidFill>
                    <a:srgbClr val="747A90"/>
                  </a:solidFill>
                </a:rPr>
                <a:t>Netflix Visualizations, Recommendation, EDAs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DB079C0-A040-4D27-9613-F584CD753CC0}"/>
              </a:ext>
            </a:extLst>
          </p:cNvPr>
          <p:cNvSpPr txBox="1"/>
          <p:nvPr/>
        </p:nvSpPr>
        <p:spPr>
          <a:xfrm>
            <a:off x="2385390" y="1564311"/>
            <a:ext cx="759831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0" b="1" i="1" kern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감사합니다</a:t>
            </a:r>
            <a:r>
              <a:rPr lang="en-US" altLang="ko-KR" sz="10000" b="1" i="1" kern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sz="10000" b="1" i="1" kern="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12470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2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B050EEF9-5216-4B66-AA52-4A03D1C13335}"/>
              </a:ext>
            </a:extLst>
          </p:cNvPr>
          <p:cNvSpPr/>
          <p:nvPr/>
        </p:nvSpPr>
        <p:spPr>
          <a:xfrm rot="10800000" flipV="1">
            <a:off x="364537" y="13357"/>
            <a:ext cx="11437256" cy="5651759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DADCE8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55" name="그룹 154"/>
          <p:cNvGrpSpPr/>
          <p:nvPr/>
        </p:nvGrpSpPr>
        <p:grpSpPr>
          <a:xfrm>
            <a:off x="7783292" y="257593"/>
            <a:ext cx="3744293" cy="3367148"/>
            <a:chOff x="5859348" y="406247"/>
            <a:chExt cx="5362512" cy="4822372"/>
          </a:xfrm>
        </p:grpSpPr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id="{BBEBD7E8-ABBD-4A8E-9A36-32E2B66ABBC4}"/>
                </a:ext>
              </a:extLst>
            </p:cNvPr>
            <p:cNvGrpSpPr/>
            <p:nvPr/>
          </p:nvGrpSpPr>
          <p:grpSpPr>
            <a:xfrm>
              <a:off x="5859348" y="406247"/>
              <a:ext cx="5362512" cy="4822372"/>
              <a:chOff x="888998" y="414694"/>
              <a:chExt cx="5362512" cy="4822372"/>
            </a:xfrm>
          </p:grpSpPr>
          <p:sp>
            <p:nvSpPr>
              <p:cNvPr id="165" name="사각형: 둥근 위쪽 모서리 7">
                <a:extLst>
                  <a:ext uri="{FF2B5EF4-FFF2-40B4-BE49-F238E27FC236}">
                    <a16:creationId xmlns:a16="http://schemas.microsoft.com/office/drawing/2014/main" id="{C5763CEB-E767-4926-A129-098FBA5380DF}"/>
                  </a:ext>
                </a:extLst>
              </p:cNvPr>
              <p:cNvSpPr/>
              <p:nvPr/>
            </p:nvSpPr>
            <p:spPr>
              <a:xfrm rot="10800000" flipV="1">
                <a:off x="888999" y="414694"/>
                <a:ext cx="5362511" cy="602342"/>
              </a:xfrm>
              <a:prstGeom prst="round2SameRect">
                <a:avLst>
                  <a:gd name="adj1" fmla="val 35593"/>
                  <a:gd name="adj2" fmla="val 0"/>
                </a:avLst>
              </a:prstGeom>
              <a:solidFill>
                <a:srgbClr val="C2E1F3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6" name="사각형: 둥근 위쪽 모서리 8">
                <a:extLst>
                  <a:ext uri="{FF2B5EF4-FFF2-40B4-BE49-F238E27FC236}">
                    <a16:creationId xmlns:a16="http://schemas.microsoft.com/office/drawing/2014/main" id="{2B80D832-C406-4061-839A-C74EFFEEBD00}"/>
                  </a:ext>
                </a:extLst>
              </p:cNvPr>
              <p:cNvSpPr/>
              <p:nvPr/>
            </p:nvSpPr>
            <p:spPr>
              <a:xfrm rot="10800000" flipV="1">
                <a:off x="888998" y="1017037"/>
                <a:ext cx="5362511" cy="4220029"/>
              </a:xfrm>
              <a:prstGeom prst="round2SameRect">
                <a:avLst>
                  <a:gd name="adj1" fmla="val 0"/>
                  <a:gd name="adj2" fmla="val 5602"/>
                </a:avLst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240B0438-FA3B-4682-BC44-D711EF0B6806}"/>
                  </a:ext>
                </a:extLst>
              </p:cNvPr>
              <p:cNvSpPr/>
              <p:nvPr/>
            </p:nvSpPr>
            <p:spPr>
              <a:xfrm>
                <a:off x="1311054" y="3278023"/>
                <a:ext cx="2158311" cy="167837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7" name="그룹 156">
              <a:extLst>
                <a:ext uri="{FF2B5EF4-FFF2-40B4-BE49-F238E27FC236}">
                  <a16:creationId xmlns:a16="http://schemas.microsoft.com/office/drawing/2014/main" id="{8A14259A-8C5B-4410-B479-F86A657E07B5}"/>
                </a:ext>
              </a:extLst>
            </p:cNvPr>
            <p:cNvGrpSpPr/>
            <p:nvPr/>
          </p:nvGrpSpPr>
          <p:grpSpPr>
            <a:xfrm>
              <a:off x="10007503" y="602342"/>
              <a:ext cx="1007161" cy="255941"/>
              <a:chOff x="1863401" y="378540"/>
              <a:chExt cx="1007161" cy="255941"/>
            </a:xfrm>
          </p:grpSpPr>
          <p:sp>
            <p:nvSpPr>
              <p:cNvPr id="158" name="직사각형 157">
                <a:extLst>
                  <a:ext uri="{FF2B5EF4-FFF2-40B4-BE49-F238E27FC236}">
                    <a16:creationId xmlns:a16="http://schemas.microsoft.com/office/drawing/2014/main" id="{DF98AAEC-D02C-4783-9100-04C0CC31992C}"/>
                  </a:ext>
                </a:extLst>
              </p:cNvPr>
              <p:cNvSpPr/>
              <p:nvPr/>
            </p:nvSpPr>
            <p:spPr>
              <a:xfrm rot="10800000" flipV="1">
                <a:off x="1863401" y="378542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159" name="직선 연결선 158">
                <a:extLst>
                  <a:ext uri="{FF2B5EF4-FFF2-40B4-BE49-F238E27FC236}">
                    <a16:creationId xmlns:a16="http://schemas.microsoft.com/office/drawing/2014/main" id="{619E48A8-58C0-480A-B548-8144D6DE39C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991002" y="505446"/>
                <a:ext cx="0" cy="108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id="{6B9FD52D-C411-47B9-99EF-B7A82CD67F7D}"/>
                  </a:ext>
                </a:extLst>
              </p:cNvPr>
              <p:cNvSpPr/>
              <p:nvPr/>
            </p:nvSpPr>
            <p:spPr>
              <a:xfrm rot="10800000" flipV="1">
                <a:off x="2239012" y="378541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161" name="직선 연결선 160">
                <a:extLst>
                  <a:ext uri="{FF2B5EF4-FFF2-40B4-BE49-F238E27FC236}">
                    <a16:creationId xmlns:a16="http://schemas.microsoft.com/office/drawing/2014/main" id="{E51E934D-5406-4D1C-8013-D0C501F30FCD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366980" y="440705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직선 연결선 161">
                <a:extLst>
                  <a:ext uri="{FF2B5EF4-FFF2-40B4-BE49-F238E27FC236}">
                    <a16:creationId xmlns:a16="http://schemas.microsoft.com/office/drawing/2014/main" id="{D952641B-D615-4818-9855-5BFDAA46AF99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2366979" y="440703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직사각형 162">
                <a:extLst>
                  <a:ext uri="{FF2B5EF4-FFF2-40B4-BE49-F238E27FC236}">
                    <a16:creationId xmlns:a16="http://schemas.microsoft.com/office/drawing/2014/main" id="{03799565-BF67-4F51-838E-1E175AA23471}"/>
                  </a:ext>
                </a:extLst>
              </p:cNvPr>
              <p:cNvSpPr/>
              <p:nvPr/>
            </p:nvSpPr>
            <p:spPr>
              <a:xfrm rot="10800000" flipV="1">
                <a:off x="2614623" y="378540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64" name="직사각형 163">
                <a:extLst>
                  <a:ext uri="{FF2B5EF4-FFF2-40B4-BE49-F238E27FC236}">
                    <a16:creationId xmlns:a16="http://schemas.microsoft.com/office/drawing/2014/main" id="{AC286C7B-2742-4A81-AEEF-5338BFF3DB39}"/>
                  </a:ext>
                </a:extLst>
              </p:cNvPr>
              <p:cNvSpPr/>
              <p:nvPr/>
            </p:nvSpPr>
            <p:spPr>
              <a:xfrm rot="10800000" flipV="1">
                <a:off x="2690822" y="461791"/>
                <a:ext cx="103539" cy="1035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337616" y="5651760"/>
            <a:ext cx="11437256" cy="603897"/>
          </a:xfrm>
          <a:prstGeom prst="round2SameRect">
            <a:avLst>
              <a:gd name="adj1" fmla="val 0"/>
              <a:gd name="adj2" fmla="val 27614"/>
            </a:avLst>
          </a:prstGeom>
          <a:solidFill>
            <a:schemeClr val="bg1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354932" y="308423"/>
            <a:ext cx="5362512" cy="4822372"/>
            <a:chOff x="5859348" y="406247"/>
            <a:chExt cx="5362512" cy="4822372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BEBD7E8-ABBD-4A8E-9A36-32E2B66ABBC4}"/>
                </a:ext>
              </a:extLst>
            </p:cNvPr>
            <p:cNvGrpSpPr/>
            <p:nvPr/>
          </p:nvGrpSpPr>
          <p:grpSpPr>
            <a:xfrm>
              <a:off x="5859348" y="406247"/>
              <a:ext cx="5362512" cy="4822372"/>
              <a:chOff x="888998" y="414694"/>
              <a:chExt cx="5362512" cy="4822372"/>
            </a:xfrm>
          </p:grpSpPr>
          <p:sp>
            <p:nvSpPr>
              <p:cNvPr id="8" name="사각형: 둥근 위쪽 모서리 7">
                <a:extLst>
                  <a:ext uri="{FF2B5EF4-FFF2-40B4-BE49-F238E27FC236}">
                    <a16:creationId xmlns:a16="http://schemas.microsoft.com/office/drawing/2014/main" id="{C5763CEB-E767-4926-A129-098FBA5380DF}"/>
                  </a:ext>
                </a:extLst>
              </p:cNvPr>
              <p:cNvSpPr/>
              <p:nvPr/>
            </p:nvSpPr>
            <p:spPr>
              <a:xfrm rot="10800000" flipV="1">
                <a:off x="888999" y="414694"/>
                <a:ext cx="5362511" cy="602342"/>
              </a:xfrm>
              <a:prstGeom prst="round2SameRect">
                <a:avLst>
                  <a:gd name="adj1" fmla="val 35593"/>
                  <a:gd name="adj2" fmla="val 0"/>
                </a:avLst>
              </a:prstGeom>
              <a:solidFill>
                <a:srgbClr val="C2E1F3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사각형: 둥근 위쪽 모서리 8">
                <a:extLst>
                  <a:ext uri="{FF2B5EF4-FFF2-40B4-BE49-F238E27FC236}">
                    <a16:creationId xmlns:a16="http://schemas.microsoft.com/office/drawing/2014/main" id="{2B80D832-C406-4061-839A-C74EFFEEBD00}"/>
                  </a:ext>
                </a:extLst>
              </p:cNvPr>
              <p:cNvSpPr/>
              <p:nvPr/>
            </p:nvSpPr>
            <p:spPr>
              <a:xfrm rot="10800000" flipV="1">
                <a:off x="888998" y="1017037"/>
                <a:ext cx="5362511" cy="4220029"/>
              </a:xfrm>
              <a:prstGeom prst="round2SameRect">
                <a:avLst>
                  <a:gd name="adj1" fmla="val 0"/>
                  <a:gd name="adj2" fmla="val 5602"/>
                </a:avLst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8A14259A-8C5B-4410-B479-F86A657E07B5}"/>
                </a:ext>
              </a:extLst>
            </p:cNvPr>
            <p:cNvGrpSpPr/>
            <p:nvPr/>
          </p:nvGrpSpPr>
          <p:grpSpPr>
            <a:xfrm>
              <a:off x="10007503" y="602342"/>
              <a:ext cx="1007161" cy="255941"/>
              <a:chOff x="1863401" y="378540"/>
              <a:chExt cx="1007161" cy="255941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DF98AAEC-D02C-4783-9100-04C0CC31992C}"/>
                  </a:ext>
                </a:extLst>
              </p:cNvPr>
              <p:cNvSpPr/>
              <p:nvPr/>
            </p:nvSpPr>
            <p:spPr>
              <a:xfrm rot="10800000" flipV="1">
                <a:off x="1863401" y="378542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619E48A8-58C0-480A-B548-8144D6DE39C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991002" y="505446"/>
                <a:ext cx="0" cy="108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6B9FD52D-C411-47B9-99EF-B7A82CD67F7D}"/>
                  </a:ext>
                </a:extLst>
              </p:cNvPr>
              <p:cNvSpPr/>
              <p:nvPr/>
            </p:nvSpPr>
            <p:spPr>
              <a:xfrm rot="10800000" flipV="1">
                <a:off x="2239012" y="378541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E51E934D-5406-4D1C-8013-D0C501F30FCD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366980" y="440705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D952641B-D615-4818-9855-5BFDAA46AF99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2366979" y="440703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03799565-BF67-4F51-838E-1E175AA23471}"/>
                  </a:ext>
                </a:extLst>
              </p:cNvPr>
              <p:cNvSpPr/>
              <p:nvPr/>
            </p:nvSpPr>
            <p:spPr>
              <a:xfrm rot="10800000" flipV="1">
                <a:off x="2614623" y="378540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AC286C7B-2742-4A81-AEEF-5338BFF3DB39}"/>
                  </a:ext>
                </a:extLst>
              </p:cNvPr>
              <p:cNvSpPr/>
              <p:nvPr/>
            </p:nvSpPr>
            <p:spPr>
              <a:xfrm rot="10800000" flipV="1">
                <a:off x="2690822" y="461791"/>
                <a:ext cx="103539" cy="1035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483FE43C-CBC9-445F-9404-90153F15D7D1}"/>
              </a:ext>
            </a:extLst>
          </p:cNvPr>
          <p:cNvGrpSpPr/>
          <p:nvPr/>
        </p:nvGrpSpPr>
        <p:grpSpPr>
          <a:xfrm>
            <a:off x="11306815" y="5830761"/>
            <a:ext cx="272505" cy="272505"/>
            <a:chOff x="11205557" y="5766827"/>
            <a:chExt cx="373763" cy="373763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C4396D67-8C85-4DEF-9FEC-05513D8861F9}"/>
                </a:ext>
              </a:extLst>
            </p:cNvPr>
            <p:cNvSpPr/>
            <p:nvPr/>
          </p:nvSpPr>
          <p:spPr>
            <a:xfrm rot="10800000" flipV="1">
              <a:off x="11205557" y="5766827"/>
              <a:ext cx="373763" cy="3737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56" name="원호 55">
              <a:extLst>
                <a:ext uri="{FF2B5EF4-FFF2-40B4-BE49-F238E27FC236}">
                  <a16:creationId xmlns:a16="http://schemas.microsoft.com/office/drawing/2014/main" id="{704DEE50-2A87-48F0-8EEA-200A18C6A684}"/>
                </a:ext>
              </a:extLst>
            </p:cNvPr>
            <p:cNvSpPr/>
            <p:nvPr/>
          </p:nvSpPr>
          <p:spPr>
            <a:xfrm rot="10800000" flipV="1">
              <a:off x="11302663" y="5886905"/>
              <a:ext cx="179550" cy="179550"/>
            </a:xfrm>
            <a:prstGeom prst="arc">
              <a:avLst>
                <a:gd name="adj1" fmla="val 17958770"/>
                <a:gd name="adj2" fmla="val 14529894"/>
              </a:avLst>
            </a:prstGeom>
            <a:noFill/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14E1BBD4-C946-4784-B22A-6A0AB4EC4B4A}"/>
                </a:ext>
              </a:extLst>
            </p:cNvPr>
            <p:cNvCxnSpPr>
              <a:cxnSpLocks/>
            </p:cNvCxnSpPr>
            <p:nvPr/>
          </p:nvCxnSpPr>
          <p:spPr>
            <a:xfrm>
              <a:off x="11392438" y="5835670"/>
              <a:ext cx="0" cy="144000"/>
            </a:xfrm>
            <a:prstGeom prst="line">
              <a:avLst/>
            </a:prstGeom>
            <a:ln w="25400" cap="rnd">
              <a:solidFill>
                <a:srgbClr val="747A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그룹 118"/>
          <p:cNvGrpSpPr/>
          <p:nvPr/>
        </p:nvGrpSpPr>
        <p:grpSpPr>
          <a:xfrm>
            <a:off x="0" y="378663"/>
            <a:ext cx="517204" cy="262045"/>
            <a:chOff x="0" y="378663"/>
            <a:chExt cx="517204" cy="262045"/>
          </a:xfrm>
        </p:grpSpPr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id="{2DAC26EB-17DE-411B-98FC-186B57022FA4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id="{2482E8BD-341B-4D21-9716-7A73C9E9E825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1BA244FF-1820-4626-BB6A-816E558AB30A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1" name="직각 삼각형 120">
              <a:extLst>
                <a:ext uri="{FF2B5EF4-FFF2-40B4-BE49-F238E27FC236}">
                  <a16:creationId xmlns:a16="http://schemas.microsoft.com/office/drawing/2014/main" id="{1BA244FF-1820-4626-BB6A-816E558AB30A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4" name="그룹 123"/>
          <p:cNvGrpSpPr/>
          <p:nvPr/>
        </p:nvGrpSpPr>
        <p:grpSpPr>
          <a:xfrm>
            <a:off x="0" y="696653"/>
            <a:ext cx="517204" cy="262045"/>
            <a:chOff x="0" y="378663"/>
            <a:chExt cx="517204" cy="262045"/>
          </a:xfrm>
        </p:grpSpPr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id="{2DAC26EB-17DE-411B-98FC-186B57022FA4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2482E8BD-341B-4D21-9716-7A73C9E9E825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1BA244FF-1820-4626-BB6A-816E558AB30A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6" name="직각 삼각형 125">
              <a:extLst>
                <a:ext uri="{FF2B5EF4-FFF2-40B4-BE49-F238E27FC236}">
                  <a16:creationId xmlns:a16="http://schemas.microsoft.com/office/drawing/2014/main" id="{1BA244FF-1820-4626-BB6A-816E558AB30A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E8D19DDC-5C08-4439-B41A-1151BD0A864B}"/>
              </a:ext>
            </a:extLst>
          </p:cNvPr>
          <p:cNvGrpSpPr/>
          <p:nvPr/>
        </p:nvGrpSpPr>
        <p:grpSpPr>
          <a:xfrm>
            <a:off x="712717" y="5868086"/>
            <a:ext cx="605548" cy="822427"/>
            <a:chOff x="752474" y="5868085"/>
            <a:chExt cx="871166" cy="985891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275914B2-1473-4743-8528-D4CABEA328C4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1" name="자유형: 도형 37">
              <a:extLst>
                <a:ext uri="{FF2B5EF4-FFF2-40B4-BE49-F238E27FC236}">
                  <a16:creationId xmlns:a16="http://schemas.microsoft.com/office/drawing/2014/main" id="{4B26AE9A-8948-404D-ADCE-DD3A57AC960E}"/>
                </a:ext>
              </a:extLst>
            </p:cNvPr>
            <p:cNvSpPr/>
            <p:nvPr/>
          </p:nvSpPr>
          <p:spPr>
            <a:xfrm>
              <a:off x="876780" y="6006339"/>
              <a:ext cx="659920" cy="60116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2" name="자유형: 도형 38">
              <a:extLst>
                <a:ext uri="{FF2B5EF4-FFF2-40B4-BE49-F238E27FC236}">
                  <a16:creationId xmlns:a16="http://schemas.microsoft.com/office/drawing/2014/main" id="{38DA9072-DEA8-4F5C-BE73-1E862E96682D}"/>
                </a:ext>
              </a:extLst>
            </p:cNvPr>
            <p:cNvSpPr/>
            <p:nvPr/>
          </p:nvSpPr>
          <p:spPr>
            <a:xfrm>
              <a:off x="857250" y="6196712"/>
              <a:ext cx="330200" cy="46226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3" name="자유형: 도형 39">
              <a:extLst>
                <a:ext uri="{FF2B5EF4-FFF2-40B4-BE49-F238E27FC236}">
                  <a16:creationId xmlns:a16="http://schemas.microsoft.com/office/drawing/2014/main" id="{1802C693-A5C0-45DC-B02A-2C0EF891F71A}"/>
                </a:ext>
              </a:extLst>
            </p:cNvPr>
            <p:cNvSpPr/>
            <p:nvPr/>
          </p:nvSpPr>
          <p:spPr>
            <a:xfrm>
              <a:off x="889000" y="6350000"/>
              <a:ext cx="508000" cy="69850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B160E23E-5756-43DC-AA82-46EC67DBC66C}"/>
              </a:ext>
            </a:extLst>
          </p:cNvPr>
          <p:cNvGrpSpPr/>
          <p:nvPr/>
        </p:nvGrpSpPr>
        <p:grpSpPr>
          <a:xfrm>
            <a:off x="1454516" y="5868087"/>
            <a:ext cx="605548" cy="822425"/>
            <a:chOff x="752474" y="5868085"/>
            <a:chExt cx="871166" cy="985891"/>
          </a:xfrm>
        </p:grpSpPr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07C43F64-2F4E-4A7A-8CBD-0055F5746513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6" name="자유형: 도형 43">
              <a:extLst>
                <a:ext uri="{FF2B5EF4-FFF2-40B4-BE49-F238E27FC236}">
                  <a16:creationId xmlns:a16="http://schemas.microsoft.com/office/drawing/2014/main" id="{714BC1A6-F9DF-44BF-AFBC-E866CA575987}"/>
                </a:ext>
              </a:extLst>
            </p:cNvPr>
            <p:cNvSpPr/>
            <p:nvPr/>
          </p:nvSpPr>
          <p:spPr>
            <a:xfrm flipV="1">
              <a:off x="876780" y="6018827"/>
              <a:ext cx="659920" cy="45719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7" name="자유형: 도형 44">
              <a:extLst>
                <a:ext uri="{FF2B5EF4-FFF2-40B4-BE49-F238E27FC236}">
                  <a16:creationId xmlns:a16="http://schemas.microsoft.com/office/drawing/2014/main" id="{9F08E35D-11D9-492E-A9BF-07850D6990EB}"/>
                </a:ext>
              </a:extLst>
            </p:cNvPr>
            <p:cNvSpPr/>
            <p:nvPr/>
          </p:nvSpPr>
          <p:spPr>
            <a:xfrm>
              <a:off x="857249" y="6196712"/>
              <a:ext cx="481563" cy="45719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8" name="자유형: 도형 45">
              <a:extLst>
                <a:ext uri="{FF2B5EF4-FFF2-40B4-BE49-F238E27FC236}">
                  <a16:creationId xmlns:a16="http://schemas.microsoft.com/office/drawing/2014/main" id="{21B4A5AF-A419-4D36-B2EF-54539A811B74}"/>
                </a:ext>
              </a:extLst>
            </p:cNvPr>
            <p:cNvSpPr/>
            <p:nvPr/>
          </p:nvSpPr>
          <p:spPr>
            <a:xfrm flipV="1">
              <a:off x="889000" y="6364273"/>
              <a:ext cx="272940" cy="45719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B8A632B-E0B2-42F1-ABEC-B47CB4F2DECC}"/>
              </a:ext>
            </a:extLst>
          </p:cNvPr>
          <p:cNvSpPr txBox="1"/>
          <p:nvPr/>
        </p:nvSpPr>
        <p:spPr>
          <a:xfrm>
            <a:off x="1589170" y="1131961"/>
            <a:ext cx="4789399" cy="3778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신종 코로나바이러스 감염</a:t>
            </a:r>
            <a:r>
              <a:rPr lang="en-US" altLang="ko-KR" dirty="0"/>
              <a:t>(</a:t>
            </a:r>
            <a:r>
              <a:rPr lang="ko-KR" altLang="en-US" dirty="0"/>
              <a:t>코로나</a:t>
            </a:r>
            <a:r>
              <a:rPr lang="en-US" altLang="ko-KR" dirty="0"/>
              <a:t>19) </a:t>
            </a:r>
            <a:r>
              <a:rPr lang="ko-KR" altLang="en-US" dirty="0"/>
              <a:t>여파로 사람들이 집에서 보내는 시간이 늘면서</a:t>
            </a:r>
            <a:r>
              <a:rPr lang="en-US" altLang="ko-KR" dirty="0"/>
              <a:t>, </a:t>
            </a:r>
            <a:r>
              <a:rPr lang="ko-KR" altLang="en-US" dirty="0"/>
              <a:t>지난  </a:t>
            </a:r>
            <a:r>
              <a:rPr lang="en-US" altLang="ko-KR" dirty="0"/>
              <a:t>1</a:t>
            </a:r>
            <a:r>
              <a:rPr lang="ko-KR" altLang="en-US" dirty="0"/>
              <a:t>년간 온라인 스트리밍 서비스 수요가 대폭 증가함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대표적인 </a:t>
            </a:r>
            <a:r>
              <a:rPr lang="en-US" altLang="ko-KR" dirty="0"/>
              <a:t>OTT </a:t>
            </a:r>
            <a:r>
              <a:rPr lang="ko-KR" altLang="en-US" dirty="0"/>
              <a:t>서비스 플랫폼인 </a:t>
            </a:r>
            <a:r>
              <a:rPr lang="en-US" altLang="ko-KR" dirty="0"/>
              <a:t>NETFLIX</a:t>
            </a:r>
            <a:r>
              <a:rPr lang="ko-KR" altLang="en-US" dirty="0"/>
              <a:t>에 등단코자 하는 신인 감독</a:t>
            </a:r>
            <a:r>
              <a:rPr lang="en-US" altLang="ko-KR" dirty="0"/>
              <a:t>, </a:t>
            </a:r>
            <a:r>
              <a:rPr lang="ko-KR" altLang="en-US" dirty="0"/>
              <a:t>시나리오 작가</a:t>
            </a:r>
            <a:r>
              <a:rPr lang="en-US" altLang="ko-KR" dirty="0"/>
              <a:t>, </a:t>
            </a:r>
            <a:r>
              <a:rPr lang="ko-KR" altLang="en-US" dirty="0"/>
              <a:t>영상 콘텐츠 제작사 등 관련 업계 종사자들에게 어떠한 형태</a:t>
            </a:r>
            <a:r>
              <a:rPr lang="en-US" altLang="ko-KR" dirty="0"/>
              <a:t>, </a:t>
            </a:r>
            <a:r>
              <a:rPr lang="ko-KR" altLang="en-US" dirty="0"/>
              <a:t>어떤 장르의 영상을 제작하면 좋을지 방향성 제시</a:t>
            </a: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C4D282F-7723-4684-B345-FA8D77F19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718" y="982714"/>
            <a:ext cx="3657440" cy="2036651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22F4284C-1820-4250-A16A-2DBC88E9FF16}"/>
              </a:ext>
            </a:extLst>
          </p:cNvPr>
          <p:cNvGrpSpPr/>
          <p:nvPr/>
        </p:nvGrpSpPr>
        <p:grpSpPr>
          <a:xfrm>
            <a:off x="6511844" y="2028783"/>
            <a:ext cx="3744293" cy="3760829"/>
            <a:chOff x="6511844" y="2028783"/>
            <a:chExt cx="3744293" cy="3760829"/>
          </a:xfrm>
        </p:grpSpPr>
        <p:grpSp>
          <p:nvGrpSpPr>
            <p:cNvPr id="98" name="그룹 97"/>
            <p:cNvGrpSpPr/>
            <p:nvPr/>
          </p:nvGrpSpPr>
          <p:grpSpPr>
            <a:xfrm>
              <a:off x="6511844" y="2028783"/>
              <a:ext cx="3744293" cy="3367148"/>
              <a:chOff x="5859348" y="406247"/>
              <a:chExt cx="5362512" cy="4822372"/>
            </a:xfrm>
          </p:grpSpPr>
          <p:grpSp>
            <p:nvGrpSpPr>
              <p:cNvPr id="99" name="그룹 98">
                <a:extLst>
                  <a:ext uri="{FF2B5EF4-FFF2-40B4-BE49-F238E27FC236}">
                    <a16:creationId xmlns:a16="http://schemas.microsoft.com/office/drawing/2014/main" id="{BBEBD7E8-ABBD-4A8E-9A36-32E2B66ABBC4}"/>
                  </a:ext>
                </a:extLst>
              </p:cNvPr>
              <p:cNvGrpSpPr/>
              <p:nvPr/>
            </p:nvGrpSpPr>
            <p:grpSpPr>
              <a:xfrm>
                <a:off x="5859348" y="406247"/>
                <a:ext cx="5362512" cy="4822372"/>
                <a:chOff x="888998" y="414694"/>
                <a:chExt cx="5362512" cy="4822372"/>
              </a:xfrm>
            </p:grpSpPr>
            <p:sp>
              <p:nvSpPr>
                <p:cNvPr id="108" name="사각형: 둥근 위쪽 모서리 7">
                  <a:extLst>
                    <a:ext uri="{FF2B5EF4-FFF2-40B4-BE49-F238E27FC236}">
                      <a16:creationId xmlns:a16="http://schemas.microsoft.com/office/drawing/2014/main" id="{C5763CEB-E767-4926-A129-098FBA5380DF}"/>
                    </a:ext>
                  </a:extLst>
                </p:cNvPr>
                <p:cNvSpPr/>
                <p:nvPr/>
              </p:nvSpPr>
              <p:spPr>
                <a:xfrm rot="10800000" flipV="1">
                  <a:off x="888999" y="414694"/>
                  <a:ext cx="5362511" cy="602342"/>
                </a:xfrm>
                <a:prstGeom prst="round2SameRect">
                  <a:avLst>
                    <a:gd name="adj1" fmla="val 35593"/>
                    <a:gd name="adj2" fmla="val 0"/>
                  </a:avLst>
                </a:prstGeom>
                <a:solidFill>
                  <a:srgbClr val="C2E1F3"/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9" name="사각형: 둥근 위쪽 모서리 8">
                  <a:extLst>
                    <a:ext uri="{FF2B5EF4-FFF2-40B4-BE49-F238E27FC236}">
                      <a16:creationId xmlns:a16="http://schemas.microsoft.com/office/drawing/2014/main" id="{2B80D832-C406-4061-839A-C74EFFEEBD00}"/>
                    </a:ext>
                  </a:extLst>
                </p:cNvPr>
                <p:cNvSpPr/>
                <p:nvPr/>
              </p:nvSpPr>
              <p:spPr>
                <a:xfrm rot="10800000" flipV="1">
                  <a:off x="888998" y="1017037"/>
                  <a:ext cx="5362511" cy="4220029"/>
                </a:xfrm>
                <a:prstGeom prst="round2SameRect">
                  <a:avLst>
                    <a:gd name="adj1" fmla="val 0"/>
                    <a:gd name="adj2" fmla="val 5602"/>
                  </a:avLst>
                </a:prstGeom>
                <a:solidFill>
                  <a:schemeClr val="bg1"/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8A14259A-8C5B-4410-B479-F86A657E07B5}"/>
                  </a:ext>
                </a:extLst>
              </p:cNvPr>
              <p:cNvGrpSpPr/>
              <p:nvPr/>
            </p:nvGrpSpPr>
            <p:grpSpPr>
              <a:xfrm>
                <a:off x="10007503" y="602342"/>
                <a:ext cx="1007161" cy="255941"/>
                <a:chOff x="1863401" y="378540"/>
                <a:chExt cx="1007161" cy="255941"/>
              </a:xfrm>
            </p:grpSpPr>
            <p:sp>
              <p:nvSpPr>
                <p:cNvPr id="101" name="직사각형 100">
                  <a:extLst>
                    <a:ext uri="{FF2B5EF4-FFF2-40B4-BE49-F238E27FC236}">
                      <a16:creationId xmlns:a16="http://schemas.microsoft.com/office/drawing/2014/main" id="{DF98AAEC-D02C-4783-9100-04C0CC31992C}"/>
                    </a:ext>
                  </a:extLst>
                </p:cNvPr>
                <p:cNvSpPr/>
                <p:nvPr/>
              </p:nvSpPr>
              <p:spPr>
                <a:xfrm rot="10800000" flipV="1">
                  <a:off x="1863401" y="378542"/>
                  <a:ext cx="255939" cy="25593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cxnSp>
              <p:nvCxnSpPr>
                <p:cNvPr id="102" name="직선 연결선 101">
                  <a:extLst>
                    <a:ext uri="{FF2B5EF4-FFF2-40B4-BE49-F238E27FC236}">
                      <a16:creationId xmlns:a16="http://schemas.microsoft.com/office/drawing/2014/main" id="{619E48A8-58C0-480A-B548-8144D6DE39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991002" y="505446"/>
                  <a:ext cx="0" cy="108000"/>
                </a:xfrm>
                <a:prstGeom prst="line">
                  <a:avLst/>
                </a:prstGeom>
                <a:ln w="38100" cap="rnd">
                  <a:solidFill>
                    <a:srgbClr val="747A9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직사각형 102">
                  <a:extLst>
                    <a:ext uri="{FF2B5EF4-FFF2-40B4-BE49-F238E27FC236}">
                      <a16:creationId xmlns:a16="http://schemas.microsoft.com/office/drawing/2014/main" id="{6B9FD52D-C411-47B9-99EF-B7A82CD67F7D}"/>
                    </a:ext>
                  </a:extLst>
                </p:cNvPr>
                <p:cNvSpPr/>
                <p:nvPr/>
              </p:nvSpPr>
              <p:spPr>
                <a:xfrm rot="10800000" flipV="1">
                  <a:off x="2239012" y="378541"/>
                  <a:ext cx="255939" cy="25593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cxnSp>
              <p:nvCxnSpPr>
                <p:cNvPr id="104" name="직선 연결선 103">
                  <a:extLst>
                    <a:ext uri="{FF2B5EF4-FFF2-40B4-BE49-F238E27FC236}">
                      <a16:creationId xmlns:a16="http://schemas.microsoft.com/office/drawing/2014/main" id="{E51E934D-5406-4D1C-8013-D0C501F30F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2366980" y="440705"/>
                  <a:ext cx="0" cy="144000"/>
                </a:xfrm>
                <a:prstGeom prst="line">
                  <a:avLst/>
                </a:prstGeom>
                <a:ln w="38100" cap="rnd">
                  <a:solidFill>
                    <a:srgbClr val="747A9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직선 연결선 104">
                  <a:extLst>
                    <a:ext uri="{FF2B5EF4-FFF2-40B4-BE49-F238E27FC236}">
                      <a16:creationId xmlns:a16="http://schemas.microsoft.com/office/drawing/2014/main" id="{D952641B-D615-4818-9855-5BFDAA46AF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3500000">
                  <a:off x="2366979" y="440703"/>
                  <a:ext cx="0" cy="144000"/>
                </a:xfrm>
                <a:prstGeom prst="line">
                  <a:avLst/>
                </a:prstGeom>
                <a:ln w="38100" cap="rnd">
                  <a:solidFill>
                    <a:srgbClr val="747A9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직사각형 105">
                  <a:extLst>
                    <a:ext uri="{FF2B5EF4-FFF2-40B4-BE49-F238E27FC236}">
                      <a16:creationId xmlns:a16="http://schemas.microsoft.com/office/drawing/2014/main" id="{03799565-BF67-4F51-838E-1E175AA23471}"/>
                    </a:ext>
                  </a:extLst>
                </p:cNvPr>
                <p:cNvSpPr/>
                <p:nvPr/>
              </p:nvSpPr>
              <p:spPr>
                <a:xfrm rot="10800000" flipV="1">
                  <a:off x="2614623" y="378540"/>
                  <a:ext cx="255939" cy="25593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107" name="직사각형 106">
                  <a:extLst>
                    <a:ext uri="{FF2B5EF4-FFF2-40B4-BE49-F238E27FC236}">
                      <a16:creationId xmlns:a16="http://schemas.microsoft.com/office/drawing/2014/main" id="{AC286C7B-2742-4A81-AEEF-5338BFF3DB39}"/>
                    </a:ext>
                  </a:extLst>
                </p:cNvPr>
                <p:cNvSpPr/>
                <p:nvPr/>
              </p:nvSpPr>
              <p:spPr>
                <a:xfrm rot="10800000" flipV="1">
                  <a:off x="2690822" y="461791"/>
                  <a:ext cx="103539" cy="10353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</p:grp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4EBFFB6-A4E8-46CF-A6AD-05024DB901E3}"/>
                </a:ext>
              </a:extLst>
            </p:cNvPr>
            <p:cNvSpPr txBox="1"/>
            <p:nvPr/>
          </p:nvSpPr>
          <p:spPr>
            <a:xfrm>
              <a:off x="6762154" y="2557958"/>
              <a:ext cx="3493981" cy="3231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2000" b="1" dirty="0"/>
                <a:t>주제</a:t>
              </a:r>
              <a:endParaRPr lang="en-US" altLang="ko-KR" sz="2000" b="1" dirty="0"/>
            </a:p>
            <a:p>
              <a:pPr>
                <a:lnSpc>
                  <a:spcPct val="150000"/>
                </a:lnSpc>
              </a:pPr>
              <a:r>
                <a:rPr lang="en-US" altLang="ko-KR" dirty="0"/>
                <a:t> - </a:t>
              </a:r>
              <a:r>
                <a:rPr lang="ko-KR" altLang="en-US" dirty="0"/>
                <a:t>영상 제작자들을 위한 추천 시스템 </a:t>
              </a:r>
              <a:endParaRPr lang="en-US" altLang="ko-KR" dirty="0"/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2000" b="1" dirty="0"/>
                <a:t>타겟</a:t>
              </a:r>
              <a:endParaRPr lang="en-US" altLang="ko-KR" sz="2000" b="1" dirty="0"/>
            </a:p>
            <a:p>
              <a:pPr>
                <a:lnSpc>
                  <a:spcPct val="150000"/>
                </a:lnSpc>
              </a:pPr>
              <a:r>
                <a:rPr lang="en-US" altLang="ko-KR" dirty="0"/>
                <a:t> - Netflix</a:t>
              </a:r>
              <a:r>
                <a:rPr lang="ko-KR" altLang="en-US" dirty="0"/>
                <a:t>에 영상을 업로드할 신입 영상 감독 및 시나리오 작가</a:t>
              </a:r>
              <a:endParaRPr lang="en-US" altLang="ko-KR" dirty="0"/>
            </a:p>
            <a:p>
              <a:pPr marL="285750" indent="-285750">
                <a:buFont typeface="Wingdings" panose="05000000000000000000" pitchFamily="2" charset="2"/>
                <a:buChar char="ü"/>
              </a:pPr>
              <a:endParaRPr lang="en-US" altLang="ko-KR" dirty="0"/>
            </a:p>
            <a:p>
              <a:r>
                <a:rPr lang="en-US" altLang="ko-KR" dirty="0"/>
                <a:t> 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AEE7492-C66D-4AC9-A81C-1D2610BD8BAA}"/>
              </a:ext>
            </a:extLst>
          </p:cNvPr>
          <p:cNvSpPr txBox="1"/>
          <p:nvPr/>
        </p:nvSpPr>
        <p:spPr>
          <a:xfrm>
            <a:off x="1566860" y="405337"/>
            <a:ext cx="19847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기획의도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172B4E-594D-4941-8BAC-F59A754D84C2}"/>
              </a:ext>
            </a:extLst>
          </p:cNvPr>
          <p:cNvSpPr txBox="1"/>
          <p:nvPr/>
        </p:nvSpPr>
        <p:spPr>
          <a:xfrm>
            <a:off x="6732149" y="2104563"/>
            <a:ext cx="1879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주제 및 타겟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6B5316-8981-4519-BD21-9015833E12A6}"/>
              </a:ext>
            </a:extLst>
          </p:cNvPr>
          <p:cNvSpPr txBox="1"/>
          <p:nvPr/>
        </p:nvSpPr>
        <p:spPr>
          <a:xfrm>
            <a:off x="8009783" y="301547"/>
            <a:ext cx="954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Netflix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83913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377372" y="0"/>
            <a:ext cx="11437256" cy="6850450"/>
            <a:chOff x="377372" y="0"/>
            <a:chExt cx="11437256" cy="6850450"/>
          </a:xfrm>
        </p:grpSpPr>
        <p:sp>
          <p:nvSpPr>
            <p:cNvPr id="98" name="사각형: 둥근 위쪽 모서리 5">
              <a:extLst>
                <a:ext uri="{FF2B5EF4-FFF2-40B4-BE49-F238E27FC236}">
                  <a16:creationId xmlns:a16="http://schemas.microsoft.com/office/drawing/2014/main" id="{427DAA19-1C4D-499A-93E1-73BB0FC75E23}"/>
                </a:ext>
              </a:extLst>
            </p:cNvPr>
            <p:cNvSpPr/>
            <p:nvPr/>
          </p:nvSpPr>
          <p:spPr>
            <a:xfrm rot="10800000" flipV="1">
              <a:off x="5503359" y="6017277"/>
              <a:ext cx="1185281" cy="833173"/>
            </a:xfrm>
            <a:prstGeom prst="trapezoid">
              <a:avLst>
                <a:gd name="adj" fmla="val 14330"/>
              </a:avLst>
            </a:prstGeom>
            <a:gradFill>
              <a:gsLst>
                <a:gs pos="54000">
                  <a:schemeClr val="bg1"/>
                </a:gs>
                <a:gs pos="55000">
                  <a:schemeClr val="bg1">
                    <a:lumMod val="85000"/>
                  </a:schemeClr>
                </a:gs>
              </a:gsLst>
              <a:lin ang="16200000" scaled="0"/>
            </a:gra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377372" y="0"/>
              <a:ext cx="11437256" cy="6690513"/>
              <a:chOff x="377372" y="0"/>
              <a:chExt cx="11437256" cy="6690513"/>
            </a:xfrm>
          </p:grpSpPr>
          <p:sp>
            <p:nvSpPr>
              <p:cNvPr id="4" name="사각형: 둥근 위쪽 모서리 3">
                <a:extLst>
                  <a:ext uri="{FF2B5EF4-FFF2-40B4-BE49-F238E27FC236}">
                    <a16:creationId xmlns:a16="http://schemas.microsoft.com/office/drawing/2014/main" id="{B050EEF9-5216-4B66-AA52-4A03D1C13335}"/>
                  </a:ext>
                </a:extLst>
              </p:cNvPr>
              <p:cNvSpPr/>
              <p:nvPr/>
            </p:nvSpPr>
            <p:spPr>
              <a:xfrm rot="10800000" flipV="1">
                <a:off x="377372" y="0"/>
                <a:ext cx="11437256" cy="5651759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rgbClr val="DADCE8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사각형: 둥근 위쪽 모서리 5">
                <a:extLst>
                  <a:ext uri="{FF2B5EF4-FFF2-40B4-BE49-F238E27FC236}">
                    <a16:creationId xmlns:a16="http://schemas.microsoft.com/office/drawing/2014/main" id="{427DAA19-1C4D-499A-93E1-73BB0FC75E23}"/>
                  </a:ext>
                </a:extLst>
              </p:cNvPr>
              <p:cNvSpPr/>
              <p:nvPr/>
            </p:nvSpPr>
            <p:spPr>
              <a:xfrm rot="10800000" flipV="1">
                <a:off x="377372" y="5651760"/>
                <a:ext cx="11437256" cy="603897"/>
              </a:xfrm>
              <a:prstGeom prst="round2SameRect">
                <a:avLst>
                  <a:gd name="adj1" fmla="val 0"/>
                  <a:gd name="adj2" fmla="val 27614"/>
                </a:avLst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483FE43C-CBC9-445F-9404-90153F15D7D1}"/>
                  </a:ext>
                </a:extLst>
              </p:cNvPr>
              <p:cNvGrpSpPr/>
              <p:nvPr/>
            </p:nvGrpSpPr>
            <p:grpSpPr>
              <a:xfrm>
                <a:off x="11306815" y="5830761"/>
                <a:ext cx="272505" cy="272505"/>
                <a:chOff x="11205557" y="5766827"/>
                <a:chExt cx="373763" cy="373763"/>
              </a:xfrm>
            </p:grpSpPr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C4396D67-8C85-4DEF-9FEC-05513D8861F9}"/>
                    </a:ext>
                  </a:extLst>
                </p:cNvPr>
                <p:cNvSpPr/>
                <p:nvPr/>
              </p:nvSpPr>
              <p:spPr>
                <a:xfrm rot="10800000" flipV="1">
                  <a:off x="11205557" y="5766827"/>
                  <a:ext cx="373763" cy="373763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44" name="원호 43">
                  <a:extLst>
                    <a:ext uri="{FF2B5EF4-FFF2-40B4-BE49-F238E27FC236}">
                      <a16:creationId xmlns:a16="http://schemas.microsoft.com/office/drawing/2014/main" id="{704DEE50-2A87-48F0-8EEA-200A18C6A684}"/>
                    </a:ext>
                  </a:extLst>
                </p:cNvPr>
                <p:cNvSpPr/>
                <p:nvPr/>
              </p:nvSpPr>
              <p:spPr>
                <a:xfrm rot="10800000" flipV="1">
                  <a:off x="11302663" y="5886905"/>
                  <a:ext cx="179550" cy="179550"/>
                </a:xfrm>
                <a:prstGeom prst="arc">
                  <a:avLst>
                    <a:gd name="adj1" fmla="val 17958770"/>
                    <a:gd name="adj2" fmla="val 14529894"/>
                  </a:avLst>
                </a:prstGeom>
                <a:noFill/>
                <a:ln w="254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cxnSp>
              <p:nvCxnSpPr>
                <p:cNvPr id="45" name="직선 연결선 44">
                  <a:extLst>
                    <a:ext uri="{FF2B5EF4-FFF2-40B4-BE49-F238E27FC236}">
                      <a16:creationId xmlns:a16="http://schemas.microsoft.com/office/drawing/2014/main" id="{14E1BBD4-C946-4784-B22A-6A0AB4EC4B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392438" y="5835670"/>
                  <a:ext cx="0" cy="144000"/>
                </a:xfrm>
                <a:prstGeom prst="line">
                  <a:avLst/>
                </a:prstGeom>
                <a:ln w="25400" cap="rnd">
                  <a:solidFill>
                    <a:srgbClr val="747A9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그룹 66">
                <a:extLst>
                  <a:ext uri="{FF2B5EF4-FFF2-40B4-BE49-F238E27FC236}">
                    <a16:creationId xmlns:a16="http://schemas.microsoft.com/office/drawing/2014/main" id="{E8D19DDC-5C08-4439-B41A-1151BD0A864B}"/>
                  </a:ext>
                </a:extLst>
              </p:cNvPr>
              <p:cNvGrpSpPr/>
              <p:nvPr/>
            </p:nvGrpSpPr>
            <p:grpSpPr>
              <a:xfrm>
                <a:off x="752473" y="5868086"/>
                <a:ext cx="605548" cy="822427"/>
                <a:chOff x="752474" y="5868085"/>
                <a:chExt cx="871166" cy="985891"/>
              </a:xfrm>
            </p:grpSpPr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275914B2-1473-4743-8528-D4CABEA328C4}"/>
                    </a:ext>
                  </a:extLst>
                </p:cNvPr>
                <p:cNvSpPr/>
                <p:nvPr/>
              </p:nvSpPr>
              <p:spPr>
                <a:xfrm rot="10800000" flipV="1">
                  <a:off x="752474" y="5868085"/>
                  <a:ext cx="871166" cy="98589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9" name="자유형: 도형 37">
                  <a:extLst>
                    <a:ext uri="{FF2B5EF4-FFF2-40B4-BE49-F238E27FC236}">
                      <a16:creationId xmlns:a16="http://schemas.microsoft.com/office/drawing/2014/main" id="{4B26AE9A-8948-404D-ADCE-DD3A57AC960E}"/>
                    </a:ext>
                  </a:extLst>
                </p:cNvPr>
                <p:cNvSpPr/>
                <p:nvPr/>
              </p:nvSpPr>
              <p:spPr>
                <a:xfrm>
                  <a:off x="876780" y="6006339"/>
                  <a:ext cx="659920" cy="60116"/>
                </a:xfrm>
                <a:custGeom>
                  <a:avLst/>
                  <a:gdLst>
                    <a:gd name="connsiteX0" fmla="*/ 12220 w 659920"/>
                    <a:gd name="connsiteY0" fmla="*/ 83312 h 108849"/>
                    <a:gd name="connsiteX1" fmla="*/ 12220 w 659920"/>
                    <a:gd name="connsiteY1" fmla="*/ 762 h 108849"/>
                    <a:gd name="connsiteX2" fmla="*/ 139220 w 659920"/>
                    <a:gd name="connsiteY2" fmla="*/ 45212 h 108849"/>
                    <a:gd name="connsiteX3" fmla="*/ 234470 w 659920"/>
                    <a:gd name="connsiteY3" fmla="*/ 96012 h 108849"/>
                    <a:gd name="connsiteX4" fmla="*/ 266220 w 659920"/>
                    <a:gd name="connsiteY4" fmla="*/ 83312 h 108849"/>
                    <a:gd name="connsiteX5" fmla="*/ 355120 w 659920"/>
                    <a:gd name="connsiteY5" fmla="*/ 32512 h 108849"/>
                    <a:gd name="connsiteX6" fmla="*/ 412270 w 659920"/>
                    <a:gd name="connsiteY6" fmla="*/ 108712 h 108849"/>
                    <a:gd name="connsiteX7" fmla="*/ 507520 w 659920"/>
                    <a:gd name="connsiteY7" fmla="*/ 51562 h 108849"/>
                    <a:gd name="connsiteX8" fmla="*/ 577370 w 659920"/>
                    <a:gd name="connsiteY8" fmla="*/ 64262 h 108849"/>
                    <a:gd name="connsiteX9" fmla="*/ 659920 w 659920"/>
                    <a:gd name="connsiteY9" fmla="*/ 76962 h 1088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59920" h="108849">
                      <a:moveTo>
                        <a:pt x="12220" y="83312"/>
                      </a:moveTo>
                      <a:cubicBezTo>
                        <a:pt x="1636" y="45212"/>
                        <a:pt x="-8947" y="7112"/>
                        <a:pt x="12220" y="762"/>
                      </a:cubicBezTo>
                      <a:cubicBezTo>
                        <a:pt x="33387" y="-5588"/>
                        <a:pt x="102178" y="29337"/>
                        <a:pt x="139220" y="45212"/>
                      </a:cubicBezTo>
                      <a:cubicBezTo>
                        <a:pt x="176262" y="61087"/>
                        <a:pt x="213303" y="89662"/>
                        <a:pt x="234470" y="96012"/>
                      </a:cubicBezTo>
                      <a:cubicBezTo>
                        <a:pt x="255637" y="102362"/>
                        <a:pt x="246112" y="93895"/>
                        <a:pt x="266220" y="83312"/>
                      </a:cubicBezTo>
                      <a:cubicBezTo>
                        <a:pt x="286328" y="72729"/>
                        <a:pt x="330778" y="28279"/>
                        <a:pt x="355120" y="32512"/>
                      </a:cubicBezTo>
                      <a:cubicBezTo>
                        <a:pt x="379462" y="36745"/>
                        <a:pt x="386870" y="105537"/>
                        <a:pt x="412270" y="108712"/>
                      </a:cubicBezTo>
                      <a:cubicBezTo>
                        <a:pt x="437670" y="111887"/>
                        <a:pt x="480003" y="58970"/>
                        <a:pt x="507520" y="51562"/>
                      </a:cubicBezTo>
                      <a:cubicBezTo>
                        <a:pt x="535037" y="44154"/>
                        <a:pt x="551970" y="60029"/>
                        <a:pt x="577370" y="64262"/>
                      </a:cubicBezTo>
                      <a:cubicBezTo>
                        <a:pt x="602770" y="68495"/>
                        <a:pt x="631345" y="72728"/>
                        <a:pt x="659920" y="76962"/>
                      </a:cubicBezTo>
                    </a:path>
                  </a:pathLst>
                </a:custGeom>
                <a:noFill/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0" name="자유형: 도형 38">
                  <a:extLst>
                    <a:ext uri="{FF2B5EF4-FFF2-40B4-BE49-F238E27FC236}">
                      <a16:creationId xmlns:a16="http://schemas.microsoft.com/office/drawing/2014/main" id="{38DA9072-DEA8-4F5C-BE73-1E862E96682D}"/>
                    </a:ext>
                  </a:extLst>
                </p:cNvPr>
                <p:cNvSpPr/>
                <p:nvPr/>
              </p:nvSpPr>
              <p:spPr>
                <a:xfrm>
                  <a:off x="857250" y="6196712"/>
                  <a:ext cx="330200" cy="46226"/>
                </a:xfrm>
                <a:custGeom>
                  <a:avLst/>
                  <a:gdLst>
                    <a:gd name="connsiteX0" fmla="*/ 0 w 330200"/>
                    <a:gd name="connsiteY0" fmla="*/ 19938 h 46226"/>
                    <a:gd name="connsiteX1" fmla="*/ 139700 w 330200"/>
                    <a:gd name="connsiteY1" fmla="*/ 888 h 46226"/>
                    <a:gd name="connsiteX2" fmla="*/ 215900 w 330200"/>
                    <a:gd name="connsiteY2" fmla="*/ 45338 h 46226"/>
                    <a:gd name="connsiteX3" fmla="*/ 330200 w 330200"/>
                    <a:gd name="connsiteY3" fmla="*/ 26288 h 462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0200" h="46226">
                      <a:moveTo>
                        <a:pt x="0" y="19938"/>
                      </a:moveTo>
                      <a:cubicBezTo>
                        <a:pt x="51858" y="8296"/>
                        <a:pt x="103717" y="-3345"/>
                        <a:pt x="139700" y="888"/>
                      </a:cubicBezTo>
                      <a:cubicBezTo>
                        <a:pt x="175683" y="5121"/>
                        <a:pt x="184150" y="41105"/>
                        <a:pt x="215900" y="45338"/>
                      </a:cubicBezTo>
                      <a:cubicBezTo>
                        <a:pt x="247650" y="49571"/>
                        <a:pt x="288925" y="37929"/>
                        <a:pt x="330200" y="26288"/>
                      </a:cubicBezTo>
                    </a:path>
                  </a:pathLst>
                </a:custGeom>
                <a:noFill/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1" name="자유형: 도형 39">
                  <a:extLst>
                    <a:ext uri="{FF2B5EF4-FFF2-40B4-BE49-F238E27FC236}">
                      <a16:creationId xmlns:a16="http://schemas.microsoft.com/office/drawing/2014/main" id="{1802C693-A5C0-45DC-B02A-2C0EF891F71A}"/>
                    </a:ext>
                  </a:extLst>
                </p:cNvPr>
                <p:cNvSpPr/>
                <p:nvPr/>
              </p:nvSpPr>
              <p:spPr>
                <a:xfrm>
                  <a:off x="889000" y="6350000"/>
                  <a:ext cx="508000" cy="69850"/>
                </a:xfrm>
                <a:custGeom>
                  <a:avLst/>
                  <a:gdLst>
                    <a:gd name="connsiteX0" fmla="*/ 0 w 508000"/>
                    <a:gd name="connsiteY0" fmla="*/ 31750 h 69850"/>
                    <a:gd name="connsiteX1" fmla="*/ 63500 w 508000"/>
                    <a:gd name="connsiteY1" fmla="*/ 69850 h 69850"/>
                    <a:gd name="connsiteX2" fmla="*/ 101600 w 508000"/>
                    <a:gd name="connsiteY2" fmla="*/ 19050 h 69850"/>
                    <a:gd name="connsiteX3" fmla="*/ 184150 w 508000"/>
                    <a:gd name="connsiteY3" fmla="*/ 50800 h 69850"/>
                    <a:gd name="connsiteX4" fmla="*/ 234950 w 508000"/>
                    <a:gd name="connsiteY4" fmla="*/ 0 h 69850"/>
                    <a:gd name="connsiteX5" fmla="*/ 285750 w 508000"/>
                    <a:gd name="connsiteY5" fmla="*/ 31750 h 69850"/>
                    <a:gd name="connsiteX6" fmla="*/ 374650 w 508000"/>
                    <a:gd name="connsiteY6" fmla="*/ 38100 h 69850"/>
                    <a:gd name="connsiteX7" fmla="*/ 419100 w 508000"/>
                    <a:gd name="connsiteY7" fmla="*/ 12700 h 69850"/>
                    <a:gd name="connsiteX8" fmla="*/ 476250 w 508000"/>
                    <a:gd name="connsiteY8" fmla="*/ 25400 h 69850"/>
                    <a:gd name="connsiteX9" fmla="*/ 508000 w 508000"/>
                    <a:gd name="connsiteY9" fmla="*/ 25400 h 69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08000" h="69850">
                      <a:moveTo>
                        <a:pt x="0" y="31750"/>
                      </a:moveTo>
                      <a:lnTo>
                        <a:pt x="63500" y="69850"/>
                      </a:lnTo>
                      <a:lnTo>
                        <a:pt x="101600" y="19050"/>
                      </a:lnTo>
                      <a:lnTo>
                        <a:pt x="184150" y="50800"/>
                      </a:lnTo>
                      <a:lnTo>
                        <a:pt x="234950" y="0"/>
                      </a:lnTo>
                      <a:lnTo>
                        <a:pt x="285750" y="31750"/>
                      </a:lnTo>
                      <a:lnTo>
                        <a:pt x="374650" y="38100"/>
                      </a:lnTo>
                      <a:lnTo>
                        <a:pt x="419100" y="12700"/>
                      </a:lnTo>
                      <a:lnTo>
                        <a:pt x="476250" y="25400"/>
                      </a:lnTo>
                      <a:lnTo>
                        <a:pt x="508000" y="25400"/>
                      </a:lnTo>
                    </a:path>
                  </a:pathLst>
                </a:custGeom>
                <a:noFill/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B160E23E-5756-43DC-AA82-46EC67DBC66C}"/>
                  </a:ext>
                </a:extLst>
              </p:cNvPr>
              <p:cNvGrpSpPr/>
              <p:nvPr/>
            </p:nvGrpSpPr>
            <p:grpSpPr>
              <a:xfrm>
                <a:off x="1494272" y="5868087"/>
                <a:ext cx="605548" cy="822425"/>
                <a:chOff x="752474" y="5868085"/>
                <a:chExt cx="871166" cy="985891"/>
              </a:xfrm>
            </p:grpSpPr>
            <p:sp>
              <p:nvSpPr>
                <p:cNvPr id="73" name="직사각형 72">
                  <a:extLst>
                    <a:ext uri="{FF2B5EF4-FFF2-40B4-BE49-F238E27FC236}">
                      <a16:creationId xmlns:a16="http://schemas.microsoft.com/office/drawing/2014/main" id="{07C43F64-2F4E-4A7A-8CBD-0055F5746513}"/>
                    </a:ext>
                  </a:extLst>
                </p:cNvPr>
                <p:cNvSpPr/>
                <p:nvPr/>
              </p:nvSpPr>
              <p:spPr>
                <a:xfrm rot="10800000" flipV="1">
                  <a:off x="752474" y="5868085"/>
                  <a:ext cx="871166" cy="98589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4" name="자유형: 도형 43">
                  <a:extLst>
                    <a:ext uri="{FF2B5EF4-FFF2-40B4-BE49-F238E27FC236}">
                      <a16:creationId xmlns:a16="http://schemas.microsoft.com/office/drawing/2014/main" id="{714BC1A6-F9DF-44BF-AFBC-E866CA575987}"/>
                    </a:ext>
                  </a:extLst>
                </p:cNvPr>
                <p:cNvSpPr/>
                <p:nvPr/>
              </p:nvSpPr>
              <p:spPr>
                <a:xfrm flipV="1">
                  <a:off x="876780" y="6018827"/>
                  <a:ext cx="659920" cy="45719"/>
                </a:xfrm>
                <a:custGeom>
                  <a:avLst/>
                  <a:gdLst>
                    <a:gd name="connsiteX0" fmla="*/ 12220 w 659920"/>
                    <a:gd name="connsiteY0" fmla="*/ 83312 h 108849"/>
                    <a:gd name="connsiteX1" fmla="*/ 12220 w 659920"/>
                    <a:gd name="connsiteY1" fmla="*/ 762 h 108849"/>
                    <a:gd name="connsiteX2" fmla="*/ 139220 w 659920"/>
                    <a:gd name="connsiteY2" fmla="*/ 45212 h 108849"/>
                    <a:gd name="connsiteX3" fmla="*/ 234470 w 659920"/>
                    <a:gd name="connsiteY3" fmla="*/ 96012 h 108849"/>
                    <a:gd name="connsiteX4" fmla="*/ 266220 w 659920"/>
                    <a:gd name="connsiteY4" fmla="*/ 83312 h 108849"/>
                    <a:gd name="connsiteX5" fmla="*/ 355120 w 659920"/>
                    <a:gd name="connsiteY5" fmla="*/ 32512 h 108849"/>
                    <a:gd name="connsiteX6" fmla="*/ 412270 w 659920"/>
                    <a:gd name="connsiteY6" fmla="*/ 108712 h 108849"/>
                    <a:gd name="connsiteX7" fmla="*/ 507520 w 659920"/>
                    <a:gd name="connsiteY7" fmla="*/ 51562 h 108849"/>
                    <a:gd name="connsiteX8" fmla="*/ 577370 w 659920"/>
                    <a:gd name="connsiteY8" fmla="*/ 64262 h 108849"/>
                    <a:gd name="connsiteX9" fmla="*/ 659920 w 659920"/>
                    <a:gd name="connsiteY9" fmla="*/ 76962 h 1088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59920" h="108849">
                      <a:moveTo>
                        <a:pt x="12220" y="83312"/>
                      </a:moveTo>
                      <a:cubicBezTo>
                        <a:pt x="1636" y="45212"/>
                        <a:pt x="-8947" y="7112"/>
                        <a:pt x="12220" y="762"/>
                      </a:cubicBezTo>
                      <a:cubicBezTo>
                        <a:pt x="33387" y="-5588"/>
                        <a:pt x="102178" y="29337"/>
                        <a:pt x="139220" y="45212"/>
                      </a:cubicBezTo>
                      <a:cubicBezTo>
                        <a:pt x="176262" y="61087"/>
                        <a:pt x="213303" y="89662"/>
                        <a:pt x="234470" y="96012"/>
                      </a:cubicBezTo>
                      <a:cubicBezTo>
                        <a:pt x="255637" y="102362"/>
                        <a:pt x="246112" y="93895"/>
                        <a:pt x="266220" y="83312"/>
                      </a:cubicBezTo>
                      <a:cubicBezTo>
                        <a:pt x="286328" y="72729"/>
                        <a:pt x="330778" y="28279"/>
                        <a:pt x="355120" y="32512"/>
                      </a:cubicBezTo>
                      <a:cubicBezTo>
                        <a:pt x="379462" y="36745"/>
                        <a:pt x="386870" y="105537"/>
                        <a:pt x="412270" y="108712"/>
                      </a:cubicBezTo>
                      <a:cubicBezTo>
                        <a:pt x="437670" y="111887"/>
                        <a:pt x="480003" y="58970"/>
                        <a:pt x="507520" y="51562"/>
                      </a:cubicBezTo>
                      <a:cubicBezTo>
                        <a:pt x="535037" y="44154"/>
                        <a:pt x="551970" y="60029"/>
                        <a:pt x="577370" y="64262"/>
                      </a:cubicBezTo>
                      <a:cubicBezTo>
                        <a:pt x="602770" y="68495"/>
                        <a:pt x="631345" y="72728"/>
                        <a:pt x="659920" y="76962"/>
                      </a:cubicBezTo>
                    </a:path>
                  </a:pathLst>
                </a:custGeom>
                <a:noFill/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5" name="자유형: 도형 44">
                  <a:extLst>
                    <a:ext uri="{FF2B5EF4-FFF2-40B4-BE49-F238E27FC236}">
                      <a16:creationId xmlns:a16="http://schemas.microsoft.com/office/drawing/2014/main" id="{9F08E35D-11D9-492E-A9BF-07850D6990EB}"/>
                    </a:ext>
                  </a:extLst>
                </p:cNvPr>
                <p:cNvSpPr/>
                <p:nvPr/>
              </p:nvSpPr>
              <p:spPr>
                <a:xfrm>
                  <a:off x="857249" y="6196712"/>
                  <a:ext cx="481563" cy="45719"/>
                </a:xfrm>
                <a:custGeom>
                  <a:avLst/>
                  <a:gdLst>
                    <a:gd name="connsiteX0" fmla="*/ 0 w 330200"/>
                    <a:gd name="connsiteY0" fmla="*/ 19938 h 46226"/>
                    <a:gd name="connsiteX1" fmla="*/ 139700 w 330200"/>
                    <a:gd name="connsiteY1" fmla="*/ 888 h 46226"/>
                    <a:gd name="connsiteX2" fmla="*/ 215900 w 330200"/>
                    <a:gd name="connsiteY2" fmla="*/ 45338 h 46226"/>
                    <a:gd name="connsiteX3" fmla="*/ 330200 w 330200"/>
                    <a:gd name="connsiteY3" fmla="*/ 26288 h 462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0200" h="46226">
                      <a:moveTo>
                        <a:pt x="0" y="19938"/>
                      </a:moveTo>
                      <a:cubicBezTo>
                        <a:pt x="51858" y="8296"/>
                        <a:pt x="103717" y="-3345"/>
                        <a:pt x="139700" y="888"/>
                      </a:cubicBezTo>
                      <a:cubicBezTo>
                        <a:pt x="175683" y="5121"/>
                        <a:pt x="184150" y="41105"/>
                        <a:pt x="215900" y="45338"/>
                      </a:cubicBezTo>
                      <a:cubicBezTo>
                        <a:pt x="247650" y="49571"/>
                        <a:pt x="288925" y="37929"/>
                        <a:pt x="330200" y="26288"/>
                      </a:cubicBezTo>
                    </a:path>
                  </a:pathLst>
                </a:custGeom>
                <a:noFill/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6" name="자유형: 도형 45">
                  <a:extLst>
                    <a:ext uri="{FF2B5EF4-FFF2-40B4-BE49-F238E27FC236}">
                      <a16:creationId xmlns:a16="http://schemas.microsoft.com/office/drawing/2014/main" id="{21B4A5AF-A419-4D36-B2EF-54539A811B74}"/>
                    </a:ext>
                  </a:extLst>
                </p:cNvPr>
                <p:cNvSpPr/>
                <p:nvPr/>
              </p:nvSpPr>
              <p:spPr>
                <a:xfrm flipV="1">
                  <a:off x="889000" y="6364273"/>
                  <a:ext cx="272940" cy="45719"/>
                </a:xfrm>
                <a:custGeom>
                  <a:avLst/>
                  <a:gdLst>
                    <a:gd name="connsiteX0" fmla="*/ 0 w 508000"/>
                    <a:gd name="connsiteY0" fmla="*/ 31750 h 69850"/>
                    <a:gd name="connsiteX1" fmla="*/ 63500 w 508000"/>
                    <a:gd name="connsiteY1" fmla="*/ 69850 h 69850"/>
                    <a:gd name="connsiteX2" fmla="*/ 101600 w 508000"/>
                    <a:gd name="connsiteY2" fmla="*/ 19050 h 69850"/>
                    <a:gd name="connsiteX3" fmla="*/ 184150 w 508000"/>
                    <a:gd name="connsiteY3" fmla="*/ 50800 h 69850"/>
                    <a:gd name="connsiteX4" fmla="*/ 234950 w 508000"/>
                    <a:gd name="connsiteY4" fmla="*/ 0 h 69850"/>
                    <a:gd name="connsiteX5" fmla="*/ 285750 w 508000"/>
                    <a:gd name="connsiteY5" fmla="*/ 31750 h 69850"/>
                    <a:gd name="connsiteX6" fmla="*/ 374650 w 508000"/>
                    <a:gd name="connsiteY6" fmla="*/ 38100 h 69850"/>
                    <a:gd name="connsiteX7" fmla="*/ 419100 w 508000"/>
                    <a:gd name="connsiteY7" fmla="*/ 12700 h 69850"/>
                    <a:gd name="connsiteX8" fmla="*/ 476250 w 508000"/>
                    <a:gd name="connsiteY8" fmla="*/ 25400 h 69850"/>
                    <a:gd name="connsiteX9" fmla="*/ 508000 w 508000"/>
                    <a:gd name="connsiteY9" fmla="*/ 25400 h 69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08000" h="69850">
                      <a:moveTo>
                        <a:pt x="0" y="31750"/>
                      </a:moveTo>
                      <a:lnTo>
                        <a:pt x="63500" y="69850"/>
                      </a:lnTo>
                      <a:lnTo>
                        <a:pt x="101600" y="19050"/>
                      </a:lnTo>
                      <a:lnTo>
                        <a:pt x="184150" y="50800"/>
                      </a:lnTo>
                      <a:lnTo>
                        <a:pt x="234950" y="0"/>
                      </a:lnTo>
                      <a:lnTo>
                        <a:pt x="285750" y="31750"/>
                      </a:lnTo>
                      <a:lnTo>
                        <a:pt x="374650" y="38100"/>
                      </a:lnTo>
                      <a:lnTo>
                        <a:pt x="419100" y="12700"/>
                      </a:lnTo>
                      <a:lnTo>
                        <a:pt x="476250" y="25400"/>
                      </a:lnTo>
                      <a:lnTo>
                        <a:pt x="508000" y="25400"/>
                      </a:lnTo>
                    </a:path>
                  </a:pathLst>
                </a:custGeom>
                <a:noFill/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grpSp>
        <p:nvGrpSpPr>
          <p:cNvPr id="2" name="그룹 1"/>
          <p:cNvGrpSpPr/>
          <p:nvPr/>
        </p:nvGrpSpPr>
        <p:grpSpPr>
          <a:xfrm>
            <a:off x="847372" y="378663"/>
            <a:ext cx="10414000" cy="4822372"/>
            <a:chOff x="888999" y="414694"/>
            <a:chExt cx="10414000" cy="4822372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C5763CEB-E767-4926-A129-098FBA5380DF}"/>
                </a:ext>
              </a:extLst>
            </p:cNvPr>
            <p:cNvSpPr/>
            <p:nvPr/>
          </p:nvSpPr>
          <p:spPr>
            <a:xfrm rot="10800000" flipV="1">
              <a:off x="889000" y="414694"/>
              <a:ext cx="10413999" cy="602342"/>
            </a:xfrm>
            <a:prstGeom prst="round2SameRect">
              <a:avLst>
                <a:gd name="adj1" fmla="val 35593"/>
                <a:gd name="adj2" fmla="val 0"/>
              </a:avLst>
            </a:prstGeom>
            <a:solidFill>
              <a:srgbClr val="C2E1F3"/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위쪽 모서리 8">
              <a:extLst>
                <a:ext uri="{FF2B5EF4-FFF2-40B4-BE49-F238E27FC236}">
                  <a16:creationId xmlns:a16="http://schemas.microsoft.com/office/drawing/2014/main" id="{2B80D832-C406-4061-839A-C74EFFEEBD00}"/>
                </a:ext>
              </a:extLst>
            </p:cNvPr>
            <p:cNvSpPr/>
            <p:nvPr/>
          </p:nvSpPr>
          <p:spPr>
            <a:xfrm rot="10800000" flipV="1">
              <a:off x="888999" y="1017037"/>
              <a:ext cx="10413999" cy="4220029"/>
            </a:xfrm>
            <a:prstGeom prst="round2SameRect">
              <a:avLst>
                <a:gd name="adj1" fmla="val 0"/>
                <a:gd name="adj2" fmla="val 5602"/>
              </a:avLst>
            </a:prstGeom>
            <a:solidFill>
              <a:schemeClr val="bg1"/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8A14259A-8C5B-4410-B479-F86A657E07B5}"/>
                </a:ext>
              </a:extLst>
            </p:cNvPr>
            <p:cNvGrpSpPr/>
            <p:nvPr/>
          </p:nvGrpSpPr>
          <p:grpSpPr>
            <a:xfrm>
              <a:off x="9890945" y="619236"/>
              <a:ext cx="1007161" cy="255941"/>
              <a:chOff x="1863401" y="378540"/>
              <a:chExt cx="1007161" cy="255941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DF98AAEC-D02C-4783-9100-04C0CC31992C}"/>
                  </a:ext>
                </a:extLst>
              </p:cNvPr>
              <p:cNvSpPr/>
              <p:nvPr/>
            </p:nvSpPr>
            <p:spPr>
              <a:xfrm rot="10800000" flipV="1">
                <a:off x="1863401" y="378542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619E48A8-58C0-480A-B548-8144D6DE39C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991002" y="505446"/>
                <a:ext cx="0" cy="108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6B9FD52D-C411-47B9-99EF-B7A82CD67F7D}"/>
                  </a:ext>
                </a:extLst>
              </p:cNvPr>
              <p:cNvSpPr/>
              <p:nvPr/>
            </p:nvSpPr>
            <p:spPr>
              <a:xfrm rot="10800000" flipV="1">
                <a:off x="2239012" y="378541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E51E934D-5406-4D1C-8013-D0C501F30FCD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366980" y="440705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D952641B-D615-4818-9855-5BFDAA46AF99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2366979" y="440703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03799565-BF67-4F51-838E-1E175AA23471}"/>
                  </a:ext>
                </a:extLst>
              </p:cNvPr>
              <p:cNvSpPr/>
              <p:nvPr/>
            </p:nvSpPr>
            <p:spPr>
              <a:xfrm rot="10800000" flipV="1">
                <a:off x="2614623" y="378540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AC286C7B-2742-4A81-AEEF-5338BFF3DB39}"/>
                  </a:ext>
                </a:extLst>
              </p:cNvPr>
              <p:cNvSpPr/>
              <p:nvPr/>
            </p:nvSpPr>
            <p:spPr>
              <a:xfrm rot="10800000" flipV="1">
                <a:off x="2690822" y="461791"/>
                <a:ext cx="103539" cy="1035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33B189E-B060-4814-A261-7C3B7E592AC9}"/>
              </a:ext>
            </a:extLst>
          </p:cNvPr>
          <p:cNvGrpSpPr/>
          <p:nvPr/>
        </p:nvGrpSpPr>
        <p:grpSpPr>
          <a:xfrm>
            <a:off x="2595390" y="1206240"/>
            <a:ext cx="6789910" cy="5647735"/>
            <a:chOff x="2595390" y="1206240"/>
            <a:chExt cx="6789910" cy="5647735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696B32D9-00F3-44B8-8EC5-E7AD1822C2B2}"/>
                </a:ext>
              </a:extLst>
            </p:cNvPr>
            <p:cNvGrpSpPr/>
            <p:nvPr/>
          </p:nvGrpSpPr>
          <p:grpSpPr>
            <a:xfrm>
              <a:off x="3995446" y="1206240"/>
              <a:ext cx="4150452" cy="4087449"/>
              <a:chOff x="3995446" y="1206240"/>
              <a:chExt cx="4150452" cy="4087449"/>
            </a:xfrm>
          </p:grpSpPr>
          <p:sp>
            <p:nvSpPr>
              <p:cNvPr id="15" name="사각형: 둥근 위쪽 모서리 9">
                <a:extLst>
                  <a:ext uri="{FF2B5EF4-FFF2-40B4-BE49-F238E27FC236}">
                    <a16:creationId xmlns:a16="http://schemas.microsoft.com/office/drawing/2014/main" id="{9E704EF7-B6D7-4E8A-869A-678BEA165A4D}"/>
                  </a:ext>
                </a:extLst>
              </p:cNvPr>
              <p:cNvSpPr/>
              <p:nvPr/>
            </p:nvSpPr>
            <p:spPr>
              <a:xfrm rot="10800000" flipV="1">
                <a:off x="3995446" y="3372281"/>
                <a:ext cx="495591" cy="68840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사각형: 둥근 위쪽 모서리 9">
                <a:extLst>
                  <a:ext uri="{FF2B5EF4-FFF2-40B4-BE49-F238E27FC236}">
                    <a16:creationId xmlns:a16="http://schemas.microsoft.com/office/drawing/2014/main" id="{18E05AE6-64E5-4070-AB26-84578946C316}"/>
                  </a:ext>
                </a:extLst>
              </p:cNvPr>
              <p:cNvSpPr/>
              <p:nvPr/>
            </p:nvSpPr>
            <p:spPr>
              <a:xfrm rot="10800000" flipV="1">
                <a:off x="7501648" y="3344622"/>
                <a:ext cx="495591" cy="68840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F2982961-E81F-4A34-8475-531D75DCA14D}"/>
                  </a:ext>
                </a:extLst>
              </p:cNvPr>
              <p:cNvGrpSpPr/>
              <p:nvPr/>
            </p:nvGrpSpPr>
            <p:grpSpPr>
              <a:xfrm>
                <a:off x="4106233" y="1206240"/>
                <a:ext cx="4039665" cy="4087449"/>
                <a:chOff x="4106233" y="1206240"/>
                <a:chExt cx="4039665" cy="4087449"/>
              </a:xfrm>
            </p:grpSpPr>
            <p:sp>
              <p:nvSpPr>
                <p:cNvPr id="12" name="Freeform 5">
                  <a:extLst>
                    <a:ext uri="{FF2B5EF4-FFF2-40B4-BE49-F238E27FC236}">
                      <a16:creationId xmlns:a16="http://schemas.microsoft.com/office/drawing/2014/main" id="{378A03DB-0B23-4A3C-ACC6-B595299514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06233" y="1206240"/>
                  <a:ext cx="4039665" cy="3373924"/>
                </a:xfrm>
                <a:custGeom>
                  <a:avLst/>
                  <a:gdLst>
                    <a:gd name="T0" fmla="*/ 231 w 3216"/>
                    <a:gd name="T1" fmla="*/ 2581 h 2686"/>
                    <a:gd name="T2" fmla="*/ 100 w 3216"/>
                    <a:gd name="T3" fmla="*/ 2024 h 2686"/>
                    <a:gd name="T4" fmla="*/ 38 w 3216"/>
                    <a:gd name="T5" fmla="*/ 1625 h 2686"/>
                    <a:gd name="T6" fmla="*/ 15 w 3216"/>
                    <a:gd name="T7" fmla="*/ 1121 h 2686"/>
                    <a:gd name="T8" fmla="*/ 239 w 3216"/>
                    <a:gd name="T9" fmla="*/ 880 h 2686"/>
                    <a:gd name="T10" fmla="*/ 269 w 3216"/>
                    <a:gd name="T11" fmla="*/ 790 h 2686"/>
                    <a:gd name="T12" fmla="*/ 423 w 3216"/>
                    <a:gd name="T13" fmla="*/ 587 h 2686"/>
                    <a:gd name="T14" fmla="*/ 500 w 3216"/>
                    <a:gd name="T15" fmla="*/ 542 h 2686"/>
                    <a:gd name="T16" fmla="*/ 1177 w 3216"/>
                    <a:gd name="T17" fmla="*/ 241 h 2686"/>
                    <a:gd name="T18" fmla="*/ 1431 w 3216"/>
                    <a:gd name="T19" fmla="*/ 173 h 2686"/>
                    <a:gd name="T20" fmla="*/ 1193 w 3216"/>
                    <a:gd name="T21" fmla="*/ 106 h 2686"/>
                    <a:gd name="T22" fmla="*/ 1316 w 3216"/>
                    <a:gd name="T23" fmla="*/ 83 h 2686"/>
                    <a:gd name="T24" fmla="*/ 1524 w 3216"/>
                    <a:gd name="T25" fmla="*/ 166 h 2686"/>
                    <a:gd name="T26" fmla="*/ 1277 w 3216"/>
                    <a:gd name="T27" fmla="*/ 8 h 2686"/>
                    <a:gd name="T28" fmla="*/ 1547 w 3216"/>
                    <a:gd name="T29" fmla="*/ 91 h 2686"/>
                    <a:gd name="T30" fmla="*/ 1954 w 3216"/>
                    <a:gd name="T31" fmla="*/ 233 h 2686"/>
                    <a:gd name="T32" fmla="*/ 2439 w 3216"/>
                    <a:gd name="T33" fmla="*/ 369 h 2686"/>
                    <a:gd name="T34" fmla="*/ 2508 w 3216"/>
                    <a:gd name="T35" fmla="*/ 474 h 2686"/>
                    <a:gd name="T36" fmla="*/ 2562 w 3216"/>
                    <a:gd name="T37" fmla="*/ 595 h 2686"/>
                    <a:gd name="T38" fmla="*/ 2970 w 3216"/>
                    <a:gd name="T39" fmla="*/ 783 h 2686"/>
                    <a:gd name="T40" fmla="*/ 3216 w 3216"/>
                    <a:gd name="T41" fmla="*/ 1144 h 2686"/>
                    <a:gd name="T42" fmla="*/ 2955 w 3216"/>
                    <a:gd name="T43" fmla="*/ 971 h 2686"/>
                    <a:gd name="T44" fmla="*/ 2970 w 3216"/>
                    <a:gd name="T45" fmla="*/ 1008 h 2686"/>
                    <a:gd name="T46" fmla="*/ 3186 w 3216"/>
                    <a:gd name="T47" fmla="*/ 1377 h 2686"/>
                    <a:gd name="T48" fmla="*/ 3147 w 3216"/>
                    <a:gd name="T49" fmla="*/ 1573 h 2686"/>
                    <a:gd name="T50" fmla="*/ 2885 w 3216"/>
                    <a:gd name="T51" fmla="*/ 2009 h 2686"/>
                    <a:gd name="T52" fmla="*/ 2793 w 3216"/>
                    <a:gd name="T53" fmla="*/ 2370 h 2686"/>
                    <a:gd name="T54" fmla="*/ 2701 w 3216"/>
                    <a:gd name="T55" fmla="*/ 2671 h 2686"/>
                    <a:gd name="T56" fmla="*/ 2655 w 3216"/>
                    <a:gd name="T57" fmla="*/ 2656 h 2686"/>
                    <a:gd name="T58" fmla="*/ 2624 w 3216"/>
                    <a:gd name="T59" fmla="*/ 1716 h 2686"/>
                    <a:gd name="T60" fmla="*/ 2624 w 3216"/>
                    <a:gd name="T61" fmla="*/ 1497 h 2686"/>
                    <a:gd name="T62" fmla="*/ 2247 w 3216"/>
                    <a:gd name="T63" fmla="*/ 1332 h 2686"/>
                    <a:gd name="T64" fmla="*/ 2231 w 3216"/>
                    <a:gd name="T65" fmla="*/ 1347 h 2686"/>
                    <a:gd name="T66" fmla="*/ 2462 w 3216"/>
                    <a:gd name="T67" fmla="*/ 1663 h 2686"/>
                    <a:gd name="T68" fmla="*/ 2370 w 3216"/>
                    <a:gd name="T69" fmla="*/ 1588 h 2686"/>
                    <a:gd name="T70" fmla="*/ 2231 w 3216"/>
                    <a:gd name="T71" fmla="*/ 1497 h 2686"/>
                    <a:gd name="T72" fmla="*/ 2370 w 3216"/>
                    <a:gd name="T73" fmla="*/ 1866 h 2686"/>
                    <a:gd name="T74" fmla="*/ 2362 w 3216"/>
                    <a:gd name="T75" fmla="*/ 2069 h 2686"/>
                    <a:gd name="T76" fmla="*/ 2301 w 3216"/>
                    <a:gd name="T77" fmla="*/ 1896 h 2686"/>
                    <a:gd name="T78" fmla="*/ 2047 w 3216"/>
                    <a:gd name="T79" fmla="*/ 1460 h 2686"/>
                    <a:gd name="T80" fmla="*/ 1831 w 3216"/>
                    <a:gd name="T81" fmla="*/ 1332 h 2686"/>
                    <a:gd name="T82" fmla="*/ 1547 w 3216"/>
                    <a:gd name="T83" fmla="*/ 1287 h 2686"/>
                    <a:gd name="T84" fmla="*/ 1000 w 3216"/>
                    <a:gd name="T85" fmla="*/ 1370 h 2686"/>
                    <a:gd name="T86" fmla="*/ 554 w 3216"/>
                    <a:gd name="T87" fmla="*/ 1400 h 2686"/>
                    <a:gd name="T88" fmla="*/ 562 w 3216"/>
                    <a:gd name="T89" fmla="*/ 1603 h 2686"/>
                    <a:gd name="T90" fmla="*/ 423 w 3216"/>
                    <a:gd name="T91" fmla="*/ 1648 h 2686"/>
                    <a:gd name="T92" fmla="*/ 492 w 3216"/>
                    <a:gd name="T93" fmla="*/ 1851 h 2686"/>
                    <a:gd name="T94" fmla="*/ 385 w 3216"/>
                    <a:gd name="T95" fmla="*/ 1761 h 2686"/>
                    <a:gd name="T96" fmla="*/ 416 w 3216"/>
                    <a:gd name="T97" fmla="*/ 1911 h 2686"/>
                    <a:gd name="T98" fmla="*/ 331 w 3216"/>
                    <a:gd name="T99" fmla="*/ 1866 h 2686"/>
                    <a:gd name="T100" fmla="*/ 323 w 3216"/>
                    <a:gd name="T101" fmla="*/ 1964 h 2686"/>
                    <a:gd name="T102" fmla="*/ 300 w 3216"/>
                    <a:gd name="T103" fmla="*/ 2603 h 26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3216" h="2686">
                      <a:moveTo>
                        <a:pt x="269" y="2633"/>
                      </a:moveTo>
                      <a:lnTo>
                        <a:pt x="231" y="2581"/>
                      </a:lnTo>
                      <a:lnTo>
                        <a:pt x="162" y="2378"/>
                      </a:lnTo>
                      <a:lnTo>
                        <a:pt x="100" y="2024"/>
                      </a:lnTo>
                      <a:lnTo>
                        <a:pt x="92" y="1949"/>
                      </a:lnTo>
                      <a:lnTo>
                        <a:pt x="38" y="1625"/>
                      </a:lnTo>
                      <a:lnTo>
                        <a:pt x="0" y="1166"/>
                      </a:lnTo>
                      <a:lnTo>
                        <a:pt x="15" y="1121"/>
                      </a:lnTo>
                      <a:lnTo>
                        <a:pt x="85" y="1008"/>
                      </a:lnTo>
                      <a:lnTo>
                        <a:pt x="239" y="880"/>
                      </a:lnTo>
                      <a:lnTo>
                        <a:pt x="308" y="865"/>
                      </a:lnTo>
                      <a:lnTo>
                        <a:pt x="269" y="790"/>
                      </a:lnTo>
                      <a:lnTo>
                        <a:pt x="292" y="677"/>
                      </a:lnTo>
                      <a:lnTo>
                        <a:pt x="423" y="587"/>
                      </a:lnTo>
                      <a:lnTo>
                        <a:pt x="462" y="572"/>
                      </a:lnTo>
                      <a:lnTo>
                        <a:pt x="500" y="542"/>
                      </a:lnTo>
                      <a:lnTo>
                        <a:pt x="816" y="369"/>
                      </a:lnTo>
                      <a:lnTo>
                        <a:pt x="1177" y="241"/>
                      </a:lnTo>
                      <a:lnTo>
                        <a:pt x="1416" y="181"/>
                      </a:lnTo>
                      <a:lnTo>
                        <a:pt x="1431" y="173"/>
                      </a:lnTo>
                      <a:lnTo>
                        <a:pt x="1293" y="121"/>
                      </a:lnTo>
                      <a:lnTo>
                        <a:pt x="1193" y="106"/>
                      </a:lnTo>
                      <a:lnTo>
                        <a:pt x="1216" y="75"/>
                      </a:lnTo>
                      <a:lnTo>
                        <a:pt x="1316" y="83"/>
                      </a:lnTo>
                      <a:lnTo>
                        <a:pt x="1493" y="143"/>
                      </a:lnTo>
                      <a:lnTo>
                        <a:pt x="1524" y="166"/>
                      </a:lnTo>
                      <a:lnTo>
                        <a:pt x="1470" y="106"/>
                      </a:lnTo>
                      <a:lnTo>
                        <a:pt x="1277" y="8"/>
                      </a:lnTo>
                      <a:lnTo>
                        <a:pt x="1323" y="0"/>
                      </a:lnTo>
                      <a:lnTo>
                        <a:pt x="1547" y="91"/>
                      </a:lnTo>
                      <a:lnTo>
                        <a:pt x="1693" y="151"/>
                      </a:lnTo>
                      <a:lnTo>
                        <a:pt x="1954" y="233"/>
                      </a:lnTo>
                      <a:lnTo>
                        <a:pt x="2285" y="309"/>
                      </a:lnTo>
                      <a:lnTo>
                        <a:pt x="2439" y="369"/>
                      </a:lnTo>
                      <a:lnTo>
                        <a:pt x="2485" y="422"/>
                      </a:lnTo>
                      <a:lnTo>
                        <a:pt x="2508" y="474"/>
                      </a:lnTo>
                      <a:lnTo>
                        <a:pt x="2524" y="580"/>
                      </a:lnTo>
                      <a:lnTo>
                        <a:pt x="2562" y="595"/>
                      </a:lnTo>
                      <a:lnTo>
                        <a:pt x="2670" y="617"/>
                      </a:lnTo>
                      <a:lnTo>
                        <a:pt x="2970" y="783"/>
                      </a:lnTo>
                      <a:lnTo>
                        <a:pt x="3155" y="1001"/>
                      </a:lnTo>
                      <a:lnTo>
                        <a:pt x="3216" y="1144"/>
                      </a:lnTo>
                      <a:lnTo>
                        <a:pt x="3101" y="1031"/>
                      </a:lnTo>
                      <a:lnTo>
                        <a:pt x="2955" y="971"/>
                      </a:lnTo>
                      <a:lnTo>
                        <a:pt x="2939" y="971"/>
                      </a:lnTo>
                      <a:lnTo>
                        <a:pt x="2970" y="1008"/>
                      </a:lnTo>
                      <a:lnTo>
                        <a:pt x="3116" y="1212"/>
                      </a:lnTo>
                      <a:lnTo>
                        <a:pt x="3186" y="1377"/>
                      </a:lnTo>
                      <a:lnTo>
                        <a:pt x="3186" y="1460"/>
                      </a:lnTo>
                      <a:lnTo>
                        <a:pt x="3147" y="1573"/>
                      </a:lnTo>
                      <a:lnTo>
                        <a:pt x="3039" y="1716"/>
                      </a:lnTo>
                      <a:lnTo>
                        <a:pt x="2885" y="2009"/>
                      </a:lnTo>
                      <a:lnTo>
                        <a:pt x="2816" y="2235"/>
                      </a:lnTo>
                      <a:lnTo>
                        <a:pt x="2793" y="2370"/>
                      </a:lnTo>
                      <a:lnTo>
                        <a:pt x="2747" y="2581"/>
                      </a:lnTo>
                      <a:lnTo>
                        <a:pt x="2701" y="2671"/>
                      </a:lnTo>
                      <a:lnTo>
                        <a:pt x="2678" y="2686"/>
                      </a:lnTo>
                      <a:lnTo>
                        <a:pt x="2655" y="2656"/>
                      </a:lnTo>
                      <a:lnTo>
                        <a:pt x="2624" y="2348"/>
                      </a:lnTo>
                      <a:lnTo>
                        <a:pt x="2624" y="1716"/>
                      </a:lnTo>
                      <a:lnTo>
                        <a:pt x="2632" y="1535"/>
                      </a:lnTo>
                      <a:lnTo>
                        <a:pt x="2624" y="1497"/>
                      </a:lnTo>
                      <a:lnTo>
                        <a:pt x="2501" y="1422"/>
                      </a:lnTo>
                      <a:lnTo>
                        <a:pt x="2247" y="1332"/>
                      </a:lnTo>
                      <a:lnTo>
                        <a:pt x="2185" y="1317"/>
                      </a:lnTo>
                      <a:lnTo>
                        <a:pt x="2231" y="1347"/>
                      </a:lnTo>
                      <a:lnTo>
                        <a:pt x="2401" y="1512"/>
                      </a:lnTo>
                      <a:lnTo>
                        <a:pt x="2462" y="1663"/>
                      </a:lnTo>
                      <a:lnTo>
                        <a:pt x="2447" y="1738"/>
                      </a:lnTo>
                      <a:lnTo>
                        <a:pt x="2370" y="1588"/>
                      </a:lnTo>
                      <a:lnTo>
                        <a:pt x="2247" y="1497"/>
                      </a:lnTo>
                      <a:lnTo>
                        <a:pt x="2231" y="1497"/>
                      </a:lnTo>
                      <a:lnTo>
                        <a:pt x="2262" y="1558"/>
                      </a:lnTo>
                      <a:lnTo>
                        <a:pt x="2370" y="1866"/>
                      </a:lnTo>
                      <a:lnTo>
                        <a:pt x="2385" y="2002"/>
                      </a:lnTo>
                      <a:lnTo>
                        <a:pt x="2362" y="2069"/>
                      </a:lnTo>
                      <a:lnTo>
                        <a:pt x="2339" y="2092"/>
                      </a:lnTo>
                      <a:lnTo>
                        <a:pt x="2301" y="1896"/>
                      </a:lnTo>
                      <a:lnTo>
                        <a:pt x="2185" y="1625"/>
                      </a:lnTo>
                      <a:lnTo>
                        <a:pt x="2047" y="1460"/>
                      </a:lnTo>
                      <a:lnTo>
                        <a:pt x="1901" y="1370"/>
                      </a:lnTo>
                      <a:lnTo>
                        <a:pt x="1831" y="1332"/>
                      </a:lnTo>
                      <a:lnTo>
                        <a:pt x="1754" y="1309"/>
                      </a:lnTo>
                      <a:lnTo>
                        <a:pt x="1547" y="1287"/>
                      </a:lnTo>
                      <a:lnTo>
                        <a:pt x="1200" y="1317"/>
                      </a:lnTo>
                      <a:lnTo>
                        <a:pt x="1000" y="1370"/>
                      </a:lnTo>
                      <a:lnTo>
                        <a:pt x="823" y="1415"/>
                      </a:lnTo>
                      <a:lnTo>
                        <a:pt x="554" y="1400"/>
                      </a:lnTo>
                      <a:lnTo>
                        <a:pt x="523" y="1392"/>
                      </a:lnTo>
                      <a:lnTo>
                        <a:pt x="562" y="1603"/>
                      </a:lnTo>
                      <a:lnTo>
                        <a:pt x="446" y="1512"/>
                      </a:lnTo>
                      <a:lnTo>
                        <a:pt x="423" y="1648"/>
                      </a:lnTo>
                      <a:lnTo>
                        <a:pt x="462" y="1708"/>
                      </a:lnTo>
                      <a:lnTo>
                        <a:pt x="492" y="1851"/>
                      </a:lnTo>
                      <a:lnTo>
                        <a:pt x="400" y="1761"/>
                      </a:lnTo>
                      <a:lnTo>
                        <a:pt x="385" y="1761"/>
                      </a:lnTo>
                      <a:lnTo>
                        <a:pt x="416" y="1813"/>
                      </a:lnTo>
                      <a:lnTo>
                        <a:pt x="416" y="1911"/>
                      </a:lnTo>
                      <a:lnTo>
                        <a:pt x="392" y="1874"/>
                      </a:lnTo>
                      <a:lnTo>
                        <a:pt x="331" y="1866"/>
                      </a:lnTo>
                      <a:lnTo>
                        <a:pt x="323" y="1866"/>
                      </a:lnTo>
                      <a:lnTo>
                        <a:pt x="323" y="1964"/>
                      </a:lnTo>
                      <a:lnTo>
                        <a:pt x="323" y="2393"/>
                      </a:lnTo>
                      <a:lnTo>
                        <a:pt x="300" y="2603"/>
                      </a:lnTo>
                      <a:lnTo>
                        <a:pt x="269" y="2633"/>
                      </a:lnTo>
                      <a:close/>
                    </a:path>
                  </a:pathLst>
                </a:custGeom>
                <a:solidFill>
                  <a:srgbClr val="747A9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" name="자유형: 도형 12">
                  <a:extLst>
                    <a:ext uri="{FF2B5EF4-FFF2-40B4-BE49-F238E27FC236}">
                      <a16:creationId xmlns:a16="http://schemas.microsoft.com/office/drawing/2014/main" id="{C00B411E-B077-402F-A836-B22036C822EC}"/>
                    </a:ext>
                  </a:extLst>
                </p:cNvPr>
                <p:cNvSpPr/>
                <p:nvPr/>
              </p:nvSpPr>
              <p:spPr>
                <a:xfrm>
                  <a:off x="4200807" y="2295957"/>
                  <a:ext cx="3555079" cy="2997732"/>
                </a:xfrm>
                <a:custGeom>
                  <a:avLst/>
                  <a:gdLst>
                    <a:gd name="connsiteX0" fmla="*/ 15593 w 3555079"/>
                    <a:gd name="connsiteY0" fmla="*/ 1209243 h 2997732"/>
                    <a:gd name="connsiteX1" fmla="*/ 307693 w 3555079"/>
                    <a:gd name="connsiteY1" fmla="*/ 2803093 h 2997732"/>
                    <a:gd name="connsiteX2" fmla="*/ 802993 w 3555079"/>
                    <a:gd name="connsiteY2" fmla="*/ 2980893 h 2997732"/>
                    <a:gd name="connsiteX3" fmla="*/ 2123793 w 3555079"/>
                    <a:gd name="connsiteY3" fmla="*/ 2974543 h 2997732"/>
                    <a:gd name="connsiteX4" fmla="*/ 3222343 w 3555079"/>
                    <a:gd name="connsiteY4" fmla="*/ 2841193 h 2997732"/>
                    <a:gd name="connsiteX5" fmla="*/ 3425543 w 3555079"/>
                    <a:gd name="connsiteY5" fmla="*/ 1914093 h 2997732"/>
                    <a:gd name="connsiteX6" fmla="*/ 3457293 w 3555079"/>
                    <a:gd name="connsiteY6" fmla="*/ 1501343 h 2997732"/>
                    <a:gd name="connsiteX7" fmla="*/ 3539843 w 3555079"/>
                    <a:gd name="connsiteY7" fmla="*/ 1215593 h 2997732"/>
                    <a:gd name="connsiteX8" fmla="*/ 3114393 w 3555079"/>
                    <a:gd name="connsiteY8" fmla="*/ 434543 h 2997732"/>
                    <a:gd name="connsiteX9" fmla="*/ 2453993 w 3555079"/>
                    <a:gd name="connsiteY9" fmla="*/ 53543 h 2997732"/>
                    <a:gd name="connsiteX10" fmla="*/ 1342743 w 3555079"/>
                    <a:gd name="connsiteY10" fmla="*/ 34493 h 2997732"/>
                    <a:gd name="connsiteX11" fmla="*/ 466443 w 3555079"/>
                    <a:gd name="connsiteY11" fmla="*/ 351993 h 2997732"/>
                    <a:gd name="connsiteX12" fmla="*/ 123543 w 3555079"/>
                    <a:gd name="connsiteY12" fmla="*/ 625043 h 2997732"/>
                    <a:gd name="connsiteX13" fmla="*/ 47343 w 3555079"/>
                    <a:gd name="connsiteY13" fmla="*/ 1253693 h 2997732"/>
                    <a:gd name="connsiteX14" fmla="*/ 15593 w 3555079"/>
                    <a:gd name="connsiteY14" fmla="*/ 1209243 h 29977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555079" h="2997732">
                      <a:moveTo>
                        <a:pt x="15593" y="1209243"/>
                      </a:moveTo>
                      <a:cubicBezTo>
                        <a:pt x="58985" y="1467476"/>
                        <a:pt x="176460" y="2507818"/>
                        <a:pt x="307693" y="2803093"/>
                      </a:cubicBezTo>
                      <a:cubicBezTo>
                        <a:pt x="438926" y="3098368"/>
                        <a:pt x="500310" y="2952318"/>
                        <a:pt x="802993" y="2980893"/>
                      </a:cubicBezTo>
                      <a:cubicBezTo>
                        <a:pt x="1105676" y="3009468"/>
                        <a:pt x="1720568" y="2997826"/>
                        <a:pt x="2123793" y="2974543"/>
                      </a:cubicBezTo>
                      <a:cubicBezTo>
                        <a:pt x="2527018" y="2951260"/>
                        <a:pt x="3005385" y="3017935"/>
                        <a:pt x="3222343" y="2841193"/>
                      </a:cubicBezTo>
                      <a:cubicBezTo>
                        <a:pt x="3439301" y="2664451"/>
                        <a:pt x="3386385" y="2137401"/>
                        <a:pt x="3425543" y="1914093"/>
                      </a:cubicBezTo>
                      <a:cubicBezTo>
                        <a:pt x="3464701" y="1690785"/>
                        <a:pt x="3438243" y="1617760"/>
                        <a:pt x="3457293" y="1501343"/>
                      </a:cubicBezTo>
                      <a:cubicBezTo>
                        <a:pt x="3476343" y="1384926"/>
                        <a:pt x="3596993" y="1393393"/>
                        <a:pt x="3539843" y="1215593"/>
                      </a:cubicBezTo>
                      <a:cubicBezTo>
                        <a:pt x="3482693" y="1037793"/>
                        <a:pt x="3295368" y="628218"/>
                        <a:pt x="3114393" y="434543"/>
                      </a:cubicBezTo>
                      <a:cubicBezTo>
                        <a:pt x="2933418" y="240868"/>
                        <a:pt x="2749268" y="120218"/>
                        <a:pt x="2453993" y="53543"/>
                      </a:cubicBezTo>
                      <a:cubicBezTo>
                        <a:pt x="2158718" y="-13132"/>
                        <a:pt x="1674001" y="-15249"/>
                        <a:pt x="1342743" y="34493"/>
                      </a:cubicBezTo>
                      <a:cubicBezTo>
                        <a:pt x="1011485" y="84235"/>
                        <a:pt x="669643" y="253568"/>
                        <a:pt x="466443" y="351993"/>
                      </a:cubicBezTo>
                      <a:cubicBezTo>
                        <a:pt x="263243" y="450418"/>
                        <a:pt x="193393" y="474760"/>
                        <a:pt x="123543" y="625043"/>
                      </a:cubicBezTo>
                      <a:cubicBezTo>
                        <a:pt x="53693" y="775326"/>
                        <a:pt x="63218" y="1159501"/>
                        <a:pt x="47343" y="1253693"/>
                      </a:cubicBezTo>
                      <a:cubicBezTo>
                        <a:pt x="31468" y="1347885"/>
                        <a:pt x="-27799" y="951010"/>
                        <a:pt x="15593" y="1209243"/>
                      </a:cubicBezTo>
                      <a:close/>
                    </a:path>
                  </a:pathLst>
                </a:custGeom>
                <a:solidFill>
                  <a:srgbClr val="747A9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19" name="직각 삼각형 18">
              <a:extLst>
                <a:ext uri="{FF2B5EF4-FFF2-40B4-BE49-F238E27FC236}">
                  <a16:creationId xmlns:a16="http://schemas.microsoft.com/office/drawing/2014/main" id="{6A42D903-7F76-4B83-955C-C07C5A39D71B}"/>
                </a:ext>
              </a:extLst>
            </p:cNvPr>
            <p:cNvSpPr/>
            <p:nvPr/>
          </p:nvSpPr>
          <p:spPr>
            <a:xfrm>
              <a:off x="8758053" y="5634866"/>
              <a:ext cx="627247" cy="988419"/>
            </a:xfrm>
            <a:prstGeom prst="rtTriangle">
              <a:avLst/>
            </a:prstGeom>
            <a:solidFill>
              <a:srgbClr val="747A90"/>
            </a:solidFill>
            <a:ln w="504825" cap="rnd">
              <a:solidFill>
                <a:srgbClr val="747A9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직각 삼각형 19">
              <a:extLst>
                <a:ext uri="{FF2B5EF4-FFF2-40B4-BE49-F238E27FC236}">
                  <a16:creationId xmlns:a16="http://schemas.microsoft.com/office/drawing/2014/main" id="{10BCCBB7-E798-424C-8A9B-28B2EB8488C4}"/>
                </a:ext>
              </a:extLst>
            </p:cNvPr>
            <p:cNvSpPr/>
            <p:nvPr/>
          </p:nvSpPr>
          <p:spPr>
            <a:xfrm flipH="1">
              <a:off x="2595390" y="5634865"/>
              <a:ext cx="627247" cy="988419"/>
            </a:xfrm>
            <a:prstGeom prst="rtTriangle">
              <a:avLst/>
            </a:prstGeom>
            <a:solidFill>
              <a:srgbClr val="747A90"/>
            </a:solidFill>
            <a:ln w="504825" cap="rnd">
              <a:solidFill>
                <a:srgbClr val="747A9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10F8063B-ACD8-4332-A78C-1443B2075061}"/>
                </a:ext>
              </a:extLst>
            </p:cNvPr>
            <p:cNvSpPr/>
            <p:nvPr/>
          </p:nvSpPr>
          <p:spPr>
            <a:xfrm rot="10800000" flipV="1">
              <a:off x="2832496" y="3688825"/>
              <a:ext cx="6291700" cy="3165150"/>
            </a:xfrm>
            <a:custGeom>
              <a:avLst/>
              <a:gdLst>
                <a:gd name="connsiteX0" fmla="*/ 353988 w 8483600"/>
                <a:gd name="connsiteY0" fmla="*/ 0 h 3155820"/>
                <a:gd name="connsiteX1" fmla="*/ 8129612 w 8483600"/>
                <a:gd name="connsiteY1" fmla="*/ 0 h 3155820"/>
                <a:gd name="connsiteX2" fmla="*/ 8483600 w 8483600"/>
                <a:gd name="connsiteY2" fmla="*/ 353988 h 3155820"/>
                <a:gd name="connsiteX3" fmla="*/ 8483600 w 8483600"/>
                <a:gd name="connsiteY3" fmla="*/ 3155820 h 3155820"/>
                <a:gd name="connsiteX4" fmla="*/ 8483600 w 8483600"/>
                <a:gd name="connsiteY4" fmla="*/ 3155820 h 3155820"/>
                <a:gd name="connsiteX5" fmla="*/ 0 w 8483600"/>
                <a:gd name="connsiteY5" fmla="*/ 3155820 h 3155820"/>
                <a:gd name="connsiteX6" fmla="*/ 0 w 8483600"/>
                <a:gd name="connsiteY6" fmla="*/ 3155820 h 3155820"/>
                <a:gd name="connsiteX7" fmla="*/ 0 w 8483600"/>
                <a:gd name="connsiteY7" fmla="*/ 353988 h 3155820"/>
                <a:gd name="connsiteX8" fmla="*/ 353988 w 8483600"/>
                <a:gd name="connsiteY8" fmla="*/ 0 h 3155820"/>
                <a:gd name="connsiteX0" fmla="*/ 353988 w 8483600"/>
                <a:gd name="connsiteY0" fmla="*/ 0 h 3160582"/>
                <a:gd name="connsiteX1" fmla="*/ 8129612 w 8483600"/>
                <a:gd name="connsiteY1" fmla="*/ 0 h 3160582"/>
                <a:gd name="connsiteX2" fmla="*/ 8483600 w 8483600"/>
                <a:gd name="connsiteY2" fmla="*/ 353988 h 3160582"/>
                <a:gd name="connsiteX3" fmla="*/ 8483600 w 8483600"/>
                <a:gd name="connsiteY3" fmla="*/ 3155820 h 3160582"/>
                <a:gd name="connsiteX4" fmla="*/ 8321675 w 8483600"/>
                <a:gd name="connsiteY4" fmla="*/ 3160582 h 3160582"/>
                <a:gd name="connsiteX5" fmla="*/ 0 w 8483600"/>
                <a:gd name="connsiteY5" fmla="*/ 3155820 h 3160582"/>
                <a:gd name="connsiteX6" fmla="*/ 0 w 8483600"/>
                <a:gd name="connsiteY6" fmla="*/ 3155820 h 3160582"/>
                <a:gd name="connsiteX7" fmla="*/ 0 w 8483600"/>
                <a:gd name="connsiteY7" fmla="*/ 353988 h 3160582"/>
                <a:gd name="connsiteX8" fmla="*/ 353988 w 8483600"/>
                <a:gd name="connsiteY8" fmla="*/ 0 h 3160582"/>
                <a:gd name="connsiteX0" fmla="*/ 353988 w 8483600"/>
                <a:gd name="connsiteY0" fmla="*/ 0 h 3160582"/>
                <a:gd name="connsiteX1" fmla="*/ 8129612 w 8483600"/>
                <a:gd name="connsiteY1" fmla="*/ 0 h 3160582"/>
                <a:gd name="connsiteX2" fmla="*/ 8483600 w 8483600"/>
                <a:gd name="connsiteY2" fmla="*/ 353988 h 3160582"/>
                <a:gd name="connsiteX3" fmla="*/ 8331200 w 8483600"/>
                <a:gd name="connsiteY3" fmla="*/ 3155820 h 3160582"/>
                <a:gd name="connsiteX4" fmla="*/ 8321675 w 8483600"/>
                <a:gd name="connsiteY4" fmla="*/ 3160582 h 3160582"/>
                <a:gd name="connsiteX5" fmla="*/ 0 w 8483600"/>
                <a:gd name="connsiteY5" fmla="*/ 3155820 h 3160582"/>
                <a:gd name="connsiteX6" fmla="*/ 0 w 8483600"/>
                <a:gd name="connsiteY6" fmla="*/ 3155820 h 3160582"/>
                <a:gd name="connsiteX7" fmla="*/ 0 w 8483600"/>
                <a:gd name="connsiteY7" fmla="*/ 353988 h 3160582"/>
                <a:gd name="connsiteX8" fmla="*/ 353988 w 8483600"/>
                <a:gd name="connsiteY8" fmla="*/ 0 h 3160582"/>
                <a:gd name="connsiteX0" fmla="*/ 353988 w 8483600"/>
                <a:gd name="connsiteY0" fmla="*/ 0 h 3160582"/>
                <a:gd name="connsiteX1" fmla="*/ 8129612 w 8483600"/>
                <a:gd name="connsiteY1" fmla="*/ 0 h 3160582"/>
                <a:gd name="connsiteX2" fmla="*/ 8483600 w 8483600"/>
                <a:gd name="connsiteY2" fmla="*/ 353988 h 3160582"/>
                <a:gd name="connsiteX3" fmla="*/ 8331200 w 8483600"/>
                <a:gd name="connsiteY3" fmla="*/ 3155820 h 3160582"/>
                <a:gd name="connsiteX4" fmla="*/ 8321675 w 8483600"/>
                <a:gd name="connsiteY4" fmla="*/ 3160582 h 3160582"/>
                <a:gd name="connsiteX5" fmla="*/ 0 w 8483600"/>
                <a:gd name="connsiteY5" fmla="*/ 3155820 h 3160582"/>
                <a:gd name="connsiteX6" fmla="*/ 149290 w 8483600"/>
                <a:gd name="connsiteY6" fmla="*/ 3155820 h 3160582"/>
                <a:gd name="connsiteX7" fmla="*/ 0 w 8483600"/>
                <a:gd name="connsiteY7" fmla="*/ 353988 h 3160582"/>
                <a:gd name="connsiteX8" fmla="*/ 353988 w 8483600"/>
                <a:gd name="connsiteY8" fmla="*/ 0 h 3160582"/>
                <a:gd name="connsiteX0" fmla="*/ 353988 w 8483600"/>
                <a:gd name="connsiteY0" fmla="*/ 0 h 3165150"/>
                <a:gd name="connsiteX1" fmla="*/ 8129612 w 8483600"/>
                <a:gd name="connsiteY1" fmla="*/ 0 h 3165150"/>
                <a:gd name="connsiteX2" fmla="*/ 8483600 w 8483600"/>
                <a:gd name="connsiteY2" fmla="*/ 353988 h 3165150"/>
                <a:gd name="connsiteX3" fmla="*/ 8331200 w 8483600"/>
                <a:gd name="connsiteY3" fmla="*/ 3155820 h 3165150"/>
                <a:gd name="connsiteX4" fmla="*/ 8321675 w 8483600"/>
                <a:gd name="connsiteY4" fmla="*/ 3160582 h 3165150"/>
                <a:gd name="connsiteX5" fmla="*/ 149289 w 8483600"/>
                <a:gd name="connsiteY5" fmla="*/ 3165150 h 3165150"/>
                <a:gd name="connsiteX6" fmla="*/ 149290 w 8483600"/>
                <a:gd name="connsiteY6" fmla="*/ 3155820 h 3165150"/>
                <a:gd name="connsiteX7" fmla="*/ 0 w 8483600"/>
                <a:gd name="connsiteY7" fmla="*/ 353988 h 3165150"/>
                <a:gd name="connsiteX8" fmla="*/ 353988 w 8483600"/>
                <a:gd name="connsiteY8" fmla="*/ 0 h 316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83600" h="3165150">
                  <a:moveTo>
                    <a:pt x="353988" y="0"/>
                  </a:moveTo>
                  <a:lnTo>
                    <a:pt x="8129612" y="0"/>
                  </a:lnTo>
                  <a:cubicBezTo>
                    <a:pt x="8325114" y="0"/>
                    <a:pt x="8483600" y="158486"/>
                    <a:pt x="8483600" y="353988"/>
                  </a:cubicBezTo>
                  <a:lnTo>
                    <a:pt x="8331200" y="3155820"/>
                  </a:lnTo>
                  <a:lnTo>
                    <a:pt x="8321675" y="3160582"/>
                  </a:lnTo>
                  <a:lnTo>
                    <a:pt x="149289" y="3165150"/>
                  </a:lnTo>
                  <a:cubicBezTo>
                    <a:pt x="149289" y="3162040"/>
                    <a:pt x="149290" y="3158930"/>
                    <a:pt x="149290" y="3155820"/>
                  </a:cubicBezTo>
                  <a:lnTo>
                    <a:pt x="0" y="353988"/>
                  </a:lnTo>
                  <a:cubicBezTo>
                    <a:pt x="0" y="158486"/>
                    <a:pt x="158486" y="0"/>
                    <a:pt x="353988" y="0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3200" b="1" i="1" kern="0" dirty="0">
                  <a:solidFill>
                    <a:srgbClr val="747A90"/>
                  </a:solidFill>
                </a:rPr>
                <a:t>내가 이걸 또</a:t>
              </a:r>
              <a:r>
                <a:rPr lang="en-US" altLang="ko-KR" sz="3200" b="1" i="1" kern="0" dirty="0">
                  <a:solidFill>
                    <a:srgbClr val="747A90"/>
                  </a:solidFill>
                </a:rPr>
                <a:t>.</a:t>
              </a:r>
            </a:p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3200" b="1" i="1" kern="0" dirty="0">
                  <a:solidFill>
                    <a:srgbClr val="747A90"/>
                  </a:solidFill>
                </a:rPr>
                <a:t>PRESENTATION </a:t>
              </a:r>
            </a:p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800" kern="0" dirty="0">
                  <a:solidFill>
                    <a:srgbClr val="747A90"/>
                  </a:solidFill>
                </a:rPr>
                <a:t>Netflix Visualizations, Recommendation, EDAs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DB079C0-A040-4D27-9613-F584CD753CC0}"/>
              </a:ext>
            </a:extLst>
          </p:cNvPr>
          <p:cNvSpPr txBox="1"/>
          <p:nvPr/>
        </p:nvSpPr>
        <p:spPr>
          <a:xfrm>
            <a:off x="2385390" y="1564311"/>
            <a:ext cx="759831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0" b="1" i="1" kern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데이터 소개</a:t>
            </a:r>
          </a:p>
        </p:txBody>
      </p:sp>
    </p:spTree>
    <p:extLst>
      <p:ext uri="{BB962C8B-B14F-4D97-AF65-F5344CB8AC3E}">
        <p14:creationId xmlns:p14="http://schemas.microsoft.com/office/powerpoint/2010/main" val="211558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2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5503359" y="6017277"/>
            <a:ext cx="1185281" cy="833173"/>
          </a:xfrm>
          <a:prstGeom prst="trapezoid">
            <a:avLst>
              <a:gd name="adj" fmla="val 14330"/>
            </a:avLst>
          </a:prstGeom>
          <a:gradFill>
            <a:gsLst>
              <a:gs pos="54000">
                <a:schemeClr val="bg1"/>
              </a:gs>
              <a:gs pos="55000">
                <a:schemeClr val="bg1">
                  <a:lumMod val="85000"/>
                </a:schemeClr>
              </a:gs>
            </a:gsLst>
            <a:lin ang="16200000" scaled="0"/>
          </a:gra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B050EEF9-5216-4B66-AA52-4A03D1C13335}"/>
              </a:ext>
            </a:extLst>
          </p:cNvPr>
          <p:cNvSpPr/>
          <p:nvPr/>
        </p:nvSpPr>
        <p:spPr>
          <a:xfrm rot="10800000" flipV="1">
            <a:off x="377372" y="0"/>
            <a:ext cx="11437256" cy="5651759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DADCE8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377372" y="5651760"/>
            <a:ext cx="11437256" cy="603897"/>
          </a:xfrm>
          <a:prstGeom prst="round2SameRect">
            <a:avLst>
              <a:gd name="adj1" fmla="val 0"/>
              <a:gd name="adj2" fmla="val 27614"/>
            </a:avLst>
          </a:prstGeom>
          <a:solidFill>
            <a:schemeClr val="bg1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800" b="1" kern="0" dirty="0">
                <a:solidFill>
                  <a:srgbClr val="747A9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83FE43C-CBC9-445F-9404-90153F15D7D1}"/>
              </a:ext>
            </a:extLst>
          </p:cNvPr>
          <p:cNvGrpSpPr/>
          <p:nvPr/>
        </p:nvGrpSpPr>
        <p:grpSpPr>
          <a:xfrm>
            <a:off x="11306815" y="5830761"/>
            <a:ext cx="272505" cy="272505"/>
            <a:chOff x="11205557" y="5766827"/>
            <a:chExt cx="373763" cy="373763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C4396D67-8C85-4DEF-9FEC-05513D8861F9}"/>
                </a:ext>
              </a:extLst>
            </p:cNvPr>
            <p:cNvSpPr/>
            <p:nvPr/>
          </p:nvSpPr>
          <p:spPr>
            <a:xfrm rot="10800000" flipV="1">
              <a:off x="11205557" y="5766827"/>
              <a:ext cx="373763" cy="3737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4" name="원호 43">
              <a:extLst>
                <a:ext uri="{FF2B5EF4-FFF2-40B4-BE49-F238E27FC236}">
                  <a16:creationId xmlns:a16="http://schemas.microsoft.com/office/drawing/2014/main" id="{704DEE50-2A87-48F0-8EEA-200A18C6A684}"/>
                </a:ext>
              </a:extLst>
            </p:cNvPr>
            <p:cNvSpPr/>
            <p:nvPr/>
          </p:nvSpPr>
          <p:spPr>
            <a:xfrm rot="10800000" flipV="1">
              <a:off x="11302663" y="5886905"/>
              <a:ext cx="179550" cy="179550"/>
            </a:xfrm>
            <a:prstGeom prst="arc">
              <a:avLst>
                <a:gd name="adj1" fmla="val 17958770"/>
                <a:gd name="adj2" fmla="val 14529894"/>
              </a:avLst>
            </a:prstGeom>
            <a:noFill/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14E1BBD4-C946-4784-B22A-6A0AB4EC4B4A}"/>
                </a:ext>
              </a:extLst>
            </p:cNvPr>
            <p:cNvCxnSpPr>
              <a:cxnSpLocks/>
            </p:cNvCxnSpPr>
            <p:nvPr/>
          </p:nvCxnSpPr>
          <p:spPr>
            <a:xfrm>
              <a:off x="11392438" y="5835670"/>
              <a:ext cx="0" cy="144000"/>
            </a:xfrm>
            <a:prstGeom prst="line">
              <a:avLst/>
            </a:prstGeom>
            <a:ln w="25400" cap="rnd">
              <a:solidFill>
                <a:srgbClr val="747A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/>
          <p:cNvGrpSpPr/>
          <p:nvPr/>
        </p:nvGrpSpPr>
        <p:grpSpPr>
          <a:xfrm>
            <a:off x="0" y="378663"/>
            <a:ext cx="517204" cy="262045"/>
            <a:chOff x="0" y="378663"/>
            <a:chExt cx="517204" cy="262045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2DAC26EB-17DE-411B-98FC-186B57022FA4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2482E8BD-341B-4D21-9716-7A73C9E9E825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1BA244FF-1820-4626-BB6A-816E558AB30A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0" name="직각 삼각형 59">
              <a:extLst>
                <a:ext uri="{FF2B5EF4-FFF2-40B4-BE49-F238E27FC236}">
                  <a16:creationId xmlns:a16="http://schemas.microsoft.com/office/drawing/2014/main" id="{1BA244FF-1820-4626-BB6A-816E558AB30A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E8D19DDC-5C08-4439-B41A-1151BD0A864B}"/>
              </a:ext>
            </a:extLst>
          </p:cNvPr>
          <p:cNvGrpSpPr/>
          <p:nvPr/>
        </p:nvGrpSpPr>
        <p:grpSpPr>
          <a:xfrm>
            <a:off x="752473" y="5868086"/>
            <a:ext cx="605548" cy="822427"/>
            <a:chOff x="752474" y="5868085"/>
            <a:chExt cx="871166" cy="985891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275914B2-1473-4743-8528-D4CABEA328C4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자유형: 도형 37">
              <a:extLst>
                <a:ext uri="{FF2B5EF4-FFF2-40B4-BE49-F238E27FC236}">
                  <a16:creationId xmlns:a16="http://schemas.microsoft.com/office/drawing/2014/main" id="{4B26AE9A-8948-404D-ADCE-DD3A57AC960E}"/>
                </a:ext>
              </a:extLst>
            </p:cNvPr>
            <p:cNvSpPr/>
            <p:nvPr/>
          </p:nvSpPr>
          <p:spPr>
            <a:xfrm>
              <a:off x="876780" y="6006339"/>
              <a:ext cx="659920" cy="60116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자유형: 도형 38">
              <a:extLst>
                <a:ext uri="{FF2B5EF4-FFF2-40B4-BE49-F238E27FC236}">
                  <a16:creationId xmlns:a16="http://schemas.microsoft.com/office/drawing/2014/main" id="{38DA9072-DEA8-4F5C-BE73-1E862E96682D}"/>
                </a:ext>
              </a:extLst>
            </p:cNvPr>
            <p:cNvSpPr/>
            <p:nvPr/>
          </p:nvSpPr>
          <p:spPr>
            <a:xfrm>
              <a:off x="857250" y="6196712"/>
              <a:ext cx="330200" cy="46226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자유형: 도형 39">
              <a:extLst>
                <a:ext uri="{FF2B5EF4-FFF2-40B4-BE49-F238E27FC236}">
                  <a16:creationId xmlns:a16="http://schemas.microsoft.com/office/drawing/2014/main" id="{1802C693-A5C0-45DC-B02A-2C0EF891F71A}"/>
                </a:ext>
              </a:extLst>
            </p:cNvPr>
            <p:cNvSpPr/>
            <p:nvPr/>
          </p:nvSpPr>
          <p:spPr>
            <a:xfrm>
              <a:off x="889000" y="6350000"/>
              <a:ext cx="508000" cy="69850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B160E23E-5756-43DC-AA82-46EC67DBC66C}"/>
              </a:ext>
            </a:extLst>
          </p:cNvPr>
          <p:cNvGrpSpPr/>
          <p:nvPr/>
        </p:nvGrpSpPr>
        <p:grpSpPr>
          <a:xfrm>
            <a:off x="1494272" y="5868087"/>
            <a:ext cx="605548" cy="822425"/>
            <a:chOff x="752474" y="5868085"/>
            <a:chExt cx="871166" cy="985891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07C43F64-2F4E-4A7A-8CBD-0055F5746513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자유형: 도형 43">
              <a:extLst>
                <a:ext uri="{FF2B5EF4-FFF2-40B4-BE49-F238E27FC236}">
                  <a16:creationId xmlns:a16="http://schemas.microsoft.com/office/drawing/2014/main" id="{714BC1A6-F9DF-44BF-AFBC-E866CA575987}"/>
                </a:ext>
              </a:extLst>
            </p:cNvPr>
            <p:cNvSpPr/>
            <p:nvPr/>
          </p:nvSpPr>
          <p:spPr>
            <a:xfrm flipV="1">
              <a:off x="876780" y="6018827"/>
              <a:ext cx="659920" cy="45719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자유형: 도형 44">
              <a:extLst>
                <a:ext uri="{FF2B5EF4-FFF2-40B4-BE49-F238E27FC236}">
                  <a16:creationId xmlns:a16="http://schemas.microsoft.com/office/drawing/2014/main" id="{9F08E35D-11D9-492E-A9BF-07850D6990EB}"/>
                </a:ext>
              </a:extLst>
            </p:cNvPr>
            <p:cNvSpPr/>
            <p:nvPr/>
          </p:nvSpPr>
          <p:spPr>
            <a:xfrm>
              <a:off x="857249" y="6196712"/>
              <a:ext cx="481563" cy="45719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자유형: 도형 45">
              <a:extLst>
                <a:ext uri="{FF2B5EF4-FFF2-40B4-BE49-F238E27FC236}">
                  <a16:creationId xmlns:a16="http://schemas.microsoft.com/office/drawing/2014/main" id="{21B4A5AF-A419-4D36-B2EF-54539A811B74}"/>
                </a:ext>
              </a:extLst>
            </p:cNvPr>
            <p:cNvSpPr/>
            <p:nvPr/>
          </p:nvSpPr>
          <p:spPr>
            <a:xfrm flipV="1">
              <a:off x="889000" y="6364273"/>
              <a:ext cx="272940" cy="45719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3E9FFCFE-E968-4094-B69B-006C26D46BDB}"/>
              </a:ext>
            </a:extLst>
          </p:cNvPr>
          <p:cNvSpPr txBox="1"/>
          <p:nvPr/>
        </p:nvSpPr>
        <p:spPr>
          <a:xfrm>
            <a:off x="717824" y="147817"/>
            <a:ext cx="7226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STEP1.  </a:t>
            </a:r>
            <a:r>
              <a:rPr lang="ko-KR" altLang="en-US" sz="2000" b="1" dirty="0"/>
              <a:t>데이터 소개</a:t>
            </a:r>
            <a:endParaRPr lang="en-US" altLang="ko-KR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4D5823-3C41-40AB-9F0E-5389D95FF7C5}"/>
              </a:ext>
            </a:extLst>
          </p:cNvPr>
          <p:cNvSpPr txBox="1"/>
          <p:nvPr/>
        </p:nvSpPr>
        <p:spPr>
          <a:xfrm>
            <a:off x="6202016" y="1099931"/>
            <a:ext cx="52108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Netflix</a:t>
            </a:r>
            <a:r>
              <a:rPr lang="ko-KR" altLang="en-US" dirty="0"/>
              <a:t>에서 서비스 되고 있는 콘텐츠 데이터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Last update : 2021-01-19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Netflix </a:t>
            </a:r>
            <a:r>
              <a:rPr lang="ko-KR" altLang="en-US" dirty="0"/>
              <a:t>전문 조사 사이트 </a:t>
            </a:r>
            <a:r>
              <a:rPr lang="en-US" altLang="ko-KR" dirty="0"/>
              <a:t>Fixable</a:t>
            </a:r>
            <a:r>
              <a:rPr lang="ko-KR" altLang="en-US" dirty="0"/>
              <a:t>에서 수집된 자료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2018</a:t>
            </a:r>
            <a:r>
              <a:rPr lang="ko-KR" altLang="en-US" dirty="0"/>
              <a:t>년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Netfilx</a:t>
            </a:r>
            <a:r>
              <a:rPr lang="ko-KR" altLang="en-US" dirty="0"/>
              <a:t>의 </a:t>
            </a:r>
            <a:r>
              <a:rPr lang="en-US" altLang="ko-KR" dirty="0"/>
              <a:t>TV </a:t>
            </a:r>
            <a:r>
              <a:rPr lang="ko-KR" altLang="en-US" dirty="0"/>
              <a:t>프로그램 수가 </a:t>
            </a:r>
            <a:r>
              <a:rPr lang="en-US" altLang="ko-KR" dirty="0"/>
              <a:t>2010</a:t>
            </a:r>
            <a:r>
              <a:rPr lang="ko-KR" altLang="en-US" dirty="0"/>
              <a:t>년 이후로</a:t>
            </a:r>
            <a:r>
              <a:rPr lang="en-US" altLang="ko-KR" dirty="0"/>
              <a:t> 3</a:t>
            </a:r>
            <a:r>
              <a:rPr lang="ko-KR" altLang="en-US" dirty="0"/>
              <a:t>배 가까이 증가했다는 흥미로운 보고서 발표</a:t>
            </a:r>
            <a:r>
              <a:rPr lang="en-US" altLang="ko-KR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스트리밍 서비스의 영화 수는 </a:t>
            </a:r>
            <a:r>
              <a:rPr lang="en-US" altLang="ko-KR" dirty="0"/>
              <a:t>2010</a:t>
            </a:r>
            <a:r>
              <a:rPr lang="ko-KR" altLang="en-US" dirty="0"/>
              <a:t>년 이후 </a:t>
            </a:r>
            <a:r>
              <a:rPr lang="en-US" altLang="ko-KR" dirty="0"/>
              <a:t>2,000 </a:t>
            </a:r>
            <a:r>
              <a:rPr lang="ko-KR" altLang="en-US" dirty="0"/>
              <a:t>편 이상 감소한 반면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TV </a:t>
            </a:r>
            <a:r>
              <a:rPr lang="ko-KR" altLang="en-US" dirty="0"/>
              <a:t>프로그램 수는 </a:t>
            </a:r>
            <a:r>
              <a:rPr lang="en-US" altLang="ko-KR" dirty="0"/>
              <a:t>3</a:t>
            </a:r>
            <a:r>
              <a:rPr lang="ko-KR" altLang="en-US" dirty="0"/>
              <a:t>배 정도 증가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8B957A9-14C5-41A6-BA3F-3F762B3F5F9E}"/>
              </a:ext>
            </a:extLst>
          </p:cNvPr>
          <p:cNvGrpSpPr/>
          <p:nvPr/>
        </p:nvGrpSpPr>
        <p:grpSpPr>
          <a:xfrm>
            <a:off x="627471" y="622708"/>
            <a:ext cx="5362512" cy="4822372"/>
            <a:chOff x="627471" y="622708"/>
            <a:chExt cx="5362512" cy="4822372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2A232F35-F916-414A-AC08-3B4AD432A96E}"/>
                </a:ext>
              </a:extLst>
            </p:cNvPr>
            <p:cNvGrpSpPr/>
            <p:nvPr/>
          </p:nvGrpSpPr>
          <p:grpSpPr>
            <a:xfrm>
              <a:off x="627471" y="622708"/>
              <a:ext cx="5362512" cy="4822372"/>
              <a:chOff x="888998" y="414694"/>
              <a:chExt cx="5362512" cy="4822372"/>
            </a:xfrm>
          </p:grpSpPr>
          <p:sp>
            <p:nvSpPr>
              <p:cNvPr id="40" name="사각형: 둥근 위쪽 모서리 39">
                <a:extLst>
                  <a:ext uri="{FF2B5EF4-FFF2-40B4-BE49-F238E27FC236}">
                    <a16:creationId xmlns:a16="http://schemas.microsoft.com/office/drawing/2014/main" id="{B6A05E78-2283-4828-8AF6-2E180E60739B}"/>
                  </a:ext>
                </a:extLst>
              </p:cNvPr>
              <p:cNvSpPr/>
              <p:nvPr/>
            </p:nvSpPr>
            <p:spPr>
              <a:xfrm rot="10800000" flipV="1">
                <a:off x="888999" y="414694"/>
                <a:ext cx="5362511" cy="602342"/>
              </a:xfrm>
              <a:prstGeom prst="round2SameRect">
                <a:avLst>
                  <a:gd name="adj1" fmla="val 35593"/>
                  <a:gd name="adj2" fmla="val 0"/>
                </a:avLst>
              </a:prstGeom>
              <a:solidFill>
                <a:srgbClr val="C2E1F3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사각형: 둥근 위쪽 모서리 40">
                <a:extLst>
                  <a:ext uri="{FF2B5EF4-FFF2-40B4-BE49-F238E27FC236}">
                    <a16:creationId xmlns:a16="http://schemas.microsoft.com/office/drawing/2014/main" id="{54E6047B-9B88-4FAC-85CC-C7D7EFEA84FE}"/>
                  </a:ext>
                </a:extLst>
              </p:cNvPr>
              <p:cNvSpPr/>
              <p:nvPr/>
            </p:nvSpPr>
            <p:spPr>
              <a:xfrm rot="10800000" flipV="1">
                <a:off x="888998" y="1017037"/>
                <a:ext cx="5362511" cy="4220029"/>
              </a:xfrm>
              <a:prstGeom prst="round2SameRect">
                <a:avLst>
                  <a:gd name="adj1" fmla="val 0"/>
                  <a:gd name="adj2" fmla="val 5602"/>
                </a:avLst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0D91DBAE-E56E-4AFD-960D-79632432525E}"/>
                </a:ext>
              </a:extLst>
            </p:cNvPr>
            <p:cNvGrpSpPr/>
            <p:nvPr/>
          </p:nvGrpSpPr>
          <p:grpSpPr>
            <a:xfrm>
              <a:off x="4775626" y="818803"/>
              <a:ext cx="1007161" cy="255941"/>
              <a:chOff x="1863401" y="378540"/>
              <a:chExt cx="1007161" cy="255941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391941C9-8FBD-4E2A-BF7A-2A43FDACDAC2}"/>
                  </a:ext>
                </a:extLst>
              </p:cNvPr>
              <p:cNvSpPr/>
              <p:nvPr/>
            </p:nvSpPr>
            <p:spPr>
              <a:xfrm rot="10800000" flipV="1">
                <a:off x="1863401" y="378542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420723E4-A9A3-4428-9BB9-2AB674C4963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991002" y="505446"/>
                <a:ext cx="0" cy="108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3CEE3745-7243-4007-897D-950E9B2EE5A3}"/>
                  </a:ext>
                </a:extLst>
              </p:cNvPr>
              <p:cNvSpPr/>
              <p:nvPr/>
            </p:nvSpPr>
            <p:spPr>
              <a:xfrm rot="10800000" flipV="1">
                <a:off x="2239012" y="378541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F606FD1D-870B-400C-A11D-DAFDB839F9D1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366980" y="440705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A712EF52-27C9-454C-A1F8-BC061376138D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2366979" y="440703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4E923792-6A34-4506-9C66-EC4951A53822}"/>
                  </a:ext>
                </a:extLst>
              </p:cNvPr>
              <p:cNvSpPr/>
              <p:nvPr/>
            </p:nvSpPr>
            <p:spPr>
              <a:xfrm rot="10800000" flipV="1">
                <a:off x="2614623" y="378540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4073EC87-91A4-4096-8973-9318EBA4FB07}"/>
                  </a:ext>
                </a:extLst>
              </p:cNvPr>
              <p:cNvSpPr/>
              <p:nvPr/>
            </p:nvSpPr>
            <p:spPr>
              <a:xfrm rot="10800000" flipV="1">
                <a:off x="2690822" y="461791"/>
                <a:ext cx="103539" cy="1035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DD2F06A-CFD4-4809-A32D-10DC5D81DDA1}"/>
              </a:ext>
            </a:extLst>
          </p:cNvPr>
          <p:cNvSpPr txBox="1"/>
          <p:nvPr/>
        </p:nvSpPr>
        <p:spPr>
          <a:xfrm>
            <a:off x="842674" y="705860"/>
            <a:ext cx="18740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err="1"/>
              <a:t>Data_Info</a:t>
            </a:r>
            <a:endParaRPr lang="en-US" altLang="ko-KR" sz="2500" b="1" dirty="0"/>
          </a:p>
        </p:txBody>
      </p:sp>
      <p:graphicFrame>
        <p:nvGraphicFramePr>
          <p:cNvPr id="3" name="표 6">
            <a:extLst>
              <a:ext uri="{FF2B5EF4-FFF2-40B4-BE49-F238E27FC236}">
                <a16:creationId xmlns:a16="http://schemas.microsoft.com/office/drawing/2014/main" id="{BB8EAAB0-7DA7-46A9-94B0-3890C5C323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258376"/>
              </p:ext>
            </p:extLst>
          </p:nvPr>
        </p:nvGraphicFramePr>
        <p:xfrm>
          <a:off x="829255" y="1273848"/>
          <a:ext cx="5020482" cy="407932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72048">
                  <a:extLst>
                    <a:ext uri="{9D8B030D-6E8A-4147-A177-3AD203B41FA5}">
                      <a16:colId xmlns:a16="http://schemas.microsoft.com/office/drawing/2014/main" val="1010331959"/>
                    </a:ext>
                  </a:extLst>
                </a:gridCol>
                <a:gridCol w="2900647">
                  <a:extLst>
                    <a:ext uri="{9D8B030D-6E8A-4147-A177-3AD203B41FA5}">
                      <a16:colId xmlns:a16="http://schemas.microsoft.com/office/drawing/2014/main" val="4087102675"/>
                    </a:ext>
                  </a:extLst>
                </a:gridCol>
                <a:gridCol w="847787">
                  <a:extLst>
                    <a:ext uri="{9D8B030D-6E8A-4147-A177-3AD203B41FA5}">
                      <a16:colId xmlns:a16="http://schemas.microsoft.com/office/drawing/2014/main" val="3049548858"/>
                    </a:ext>
                  </a:extLst>
                </a:gridCol>
              </a:tblGrid>
              <a:tr h="3137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변수이름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개수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725540"/>
                  </a:ext>
                </a:extLst>
              </a:tr>
              <a:tr h="3137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show_id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구분자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7787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557321"/>
                  </a:ext>
                </a:extLst>
              </a:tr>
              <a:tr h="3137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type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Movie / TV Show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7787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807842"/>
                  </a:ext>
                </a:extLst>
              </a:tr>
              <a:tr h="3137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title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7787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507644"/>
                  </a:ext>
                </a:extLst>
              </a:tr>
              <a:tr h="3137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director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감독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5398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284748"/>
                  </a:ext>
                </a:extLst>
              </a:tr>
              <a:tr h="3137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cast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배우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7069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78718"/>
                  </a:ext>
                </a:extLst>
              </a:tr>
              <a:tr h="3137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country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나라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7280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178771"/>
                  </a:ext>
                </a:extLst>
              </a:tr>
              <a:tr h="3137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date_added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넷플릭스</a:t>
                      </a:r>
                      <a:r>
                        <a:rPr lang="ko-KR" altLang="en-US" sz="1400" dirty="0"/>
                        <a:t> 업로드 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7777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734425"/>
                  </a:ext>
                </a:extLst>
              </a:tr>
              <a:tr h="3137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release_year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출시연도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7787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594913"/>
                  </a:ext>
                </a:extLst>
              </a:tr>
              <a:tr h="3137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등급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7780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138282"/>
                  </a:ext>
                </a:extLst>
              </a:tr>
              <a:tr h="3137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duration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상영시간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7787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793917"/>
                  </a:ext>
                </a:extLst>
              </a:tr>
              <a:tr h="3137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listed_in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장르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7787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071799"/>
                  </a:ext>
                </a:extLst>
              </a:tr>
              <a:tr h="3137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description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줄거리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7787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474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115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0"/>
            <a:ext cx="11814628" cy="6850450"/>
            <a:chOff x="0" y="0"/>
            <a:chExt cx="11814628" cy="6850450"/>
          </a:xfrm>
        </p:grpSpPr>
        <p:sp>
          <p:nvSpPr>
            <p:cNvPr id="98" name="사각형: 둥근 위쪽 모서리 5">
              <a:extLst>
                <a:ext uri="{FF2B5EF4-FFF2-40B4-BE49-F238E27FC236}">
                  <a16:creationId xmlns:a16="http://schemas.microsoft.com/office/drawing/2014/main" id="{427DAA19-1C4D-499A-93E1-73BB0FC75E23}"/>
                </a:ext>
              </a:extLst>
            </p:cNvPr>
            <p:cNvSpPr/>
            <p:nvPr/>
          </p:nvSpPr>
          <p:spPr>
            <a:xfrm rot="10800000" flipV="1">
              <a:off x="5503359" y="6017277"/>
              <a:ext cx="1185281" cy="833173"/>
            </a:xfrm>
            <a:prstGeom prst="trapezoid">
              <a:avLst>
                <a:gd name="adj" fmla="val 14330"/>
              </a:avLst>
            </a:prstGeom>
            <a:gradFill>
              <a:gsLst>
                <a:gs pos="54000">
                  <a:schemeClr val="bg1"/>
                </a:gs>
                <a:gs pos="55000">
                  <a:schemeClr val="bg1">
                    <a:lumMod val="85000"/>
                  </a:schemeClr>
                </a:gs>
              </a:gsLst>
              <a:lin ang="16200000" scaled="0"/>
            </a:gra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0" y="0"/>
              <a:ext cx="11814628" cy="6690513"/>
              <a:chOff x="0" y="0"/>
              <a:chExt cx="11814628" cy="6690513"/>
            </a:xfrm>
          </p:grpSpPr>
          <p:sp>
            <p:nvSpPr>
              <p:cNvPr id="4" name="사각형: 둥근 위쪽 모서리 3">
                <a:extLst>
                  <a:ext uri="{FF2B5EF4-FFF2-40B4-BE49-F238E27FC236}">
                    <a16:creationId xmlns:a16="http://schemas.microsoft.com/office/drawing/2014/main" id="{B050EEF9-5216-4B66-AA52-4A03D1C13335}"/>
                  </a:ext>
                </a:extLst>
              </p:cNvPr>
              <p:cNvSpPr/>
              <p:nvPr/>
            </p:nvSpPr>
            <p:spPr>
              <a:xfrm rot="10800000" flipV="1">
                <a:off x="377372" y="0"/>
                <a:ext cx="11437256" cy="5651759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rgbClr val="DADCE8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사각형: 둥근 위쪽 모서리 5">
                <a:extLst>
                  <a:ext uri="{FF2B5EF4-FFF2-40B4-BE49-F238E27FC236}">
                    <a16:creationId xmlns:a16="http://schemas.microsoft.com/office/drawing/2014/main" id="{427DAA19-1C4D-499A-93E1-73BB0FC75E23}"/>
                  </a:ext>
                </a:extLst>
              </p:cNvPr>
              <p:cNvSpPr/>
              <p:nvPr/>
            </p:nvSpPr>
            <p:spPr>
              <a:xfrm rot="10800000" flipV="1">
                <a:off x="377372" y="5651760"/>
                <a:ext cx="11437256" cy="603897"/>
              </a:xfrm>
              <a:prstGeom prst="round2SameRect">
                <a:avLst>
                  <a:gd name="adj1" fmla="val 0"/>
                  <a:gd name="adj2" fmla="val 27614"/>
                </a:avLst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483FE43C-CBC9-445F-9404-90153F15D7D1}"/>
                  </a:ext>
                </a:extLst>
              </p:cNvPr>
              <p:cNvGrpSpPr/>
              <p:nvPr/>
            </p:nvGrpSpPr>
            <p:grpSpPr>
              <a:xfrm>
                <a:off x="11306815" y="5830761"/>
                <a:ext cx="272505" cy="272505"/>
                <a:chOff x="11205557" y="5766827"/>
                <a:chExt cx="373763" cy="373763"/>
              </a:xfrm>
            </p:grpSpPr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C4396D67-8C85-4DEF-9FEC-05513D8861F9}"/>
                    </a:ext>
                  </a:extLst>
                </p:cNvPr>
                <p:cNvSpPr/>
                <p:nvPr/>
              </p:nvSpPr>
              <p:spPr>
                <a:xfrm rot="10800000" flipV="1">
                  <a:off x="11205557" y="5766827"/>
                  <a:ext cx="373763" cy="373763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44" name="원호 43">
                  <a:extLst>
                    <a:ext uri="{FF2B5EF4-FFF2-40B4-BE49-F238E27FC236}">
                      <a16:creationId xmlns:a16="http://schemas.microsoft.com/office/drawing/2014/main" id="{704DEE50-2A87-48F0-8EEA-200A18C6A684}"/>
                    </a:ext>
                  </a:extLst>
                </p:cNvPr>
                <p:cNvSpPr/>
                <p:nvPr/>
              </p:nvSpPr>
              <p:spPr>
                <a:xfrm rot="10800000" flipV="1">
                  <a:off x="11302663" y="5886905"/>
                  <a:ext cx="179550" cy="179550"/>
                </a:xfrm>
                <a:prstGeom prst="arc">
                  <a:avLst>
                    <a:gd name="adj1" fmla="val 17958770"/>
                    <a:gd name="adj2" fmla="val 14529894"/>
                  </a:avLst>
                </a:prstGeom>
                <a:noFill/>
                <a:ln w="254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cxnSp>
              <p:nvCxnSpPr>
                <p:cNvPr id="45" name="직선 연결선 44">
                  <a:extLst>
                    <a:ext uri="{FF2B5EF4-FFF2-40B4-BE49-F238E27FC236}">
                      <a16:creationId xmlns:a16="http://schemas.microsoft.com/office/drawing/2014/main" id="{14E1BBD4-C946-4784-B22A-6A0AB4EC4B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392438" y="5835670"/>
                  <a:ext cx="0" cy="144000"/>
                </a:xfrm>
                <a:prstGeom prst="line">
                  <a:avLst/>
                </a:prstGeom>
                <a:ln w="25400" cap="rnd">
                  <a:solidFill>
                    <a:srgbClr val="747A9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그룹 66">
                <a:extLst>
                  <a:ext uri="{FF2B5EF4-FFF2-40B4-BE49-F238E27FC236}">
                    <a16:creationId xmlns:a16="http://schemas.microsoft.com/office/drawing/2014/main" id="{E8D19DDC-5C08-4439-B41A-1151BD0A864B}"/>
                  </a:ext>
                </a:extLst>
              </p:cNvPr>
              <p:cNvGrpSpPr/>
              <p:nvPr/>
            </p:nvGrpSpPr>
            <p:grpSpPr>
              <a:xfrm>
                <a:off x="752473" y="5868086"/>
                <a:ext cx="605548" cy="822427"/>
                <a:chOff x="752474" y="5868085"/>
                <a:chExt cx="871166" cy="985891"/>
              </a:xfrm>
            </p:grpSpPr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275914B2-1473-4743-8528-D4CABEA328C4}"/>
                    </a:ext>
                  </a:extLst>
                </p:cNvPr>
                <p:cNvSpPr/>
                <p:nvPr/>
              </p:nvSpPr>
              <p:spPr>
                <a:xfrm rot="10800000" flipV="1">
                  <a:off x="752474" y="5868085"/>
                  <a:ext cx="871166" cy="98589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9" name="자유형: 도형 37">
                  <a:extLst>
                    <a:ext uri="{FF2B5EF4-FFF2-40B4-BE49-F238E27FC236}">
                      <a16:creationId xmlns:a16="http://schemas.microsoft.com/office/drawing/2014/main" id="{4B26AE9A-8948-404D-ADCE-DD3A57AC960E}"/>
                    </a:ext>
                  </a:extLst>
                </p:cNvPr>
                <p:cNvSpPr/>
                <p:nvPr/>
              </p:nvSpPr>
              <p:spPr>
                <a:xfrm>
                  <a:off x="876780" y="6006339"/>
                  <a:ext cx="659920" cy="60116"/>
                </a:xfrm>
                <a:custGeom>
                  <a:avLst/>
                  <a:gdLst>
                    <a:gd name="connsiteX0" fmla="*/ 12220 w 659920"/>
                    <a:gd name="connsiteY0" fmla="*/ 83312 h 108849"/>
                    <a:gd name="connsiteX1" fmla="*/ 12220 w 659920"/>
                    <a:gd name="connsiteY1" fmla="*/ 762 h 108849"/>
                    <a:gd name="connsiteX2" fmla="*/ 139220 w 659920"/>
                    <a:gd name="connsiteY2" fmla="*/ 45212 h 108849"/>
                    <a:gd name="connsiteX3" fmla="*/ 234470 w 659920"/>
                    <a:gd name="connsiteY3" fmla="*/ 96012 h 108849"/>
                    <a:gd name="connsiteX4" fmla="*/ 266220 w 659920"/>
                    <a:gd name="connsiteY4" fmla="*/ 83312 h 108849"/>
                    <a:gd name="connsiteX5" fmla="*/ 355120 w 659920"/>
                    <a:gd name="connsiteY5" fmla="*/ 32512 h 108849"/>
                    <a:gd name="connsiteX6" fmla="*/ 412270 w 659920"/>
                    <a:gd name="connsiteY6" fmla="*/ 108712 h 108849"/>
                    <a:gd name="connsiteX7" fmla="*/ 507520 w 659920"/>
                    <a:gd name="connsiteY7" fmla="*/ 51562 h 108849"/>
                    <a:gd name="connsiteX8" fmla="*/ 577370 w 659920"/>
                    <a:gd name="connsiteY8" fmla="*/ 64262 h 108849"/>
                    <a:gd name="connsiteX9" fmla="*/ 659920 w 659920"/>
                    <a:gd name="connsiteY9" fmla="*/ 76962 h 1088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59920" h="108849">
                      <a:moveTo>
                        <a:pt x="12220" y="83312"/>
                      </a:moveTo>
                      <a:cubicBezTo>
                        <a:pt x="1636" y="45212"/>
                        <a:pt x="-8947" y="7112"/>
                        <a:pt x="12220" y="762"/>
                      </a:cubicBezTo>
                      <a:cubicBezTo>
                        <a:pt x="33387" y="-5588"/>
                        <a:pt x="102178" y="29337"/>
                        <a:pt x="139220" y="45212"/>
                      </a:cubicBezTo>
                      <a:cubicBezTo>
                        <a:pt x="176262" y="61087"/>
                        <a:pt x="213303" y="89662"/>
                        <a:pt x="234470" y="96012"/>
                      </a:cubicBezTo>
                      <a:cubicBezTo>
                        <a:pt x="255637" y="102362"/>
                        <a:pt x="246112" y="93895"/>
                        <a:pt x="266220" y="83312"/>
                      </a:cubicBezTo>
                      <a:cubicBezTo>
                        <a:pt x="286328" y="72729"/>
                        <a:pt x="330778" y="28279"/>
                        <a:pt x="355120" y="32512"/>
                      </a:cubicBezTo>
                      <a:cubicBezTo>
                        <a:pt x="379462" y="36745"/>
                        <a:pt x="386870" y="105537"/>
                        <a:pt x="412270" y="108712"/>
                      </a:cubicBezTo>
                      <a:cubicBezTo>
                        <a:pt x="437670" y="111887"/>
                        <a:pt x="480003" y="58970"/>
                        <a:pt x="507520" y="51562"/>
                      </a:cubicBezTo>
                      <a:cubicBezTo>
                        <a:pt x="535037" y="44154"/>
                        <a:pt x="551970" y="60029"/>
                        <a:pt x="577370" y="64262"/>
                      </a:cubicBezTo>
                      <a:cubicBezTo>
                        <a:pt x="602770" y="68495"/>
                        <a:pt x="631345" y="72728"/>
                        <a:pt x="659920" y="76962"/>
                      </a:cubicBezTo>
                    </a:path>
                  </a:pathLst>
                </a:custGeom>
                <a:noFill/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0" name="자유형: 도형 38">
                  <a:extLst>
                    <a:ext uri="{FF2B5EF4-FFF2-40B4-BE49-F238E27FC236}">
                      <a16:creationId xmlns:a16="http://schemas.microsoft.com/office/drawing/2014/main" id="{38DA9072-DEA8-4F5C-BE73-1E862E96682D}"/>
                    </a:ext>
                  </a:extLst>
                </p:cNvPr>
                <p:cNvSpPr/>
                <p:nvPr/>
              </p:nvSpPr>
              <p:spPr>
                <a:xfrm>
                  <a:off x="857250" y="6196712"/>
                  <a:ext cx="330200" cy="46226"/>
                </a:xfrm>
                <a:custGeom>
                  <a:avLst/>
                  <a:gdLst>
                    <a:gd name="connsiteX0" fmla="*/ 0 w 330200"/>
                    <a:gd name="connsiteY0" fmla="*/ 19938 h 46226"/>
                    <a:gd name="connsiteX1" fmla="*/ 139700 w 330200"/>
                    <a:gd name="connsiteY1" fmla="*/ 888 h 46226"/>
                    <a:gd name="connsiteX2" fmla="*/ 215900 w 330200"/>
                    <a:gd name="connsiteY2" fmla="*/ 45338 h 46226"/>
                    <a:gd name="connsiteX3" fmla="*/ 330200 w 330200"/>
                    <a:gd name="connsiteY3" fmla="*/ 26288 h 462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0200" h="46226">
                      <a:moveTo>
                        <a:pt x="0" y="19938"/>
                      </a:moveTo>
                      <a:cubicBezTo>
                        <a:pt x="51858" y="8296"/>
                        <a:pt x="103717" y="-3345"/>
                        <a:pt x="139700" y="888"/>
                      </a:cubicBezTo>
                      <a:cubicBezTo>
                        <a:pt x="175683" y="5121"/>
                        <a:pt x="184150" y="41105"/>
                        <a:pt x="215900" y="45338"/>
                      </a:cubicBezTo>
                      <a:cubicBezTo>
                        <a:pt x="247650" y="49571"/>
                        <a:pt x="288925" y="37929"/>
                        <a:pt x="330200" y="26288"/>
                      </a:cubicBezTo>
                    </a:path>
                  </a:pathLst>
                </a:custGeom>
                <a:noFill/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1" name="자유형: 도형 39">
                  <a:extLst>
                    <a:ext uri="{FF2B5EF4-FFF2-40B4-BE49-F238E27FC236}">
                      <a16:creationId xmlns:a16="http://schemas.microsoft.com/office/drawing/2014/main" id="{1802C693-A5C0-45DC-B02A-2C0EF891F71A}"/>
                    </a:ext>
                  </a:extLst>
                </p:cNvPr>
                <p:cNvSpPr/>
                <p:nvPr/>
              </p:nvSpPr>
              <p:spPr>
                <a:xfrm>
                  <a:off x="889000" y="6350000"/>
                  <a:ext cx="508000" cy="69850"/>
                </a:xfrm>
                <a:custGeom>
                  <a:avLst/>
                  <a:gdLst>
                    <a:gd name="connsiteX0" fmla="*/ 0 w 508000"/>
                    <a:gd name="connsiteY0" fmla="*/ 31750 h 69850"/>
                    <a:gd name="connsiteX1" fmla="*/ 63500 w 508000"/>
                    <a:gd name="connsiteY1" fmla="*/ 69850 h 69850"/>
                    <a:gd name="connsiteX2" fmla="*/ 101600 w 508000"/>
                    <a:gd name="connsiteY2" fmla="*/ 19050 h 69850"/>
                    <a:gd name="connsiteX3" fmla="*/ 184150 w 508000"/>
                    <a:gd name="connsiteY3" fmla="*/ 50800 h 69850"/>
                    <a:gd name="connsiteX4" fmla="*/ 234950 w 508000"/>
                    <a:gd name="connsiteY4" fmla="*/ 0 h 69850"/>
                    <a:gd name="connsiteX5" fmla="*/ 285750 w 508000"/>
                    <a:gd name="connsiteY5" fmla="*/ 31750 h 69850"/>
                    <a:gd name="connsiteX6" fmla="*/ 374650 w 508000"/>
                    <a:gd name="connsiteY6" fmla="*/ 38100 h 69850"/>
                    <a:gd name="connsiteX7" fmla="*/ 419100 w 508000"/>
                    <a:gd name="connsiteY7" fmla="*/ 12700 h 69850"/>
                    <a:gd name="connsiteX8" fmla="*/ 476250 w 508000"/>
                    <a:gd name="connsiteY8" fmla="*/ 25400 h 69850"/>
                    <a:gd name="connsiteX9" fmla="*/ 508000 w 508000"/>
                    <a:gd name="connsiteY9" fmla="*/ 25400 h 69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08000" h="69850">
                      <a:moveTo>
                        <a:pt x="0" y="31750"/>
                      </a:moveTo>
                      <a:lnTo>
                        <a:pt x="63500" y="69850"/>
                      </a:lnTo>
                      <a:lnTo>
                        <a:pt x="101600" y="19050"/>
                      </a:lnTo>
                      <a:lnTo>
                        <a:pt x="184150" y="50800"/>
                      </a:lnTo>
                      <a:lnTo>
                        <a:pt x="234950" y="0"/>
                      </a:lnTo>
                      <a:lnTo>
                        <a:pt x="285750" y="31750"/>
                      </a:lnTo>
                      <a:lnTo>
                        <a:pt x="374650" y="38100"/>
                      </a:lnTo>
                      <a:lnTo>
                        <a:pt x="419100" y="12700"/>
                      </a:lnTo>
                      <a:lnTo>
                        <a:pt x="476250" y="25400"/>
                      </a:lnTo>
                      <a:lnTo>
                        <a:pt x="508000" y="25400"/>
                      </a:lnTo>
                    </a:path>
                  </a:pathLst>
                </a:custGeom>
                <a:noFill/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B160E23E-5756-43DC-AA82-46EC67DBC66C}"/>
                  </a:ext>
                </a:extLst>
              </p:cNvPr>
              <p:cNvGrpSpPr/>
              <p:nvPr/>
            </p:nvGrpSpPr>
            <p:grpSpPr>
              <a:xfrm>
                <a:off x="1494272" y="5868087"/>
                <a:ext cx="605548" cy="822425"/>
                <a:chOff x="752474" y="5868085"/>
                <a:chExt cx="871166" cy="985891"/>
              </a:xfrm>
            </p:grpSpPr>
            <p:sp>
              <p:nvSpPr>
                <p:cNvPr id="73" name="직사각형 72">
                  <a:extLst>
                    <a:ext uri="{FF2B5EF4-FFF2-40B4-BE49-F238E27FC236}">
                      <a16:creationId xmlns:a16="http://schemas.microsoft.com/office/drawing/2014/main" id="{07C43F64-2F4E-4A7A-8CBD-0055F5746513}"/>
                    </a:ext>
                  </a:extLst>
                </p:cNvPr>
                <p:cNvSpPr/>
                <p:nvPr/>
              </p:nvSpPr>
              <p:spPr>
                <a:xfrm rot="10800000" flipV="1">
                  <a:off x="752474" y="5868085"/>
                  <a:ext cx="871166" cy="98589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4" name="자유형: 도형 43">
                  <a:extLst>
                    <a:ext uri="{FF2B5EF4-FFF2-40B4-BE49-F238E27FC236}">
                      <a16:creationId xmlns:a16="http://schemas.microsoft.com/office/drawing/2014/main" id="{714BC1A6-F9DF-44BF-AFBC-E866CA575987}"/>
                    </a:ext>
                  </a:extLst>
                </p:cNvPr>
                <p:cNvSpPr/>
                <p:nvPr/>
              </p:nvSpPr>
              <p:spPr>
                <a:xfrm flipV="1">
                  <a:off x="876780" y="6018827"/>
                  <a:ext cx="659920" cy="45719"/>
                </a:xfrm>
                <a:custGeom>
                  <a:avLst/>
                  <a:gdLst>
                    <a:gd name="connsiteX0" fmla="*/ 12220 w 659920"/>
                    <a:gd name="connsiteY0" fmla="*/ 83312 h 108849"/>
                    <a:gd name="connsiteX1" fmla="*/ 12220 w 659920"/>
                    <a:gd name="connsiteY1" fmla="*/ 762 h 108849"/>
                    <a:gd name="connsiteX2" fmla="*/ 139220 w 659920"/>
                    <a:gd name="connsiteY2" fmla="*/ 45212 h 108849"/>
                    <a:gd name="connsiteX3" fmla="*/ 234470 w 659920"/>
                    <a:gd name="connsiteY3" fmla="*/ 96012 h 108849"/>
                    <a:gd name="connsiteX4" fmla="*/ 266220 w 659920"/>
                    <a:gd name="connsiteY4" fmla="*/ 83312 h 108849"/>
                    <a:gd name="connsiteX5" fmla="*/ 355120 w 659920"/>
                    <a:gd name="connsiteY5" fmla="*/ 32512 h 108849"/>
                    <a:gd name="connsiteX6" fmla="*/ 412270 w 659920"/>
                    <a:gd name="connsiteY6" fmla="*/ 108712 h 108849"/>
                    <a:gd name="connsiteX7" fmla="*/ 507520 w 659920"/>
                    <a:gd name="connsiteY7" fmla="*/ 51562 h 108849"/>
                    <a:gd name="connsiteX8" fmla="*/ 577370 w 659920"/>
                    <a:gd name="connsiteY8" fmla="*/ 64262 h 108849"/>
                    <a:gd name="connsiteX9" fmla="*/ 659920 w 659920"/>
                    <a:gd name="connsiteY9" fmla="*/ 76962 h 1088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59920" h="108849">
                      <a:moveTo>
                        <a:pt x="12220" y="83312"/>
                      </a:moveTo>
                      <a:cubicBezTo>
                        <a:pt x="1636" y="45212"/>
                        <a:pt x="-8947" y="7112"/>
                        <a:pt x="12220" y="762"/>
                      </a:cubicBezTo>
                      <a:cubicBezTo>
                        <a:pt x="33387" y="-5588"/>
                        <a:pt x="102178" y="29337"/>
                        <a:pt x="139220" y="45212"/>
                      </a:cubicBezTo>
                      <a:cubicBezTo>
                        <a:pt x="176262" y="61087"/>
                        <a:pt x="213303" y="89662"/>
                        <a:pt x="234470" y="96012"/>
                      </a:cubicBezTo>
                      <a:cubicBezTo>
                        <a:pt x="255637" y="102362"/>
                        <a:pt x="246112" y="93895"/>
                        <a:pt x="266220" y="83312"/>
                      </a:cubicBezTo>
                      <a:cubicBezTo>
                        <a:pt x="286328" y="72729"/>
                        <a:pt x="330778" y="28279"/>
                        <a:pt x="355120" y="32512"/>
                      </a:cubicBezTo>
                      <a:cubicBezTo>
                        <a:pt x="379462" y="36745"/>
                        <a:pt x="386870" y="105537"/>
                        <a:pt x="412270" y="108712"/>
                      </a:cubicBezTo>
                      <a:cubicBezTo>
                        <a:pt x="437670" y="111887"/>
                        <a:pt x="480003" y="58970"/>
                        <a:pt x="507520" y="51562"/>
                      </a:cubicBezTo>
                      <a:cubicBezTo>
                        <a:pt x="535037" y="44154"/>
                        <a:pt x="551970" y="60029"/>
                        <a:pt x="577370" y="64262"/>
                      </a:cubicBezTo>
                      <a:cubicBezTo>
                        <a:pt x="602770" y="68495"/>
                        <a:pt x="631345" y="72728"/>
                        <a:pt x="659920" y="76962"/>
                      </a:cubicBezTo>
                    </a:path>
                  </a:pathLst>
                </a:custGeom>
                <a:noFill/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5" name="자유형: 도형 44">
                  <a:extLst>
                    <a:ext uri="{FF2B5EF4-FFF2-40B4-BE49-F238E27FC236}">
                      <a16:creationId xmlns:a16="http://schemas.microsoft.com/office/drawing/2014/main" id="{9F08E35D-11D9-492E-A9BF-07850D6990EB}"/>
                    </a:ext>
                  </a:extLst>
                </p:cNvPr>
                <p:cNvSpPr/>
                <p:nvPr/>
              </p:nvSpPr>
              <p:spPr>
                <a:xfrm>
                  <a:off x="857249" y="6196712"/>
                  <a:ext cx="481563" cy="45719"/>
                </a:xfrm>
                <a:custGeom>
                  <a:avLst/>
                  <a:gdLst>
                    <a:gd name="connsiteX0" fmla="*/ 0 w 330200"/>
                    <a:gd name="connsiteY0" fmla="*/ 19938 h 46226"/>
                    <a:gd name="connsiteX1" fmla="*/ 139700 w 330200"/>
                    <a:gd name="connsiteY1" fmla="*/ 888 h 46226"/>
                    <a:gd name="connsiteX2" fmla="*/ 215900 w 330200"/>
                    <a:gd name="connsiteY2" fmla="*/ 45338 h 46226"/>
                    <a:gd name="connsiteX3" fmla="*/ 330200 w 330200"/>
                    <a:gd name="connsiteY3" fmla="*/ 26288 h 462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0200" h="46226">
                      <a:moveTo>
                        <a:pt x="0" y="19938"/>
                      </a:moveTo>
                      <a:cubicBezTo>
                        <a:pt x="51858" y="8296"/>
                        <a:pt x="103717" y="-3345"/>
                        <a:pt x="139700" y="888"/>
                      </a:cubicBezTo>
                      <a:cubicBezTo>
                        <a:pt x="175683" y="5121"/>
                        <a:pt x="184150" y="41105"/>
                        <a:pt x="215900" y="45338"/>
                      </a:cubicBezTo>
                      <a:cubicBezTo>
                        <a:pt x="247650" y="49571"/>
                        <a:pt x="288925" y="37929"/>
                        <a:pt x="330200" y="26288"/>
                      </a:cubicBezTo>
                    </a:path>
                  </a:pathLst>
                </a:custGeom>
                <a:noFill/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6" name="자유형: 도형 45">
                  <a:extLst>
                    <a:ext uri="{FF2B5EF4-FFF2-40B4-BE49-F238E27FC236}">
                      <a16:creationId xmlns:a16="http://schemas.microsoft.com/office/drawing/2014/main" id="{21B4A5AF-A419-4D36-B2EF-54539A811B74}"/>
                    </a:ext>
                  </a:extLst>
                </p:cNvPr>
                <p:cNvSpPr/>
                <p:nvPr/>
              </p:nvSpPr>
              <p:spPr>
                <a:xfrm flipV="1">
                  <a:off x="889000" y="6364273"/>
                  <a:ext cx="272940" cy="45719"/>
                </a:xfrm>
                <a:custGeom>
                  <a:avLst/>
                  <a:gdLst>
                    <a:gd name="connsiteX0" fmla="*/ 0 w 508000"/>
                    <a:gd name="connsiteY0" fmla="*/ 31750 h 69850"/>
                    <a:gd name="connsiteX1" fmla="*/ 63500 w 508000"/>
                    <a:gd name="connsiteY1" fmla="*/ 69850 h 69850"/>
                    <a:gd name="connsiteX2" fmla="*/ 101600 w 508000"/>
                    <a:gd name="connsiteY2" fmla="*/ 19050 h 69850"/>
                    <a:gd name="connsiteX3" fmla="*/ 184150 w 508000"/>
                    <a:gd name="connsiteY3" fmla="*/ 50800 h 69850"/>
                    <a:gd name="connsiteX4" fmla="*/ 234950 w 508000"/>
                    <a:gd name="connsiteY4" fmla="*/ 0 h 69850"/>
                    <a:gd name="connsiteX5" fmla="*/ 285750 w 508000"/>
                    <a:gd name="connsiteY5" fmla="*/ 31750 h 69850"/>
                    <a:gd name="connsiteX6" fmla="*/ 374650 w 508000"/>
                    <a:gd name="connsiteY6" fmla="*/ 38100 h 69850"/>
                    <a:gd name="connsiteX7" fmla="*/ 419100 w 508000"/>
                    <a:gd name="connsiteY7" fmla="*/ 12700 h 69850"/>
                    <a:gd name="connsiteX8" fmla="*/ 476250 w 508000"/>
                    <a:gd name="connsiteY8" fmla="*/ 25400 h 69850"/>
                    <a:gd name="connsiteX9" fmla="*/ 508000 w 508000"/>
                    <a:gd name="connsiteY9" fmla="*/ 25400 h 69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08000" h="69850">
                      <a:moveTo>
                        <a:pt x="0" y="31750"/>
                      </a:moveTo>
                      <a:lnTo>
                        <a:pt x="63500" y="69850"/>
                      </a:lnTo>
                      <a:lnTo>
                        <a:pt x="101600" y="19050"/>
                      </a:lnTo>
                      <a:lnTo>
                        <a:pt x="184150" y="50800"/>
                      </a:lnTo>
                      <a:lnTo>
                        <a:pt x="234950" y="0"/>
                      </a:lnTo>
                      <a:lnTo>
                        <a:pt x="285750" y="31750"/>
                      </a:lnTo>
                      <a:lnTo>
                        <a:pt x="374650" y="38100"/>
                      </a:lnTo>
                      <a:lnTo>
                        <a:pt x="419100" y="12700"/>
                      </a:lnTo>
                      <a:lnTo>
                        <a:pt x="476250" y="25400"/>
                      </a:lnTo>
                      <a:lnTo>
                        <a:pt x="508000" y="25400"/>
                      </a:lnTo>
                    </a:path>
                  </a:pathLst>
                </a:custGeom>
                <a:noFill/>
                <a:ln w="38100">
                  <a:solidFill>
                    <a:srgbClr val="747A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93" name="그룹 92"/>
              <p:cNvGrpSpPr/>
              <p:nvPr/>
            </p:nvGrpSpPr>
            <p:grpSpPr>
              <a:xfrm>
                <a:off x="0" y="378663"/>
                <a:ext cx="517204" cy="262045"/>
                <a:chOff x="0" y="378663"/>
                <a:chExt cx="517204" cy="262045"/>
              </a:xfrm>
            </p:grpSpPr>
            <p:grpSp>
              <p:nvGrpSpPr>
                <p:cNvPr id="94" name="그룹 93">
                  <a:extLst>
                    <a:ext uri="{FF2B5EF4-FFF2-40B4-BE49-F238E27FC236}">
                      <a16:creationId xmlns:a16="http://schemas.microsoft.com/office/drawing/2014/main" id="{2DAC26EB-17DE-411B-98FC-186B57022FA4}"/>
                    </a:ext>
                  </a:extLst>
                </p:cNvPr>
                <p:cNvGrpSpPr/>
                <p:nvPr/>
              </p:nvGrpSpPr>
              <p:grpSpPr>
                <a:xfrm>
                  <a:off x="0" y="378663"/>
                  <a:ext cx="517204" cy="223678"/>
                  <a:chOff x="-10532" y="378663"/>
                  <a:chExt cx="517204" cy="223678"/>
                </a:xfrm>
              </p:grpSpPr>
              <p:sp>
                <p:nvSpPr>
                  <p:cNvPr id="96" name="직사각형 95">
                    <a:extLst>
                      <a:ext uri="{FF2B5EF4-FFF2-40B4-BE49-F238E27FC236}">
                        <a16:creationId xmlns:a16="http://schemas.microsoft.com/office/drawing/2014/main" id="{2482E8BD-341B-4D21-9716-7A73C9E9E825}"/>
                      </a:ext>
                    </a:extLst>
                  </p:cNvPr>
                  <p:cNvSpPr/>
                  <p:nvPr/>
                </p:nvSpPr>
                <p:spPr>
                  <a:xfrm rot="10800000" flipV="1">
                    <a:off x="248071" y="378663"/>
                    <a:ext cx="258601" cy="223678"/>
                  </a:xfrm>
                  <a:prstGeom prst="rect">
                    <a:avLst/>
                  </a:prstGeom>
                  <a:solidFill>
                    <a:srgbClr val="FF7C80"/>
                  </a:solidFill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7" name="직사각형 96">
                    <a:extLst>
                      <a:ext uri="{FF2B5EF4-FFF2-40B4-BE49-F238E27FC236}">
                        <a16:creationId xmlns:a16="http://schemas.microsoft.com/office/drawing/2014/main" id="{1BA244FF-1820-4626-BB6A-816E558AB30A}"/>
                      </a:ext>
                    </a:extLst>
                  </p:cNvPr>
                  <p:cNvSpPr/>
                  <p:nvPr/>
                </p:nvSpPr>
                <p:spPr>
                  <a:xfrm rot="10800000" flipV="1">
                    <a:off x="-10532" y="378663"/>
                    <a:ext cx="258601" cy="223678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95" name="직각 삼각형 94">
                  <a:extLst>
                    <a:ext uri="{FF2B5EF4-FFF2-40B4-BE49-F238E27FC236}">
                      <a16:creationId xmlns:a16="http://schemas.microsoft.com/office/drawing/2014/main" id="{1BA244FF-1820-4626-BB6A-816E558AB30A}"/>
                    </a:ext>
                  </a:extLst>
                </p:cNvPr>
                <p:cNvSpPr/>
                <p:nvPr/>
              </p:nvSpPr>
              <p:spPr>
                <a:xfrm rot="10800000" flipH="1">
                  <a:off x="47625" y="604708"/>
                  <a:ext cx="460384" cy="36000"/>
                </a:xfrm>
                <a:prstGeom prst="rtTriangle">
                  <a:avLst/>
                </a:prstGeom>
                <a:solidFill>
                  <a:schemeClr val="tx1">
                    <a:alpha val="37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grpSp>
        <p:nvGrpSpPr>
          <p:cNvPr id="2" name="그룹 1"/>
          <p:cNvGrpSpPr/>
          <p:nvPr/>
        </p:nvGrpSpPr>
        <p:grpSpPr>
          <a:xfrm>
            <a:off x="847372" y="378663"/>
            <a:ext cx="10414000" cy="4822372"/>
            <a:chOff x="888999" y="414694"/>
            <a:chExt cx="10414000" cy="4822372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C5763CEB-E767-4926-A129-098FBA5380DF}"/>
                </a:ext>
              </a:extLst>
            </p:cNvPr>
            <p:cNvSpPr/>
            <p:nvPr/>
          </p:nvSpPr>
          <p:spPr>
            <a:xfrm rot="10800000" flipV="1">
              <a:off x="889000" y="414694"/>
              <a:ext cx="10413999" cy="602342"/>
            </a:xfrm>
            <a:prstGeom prst="round2SameRect">
              <a:avLst>
                <a:gd name="adj1" fmla="val 35593"/>
                <a:gd name="adj2" fmla="val 0"/>
              </a:avLst>
            </a:prstGeom>
            <a:solidFill>
              <a:srgbClr val="C2E1F3"/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위쪽 모서리 8">
              <a:extLst>
                <a:ext uri="{FF2B5EF4-FFF2-40B4-BE49-F238E27FC236}">
                  <a16:creationId xmlns:a16="http://schemas.microsoft.com/office/drawing/2014/main" id="{2B80D832-C406-4061-839A-C74EFFEEBD00}"/>
                </a:ext>
              </a:extLst>
            </p:cNvPr>
            <p:cNvSpPr/>
            <p:nvPr/>
          </p:nvSpPr>
          <p:spPr>
            <a:xfrm rot="10800000" flipV="1">
              <a:off x="888999" y="1017037"/>
              <a:ext cx="10413999" cy="4220029"/>
            </a:xfrm>
            <a:prstGeom prst="round2SameRect">
              <a:avLst>
                <a:gd name="adj1" fmla="val 0"/>
                <a:gd name="adj2" fmla="val 5602"/>
              </a:avLst>
            </a:prstGeom>
            <a:solidFill>
              <a:schemeClr val="bg1"/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8A14259A-8C5B-4410-B479-F86A657E07B5}"/>
                </a:ext>
              </a:extLst>
            </p:cNvPr>
            <p:cNvGrpSpPr/>
            <p:nvPr/>
          </p:nvGrpSpPr>
          <p:grpSpPr>
            <a:xfrm>
              <a:off x="9890945" y="619236"/>
              <a:ext cx="1007161" cy="255941"/>
              <a:chOff x="1863401" y="378540"/>
              <a:chExt cx="1007161" cy="255941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DF98AAEC-D02C-4783-9100-04C0CC31992C}"/>
                  </a:ext>
                </a:extLst>
              </p:cNvPr>
              <p:cNvSpPr/>
              <p:nvPr/>
            </p:nvSpPr>
            <p:spPr>
              <a:xfrm rot="10800000" flipV="1">
                <a:off x="1863401" y="378542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619E48A8-58C0-480A-B548-8144D6DE39C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991002" y="505446"/>
                <a:ext cx="0" cy="108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6B9FD52D-C411-47B9-99EF-B7A82CD67F7D}"/>
                  </a:ext>
                </a:extLst>
              </p:cNvPr>
              <p:cNvSpPr/>
              <p:nvPr/>
            </p:nvSpPr>
            <p:spPr>
              <a:xfrm rot="10800000" flipV="1">
                <a:off x="2239012" y="378541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E51E934D-5406-4D1C-8013-D0C501F30FCD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366980" y="440705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D952641B-D615-4818-9855-5BFDAA46AF99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2366979" y="440703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03799565-BF67-4F51-838E-1E175AA23471}"/>
                  </a:ext>
                </a:extLst>
              </p:cNvPr>
              <p:cNvSpPr/>
              <p:nvPr/>
            </p:nvSpPr>
            <p:spPr>
              <a:xfrm rot="10800000" flipV="1">
                <a:off x="2614623" y="378540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AC286C7B-2742-4A81-AEEF-5338BFF3DB39}"/>
                  </a:ext>
                </a:extLst>
              </p:cNvPr>
              <p:cNvSpPr/>
              <p:nvPr/>
            </p:nvSpPr>
            <p:spPr>
              <a:xfrm rot="10800000" flipV="1">
                <a:off x="2690822" y="461791"/>
                <a:ext cx="103539" cy="1035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33B189E-B060-4814-A261-7C3B7E592AC9}"/>
              </a:ext>
            </a:extLst>
          </p:cNvPr>
          <p:cNvGrpSpPr/>
          <p:nvPr/>
        </p:nvGrpSpPr>
        <p:grpSpPr>
          <a:xfrm>
            <a:off x="2595390" y="1206240"/>
            <a:ext cx="6789910" cy="5647735"/>
            <a:chOff x="2595390" y="1206240"/>
            <a:chExt cx="6789910" cy="5647735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696B32D9-00F3-44B8-8EC5-E7AD1822C2B2}"/>
                </a:ext>
              </a:extLst>
            </p:cNvPr>
            <p:cNvGrpSpPr/>
            <p:nvPr/>
          </p:nvGrpSpPr>
          <p:grpSpPr>
            <a:xfrm>
              <a:off x="3995446" y="1206240"/>
              <a:ext cx="4150452" cy="4087449"/>
              <a:chOff x="3995446" y="1206240"/>
              <a:chExt cx="4150452" cy="4087449"/>
            </a:xfrm>
          </p:grpSpPr>
          <p:sp>
            <p:nvSpPr>
              <p:cNvPr id="15" name="사각형: 둥근 위쪽 모서리 9">
                <a:extLst>
                  <a:ext uri="{FF2B5EF4-FFF2-40B4-BE49-F238E27FC236}">
                    <a16:creationId xmlns:a16="http://schemas.microsoft.com/office/drawing/2014/main" id="{9E704EF7-B6D7-4E8A-869A-678BEA165A4D}"/>
                  </a:ext>
                </a:extLst>
              </p:cNvPr>
              <p:cNvSpPr/>
              <p:nvPr/>
            </p:nvSpPr>
            <p:spPr>
              <a:xfrm rot="10800000" flipV="1">
                <a:off x="3995446" y="3372281"/>
                <a:ext cx="495591" cy="68840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사각형: 둥근 위쪽 모서리 9">
                <a:extLst>
                  <a:ext uri="{FF2B5EF4-FFF2-40B4-BE49-F238E27FC236}">
                    <a16:creationId xmlns:a16="http://schemas.microsoft.com/office/drawing/2014/main" id="{18E05AE6-64E5-4070-AB26-84578946C316}"/>
                  </a:ext>
                </a:extLst>
              </p:cNvPr>
              <p:cNvSpPr/>
              <p:nvPr/>
            </p:nvSpPr>
            <p:spPr>
              <a:xfrm rot="10800000" flipV="1">
                <a:off x="7501648" y="3344622"/>
                <a:ext cx="495591" cy="68840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F2982961-E81F-4A34-8475-531D75DCA14D}"/>
                  </a:ext>
                </a:extLst>
              </p:cNvPr>
              <p:cNvGrpSpPr/>
              <p:nvPr/>
            </p:nvGrpSpPr>
            <p:grpSpPr>
              <a:xfrm>
                <a:off x="4106233" y="1206240"/>
                <a:ext cx="4039665" cy="4087449"/>
                <a:chOff x="4106233" y="1206240"/>
                <a:chExt cx="4039665" cy="4087449"/>
              </a:xfrm>
            </p:grpSpPr>
            <p:sp>
              <p:nvSpPr>
                <p:cNvPr id="12" name="Freeform 5">
                  <a:extLst>
                    <a:ext uri="{FF2B5EF4-FFF2-40B4-BE49-F238E27FC236}">
                      <a16:creationId xmlns:a16="http://schemas.microsoft.com/office/drawing/2014/main" id="{378A03DB-0B23-4A3C-ACC6-B595299514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06233" y="1206240"/>
                  <a:ext cx="4039665" cy="3373924"/>
                </a:xfrm>
                <a:custGeom>
                  <a:avLst/>
                  <a:gdLst>
                    <a:gd name="T0" fmla="*/ 231 w 3216"/>
                    <a:gd name="T1" fmla="*/ 2581 h 2686"/>
                    <a:gd name="T2" fmla="*/ 100 w 3216"/>
                    <a:gd name="T3" fmla="*/ 2024 h 2686"/>
                    <a:gd name="T4" fmla="*/ 38 w 3216"/>
                    <a:gd name="T5" fmla="*/ 1625 h 2686"/>
                    <a:gd name="T6" fmla="*/ 15 w 3216"/>
                    <a:gd name="T7" fmla="*/ 1121 h 2686"/>
                    <a:gd name="T8" fmla="*/ 239 w 3216"/>
                    <a:gd name="T9" fmla="*/ 880 h 2686"/>
                    <a:gd name="T10" fmla="*/ 269 w 3216"/>
                    <a:gd name="T11" fmla="*/ 790 h 2686"/>
                    <a:gd name="T12" fmla="*/ 423 w 3216"/>
                    <a:gd name="T13" fmla="*/ 587 h 2686"/>
                    <a:gd name="T14" fmla="*/ 500 w 3216"/>
                    <a:gd name="T15" fmla="*/ 542 h 2686"/>
                    <a:gd name="T16" fmla="*/ 1177 w 3216"/>
                    <a:gd name="T17" fmla="*/ 241 h 2686"/>
                    <a:gd name="T18" fmla="*/ 1431 w 3216"/>
                    <a:gd name="T19" fmla="*/ 173 h 2686"/>
                    <a:gd name="T20" fmla="*/ 1193 w 3216"/>
                    <a:gd name="T21" fmla="*/ 106 h 2686"/>
                    <a:gd name="T22" fmla="*/ 1316 w 3216"/>
                    <a:gd name="T23" fmla="*/ 83 h 2686"/>
                    <a:gd name="T24" fmla="*/ 1524 w 3216"/>
                    <a:gd name="T25" fmla="*/ 166 h 2686"/>
                    <a:gd name="T26" fmla="*/ 1277 w 3216"/>
                    <a:gd name="T27" fmla="*/ 8 h 2686"/>
                    <a:gd name="T28" fmla="*/ 1547 w 3216"/>
                    <a:gd name="T29" fmla="*/ 91 h 2686"/>
                    <a:gd name="T30" fmla="*/ 1954 w 3216"/>
                    <a:gd name="T31" fmla="*/ 233 h 2686"/>
                    <a:gd name="T32" fmla="*/ 2439 w 3216"/>
                    <a:gd name="T33" fmla="*/ 369 h 2686"/>
                    <a:gd name="T34" fmla="*/ 2508 w 3216"/>
                    <a:gd name="T35" fmla="*/ 474 h 2686"/>
                    <a:gd name="T36" fmla="*/ 2562 w 3216"/>
                    <a:gd name="T37" fmla="*/ 595 h 2686"/>
                    <a:gd name="T38" fmla="*/ 2970 w 3216"/>
                    <a:gd name="T39" fmla="*/ 783 h 2686"/>
                    <a:gd name="T40" fmla="*/ 3216 w 3216"/>
                    <a:gd name="T41" fmla="*/ 1144 h 2686"/>
                    <a:gd name="T42" fmla="*/ 2955 w 3216"/>
                    <a:gd name="T43" fmla="*/ 971 h 2686"/>
                    <a:gd name="T44" fmla="*/ 2970 w 3216"/>
                    <a:gd name="T45" fmla="*/ 1008 h 2686"/>
                    <a:gd name="T46" fmla="*/ 3186 w 3216"/>
                    <a:gd name="T47" fmla="*/ 1377 h 2686"/>
                    <a:gd name="T48" fmla="*/ 3147 w 3216"/>
                    <a:gd name="T49" fmla="*/ 1573 h 2686"/>
                    <a:gd name="T50" fmla="*/ 2885 w 3216"/>
                    <a:gd name="T51" fmla="*/ 2009 h 2686"/>
                    <a:gd name="T52" fmla="*/ 2793 w 3216"/>
                    <a:gd name="T53" fmla="*/ 2370 h 2686"/>
                    <a:gd name="T54" fmla="*/ 2701 w 3216"/>
                    <a:gd name="T55" fmla="*/ 2671 h 2686"/>
                    <a:gd name="T56" fmla="*/ 2655 w 3216"/>
                    <a:gd name="T57" fmla="*/ 2656 h 2686"/>
                    <a:gd name="T58" fmla="*/ 2624 w 3216"/>
                    <a:gd name="T59" fmla="*/ 1716 h 2686"/>
                    <a:gd name="T60" fmla="*/ 2624 w 3216"/>
                    <a:gd name="T61" fmla="*/ 1497 h 2686"/>
                    <a:gd name="T62" fmla="*/ 2247 w 3216"/>
                    <a:gd name="T63" fmla="*/ 1332 h 2686"/>
                    <a:gd name="T64" fmla="*/ 2231 w 3216"/>
                    <a:gd name="T65" fmla="*/ 1347 h 2686"/>
                    <a:gd name="T66" fmla="*/ 2462 w 3216"/>
                    <a:gd name="T67" fmla="*/ 1663 h 2686"/>
                    <a:gd name="T68" fmla="*/ 2370 w 3216"/>
                    <a:gd name="T69" fmla="*/ 1588 h 2686"/>
                    <a:gd name="T70" fmla="*/ 2231 w 3216"/>
                    <a:gd name="T71" fmla="*/ 1497 h 2686"/>
                    <a:gd name="T72" fmla="*/ 2370 w 3216"/>
                    <a:gd name="T73" fmla="*/ 1866 h 2686"/>
                    <a:gd name="T74" fmla="*/ 2362 w 3216"/>
                    <a:gd name="T75" fmla="*/ 2069 h 2686"/>
                    <a:gd name="T76" fmla="*/ 2301 w 3216"/>
                    <a:gd name="T77" fmla="*/ 1896 h 2686"/>
                    <a:gd name="T78" fmla="*/ 2047 w 3216"/>
                    <a:gd name="T79" fmla="*/ 1460 h 2686"/>
                    <a:gd name="T80" fmla="*/ 1831 w 3216"/>
                    <a:gd name="T81" fmla="*/ 1332 h 2686"/>
                    <a:gd name="T82" fmla="*/ 1547 w 3216"/>
                    <a:gd name="T83" fmla="*/ 1287 h 2686"/>
                    <a:gd name="T84" fmla="*/ 1000 w 3216"/>
                    <a:gd name="T85" fmla="*/ 1370 h 2686"/>
                    <a:gd name="T86" fmla="*/ 554 w 3216"/>
                    <a:gd name="T87" fmla="*/ 1400 h 2686"/>
                    <a:gd name="T88" fmla="*/ 562 w 3216"/>
                    <a:gd name="T89" fmla="*/ 1603 h 2686"/>
                    <a:gd name="T90" fmla="*/ 423 w 3216"/>
                    <a:gd name="T91" fmla="*/ 1648 h 2686"/>
                    <a:gd name="T92" fmla="*/ 492 w 3216"/>
                    <a:gd name="T93" fmla="*/ 1851 h 2686"/>
                    <a:gd name="T94" fmla="*/ 385 w 3216"/>
                    <a:gd name="T95" fmla="*/ 1761 h 2686"/>
                    <a:gd name="T96" fmla="*/ 416 w 3216"/>
                    <a:gd name="T97" fmla="*/ 1911 h 2686"/>
                    <a:gd name="T98" fmla="*/ 331 w 3216"/>
                    <a:gd name="T99" fmla="*/ 1866 h 2686"/>
                    <a:gd name="T100" fmla="*/ 323 w 3216"/>
                    <a:gd name="T101" fmla="*/ 1964 h 2686"/>
                    <a:gd name="T102" fmla="*/ 300 w 3216"/>
                    <a:gd name="T103" fmla="*/ 2603 h 26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3216" h="2686">
                      <a:moveTo>
                        <a:pt x="269" y="2633"/>
                      </a:moveTo>
                      <a:lnTo>
                        <a:pt x="231" y="2581"/>
                      </a:lnTo>
                      <a:lnTo>
                        <a:pt x="162" y="2378"/>
                      </a:lnTo>
                      <a:lnTo>
                        <a:pt x="100" y="2024"/>
                      </a:lnTo>
                      <a:lnTo>
                        <a:pt x="92" y="1949"/>
                      </a:lnTo>
                      <a:lnTo>
                        <a:pt x="38" y="1625"/>
                      </a:lnTo>
                      <a:lnTo>
                        <a:pt x="0" y="1166"/>
                      </a:lnTo>
                      <a:lnTo>
                        <a:pt x="15" y="1121"/>
                      </a:lnTo>
                      <a:lnTo>
                        <a:pt x="85" y="1008"/>
                      </a:lnTo>
                      <a:lnTo>
                        <a:pt x="239" y="880"/>
                      </a:lnTo>
                      <a:lnTo>
                        <a:pt x="308" y="865"/>
                      </a:lnTo>
                      <a:lnTo>
                        <a:pt x="269" y="790"/>
                      </a:lnTo>
                      <a:lnTo>
                        <a:pt x="292" y="677"/>
                      </a:lnTo>
                      <a:lnTo>
                        <a:pt x="423" y="587"/>
                      </a:lnTo>
                      <a:lnTo>
                        <a:pt x="462" y="572"/>
                      </a:lnTo>
                      <a:lnTo>
                        <a:pt x="500" y="542"/>
                      </a:lnTo>
                      <a:lnTo>
                        <a:pt x="816" y="369"/>
                      </a:lnTo>
                      <a:lnTo>
                        <a:pt x="1177" y="241"/>
                      </a:lnTo>
                      <a:lnTo>
                        <a:pt x="1416" y="181"/>
                      </a:lnTo>
                      <a:lnTo>
                        <a:pt x="1431" y="173"/>
                      </a:lnTo>
                      <a:lnTo>
                        <a:pt x="1293" y="121"/>
                      </a:lnTo>
                      <a:lnTo>
                        <a:pt x="1193" y="106"/>
                      </a:lnTo>
                      <a:lnTo>
                        <a:pt x="1216" y="75"/>
                      </a:lnTo>
                      <a:lnTo>
                        <a:pt x="1316" y="83"/>
                      </a:lnTo>
                      <a:lnTo>
                        <a:pt x="1493" y="143"/>
                      </a:lnTo>
                      <a:lnTo>
                        <a:pt x="1524" y="166"/>
                      </a:lnTo>
                      <a:lnTo>
                        <a:pt x="1470" y="106"/>
                      </a:lnTo>
                      <a:lnTo>
                        <a:pt x="1277" y="8"/>
                      </a:lnTo>
                      <a:lnTo>
                        <a:pt x="1323" y="0"/>
                      </a:lnTo>
                      <a:lnTo>
                        <a:pt x="1547" y="91"/>
                      </a:lnTo>
                      <a:lnTo>
                        <a:pt x="1693" y="151"/>
                      </a:lnTo>
                      <a:lnTo>
                        <a:pt x="1954" y="233"/>
                      </a:lnTo>
                      <a:lnTo>
                        <a:pt x="2285" y="309"/>
                      </a:lnTo>
                      <a:lnTo>
                        <a:pt x="2439" y="369"/>
                      </a:lnTo>
                      <a:lnTo>
                        <a:pt x="2485" y="422"/>
                      </a:lnTo>
                      <a:lnTo>
                        <a:pt x="2508" y="474"/>
                      </a:lnTo>
                      <a:lnTo>
                        <a:pt x="2524" y="580"/>
                      </a:lnTo>
                      <a:lnTo>
                        <a:pt x="2562" y="595"/>
                      </a:lnTo>
                      <a:lnTo>
                        <a:pt x="2670" y="617"/>
                      </a:lnTo>
                      <a:lnTo>
                        <a:pt x="2970" y="783"/>
                      </a:lnTo>
                      <a:lnTo>
                        <a:pt x="3155" y="1001"/>
                      </a:lnTo>
                      <a:lnTo>
                        <a:pt x="3216" y="1144"/>
                      </a:lnTo>
                      <a:lnTo>
                        <a:pt x="3101" y="1031"/>
                      </a:lnTo>
                      <a:lnTo>
                        <a:pt x="2955" y="971"/>
                      </a:lnTo>
                      <a:lnTo>
                        <a:pt x="2939" y="971"/>
                      </a:lnTo>
                      <a:lnTo>
                        <a:pt x="2970" y="1008"/>
                      </a:lnTo>
                      <a:lnTo>
                        <a:pt x="3116" y="1212"/>
                      </a:lnTo>
                      <a:lnTo>
                        <a:pt x="3186" y="1377"/>
                      </a:lnTo>
                      <a:lnTo>
                        <a:pt x="3186" y="1460"/>
                      </a:lnTo>
                      <a:lnTo>
                        <a:pt x="3147" y="1573"/>
                      </a:lnTo>
                      <a:lnTo>
                        <a:pt x="3039" y="1716"/>
                      </a:lnTo>
                      <a:lnTo>
                        <a:pt x="2885" y="2009"/>
                      </a:lnTo>
                      <a:lnTo>
                        <a:pt x="2816" y="2235"/>
                      </a:lnTo>
                      <a:lnTo>
                        <a:pt x="2793" y="2370"/>
                      </a:lnTo>
                      <a:lnTo>
                        <a:pt x="2747" y="2581"/>
                      </a:lnTo>
                      <a:lnTo>
                        <a:pt x="2701" y="2671"/>
                      </a:lnTo>
                      <a:lnTo>
                        <a:pt x="2678" y="2686"/>
                      </a:lnTo>
                      <a:lnTo>
                        <a:pt x="2655" y="2656"/>
                      </a:lnTo>
                      <a:lnTo>
                        <a:pt x="2624" y="2348"/>
                      </a:lnTo>
                      <a:lnTo>
                        <a:pt x="2624" y="1716"/>
                      </a:lnTo>
                      <a:lnTo>
                        <a:pt x="2632" y="1535"/>
                      </a:lnTo>
                      <a:lnTo>
                        <a:pt x="2624" y="1497"/>
                      </a:lnTo>
                      <a:lnTo>
                        <a:pt x="2501" y="1422"/>
                      </a:lnTo>
                      <a:lnTo>
                        <a:pt x="2247" y="1332"/>
                      </a:lnTo>
                      <a:lnTo>
                        <a:pt x="2185" y="1317"/>
                      </a:lnTo>
                      <a:lnTo>
                        <a:pt x="2231" y="1347"/>
                      </a:lnTo>
                      <a:lnTo>
                        <a:pt x="2401" y="1512"/>
                      </a:lnTo>
                      <a:lnTo>
                        <a:pt x="2462" y="1663"/>
                      </a:lnTo>
                      <a:lnTo>
                        <a:pt x="2447" y="1738"/>
                      </a:lnTo>
                      <a:lnTo>
                        <a:pt x="2370" y="1588"/>
                      </a:lnTo>
                      <a:lnTo>
                        <a:pt x="2247" y="1497"/>
                      </a:lnTo>
                      <a:lnTo>
                        <a:pt x="2231" y="1497"/>
                      </a:lnTo>
                      <a:lnTo>
                        <a:pt x="2262" y="1558"/>
                      </a:lnTo>
                      <a:lnTo>
                        <a:pt x="2370" y="1866"/>
                      </a:lnTo>
                      <a:lnTo>
                        <a:pt x="2385" y="2002"/>
                      </a:lnTo>
                      <a:lnTo>
                        <a:pt x="2362" y="2069"/>
                      </a:lnTo>
                      <a:lnTo>
                        <a:pt x="2339" y="2092"/>
                      </a:lnTo>
                      <a:lnTo>
                        <a:pt x="2301" y="1896"/>
                      </a:lnTo>
                      <a:lnTo>
                        <a:pt x="2185" y="1625"/>
                      </a:lnTo>
                      <a:lnTo>
                        <a:pt x="2047" y="1460"/>
                      </a:lnTo>
                      <a:lnTo>
                        <a:pt x="1901" y="1370"/>
                      </a:lnTo>
                      <a:lnTo>
                        <a:pt x="1831" y="1332"/>
                      </a:lnTo>
                      <a:lnTo>
                        <a:pt x="1754" y="1309"/>
                      </a:lnTo>
                      <a:lnTo>
                        <a:pt x="1547" y="1287"/>
                      </a:lnTo>
                      <a:lnTo>
                        <a:pt x="1200" y="1317"/>
                      </a:lnTo>
                      <a:lnTo>
                        <a:pt x="1000" y="1370"/>
                      </a:lnTo>
                      <a:lnTo>
                        <a:pt x="823" y="1415"/>
                      </a:lnTo>
                      <a:lnTo>
                        <a:pt x="554" y="1400"/>
                      </a:lnTo>
                      <a:lnTo>
                        <a:pt x="523" y="1392"/>
                      </a:lnTo>
                      <a:lnTo>
                        <a:pt x="562" y="1603"/>
                      </a:lnTo>
                      <a:lnTo>
                        <a:pt x="446" y="1512"/>
                      </a:lnTo>
                      <a:lnTo>
                        <a:pt x="423" y="1648"/>
                      </a:lnTo>
                      <a:lnTo>
                        <a:pt x="462" y="1708"/>
                      </a:lnTo>
                      <a:lnTo>
                        <a:pt x="492" y="1851"/>
                      </a:lnTo>
                      <a:lnTo>
                        <a:pt x="400" y="1761"/>
                      </a:lnTo>
                      <a:lnTo>
                        <a:pt x="385" y="1761"/>
                      </a:lnTo>
                      <a:lnTo>
                        <a:pt x="416" y="1813"/>
                      </a:lnTo>
                      <a:lnTo>
                        <a:pt x="416" y="1911"/>
                      </a:lnTo>
                      <a:lnTo>
                        <a:pt x="392" y="1874"/>
                      </a:lnTo>
                      <a:lnTo>
                        <a:pt x="331" y="1866"/>
                      </a:lnTo>
                      <a:lnTo>
                        <a:pt x="323" y="1866"/>
                      </a:lnTo>
                      <a:lnTo>
                        <a:pt x="323" y="1964"/>
                      </a:lnTo>
                      <a:lnTo>
                        <a:pt x="323" y="2393"/>
                      </a:lnTo>
                      <a:lnTo>
                        <a:pt x="300" y="2603"/>
                      </a:lnTo>
                      <a:lnTo>
                        <a:pt x="269" y="2633"/>
                      </a:lnTo>
                      <a:close/>
                    </a:path>
                  </a:pathLst>
                </a:custGeom>
                <a:solidFill>
                  <a:srgbClr val="747A9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" name="자유형: 도형 12">
                  <a:extLst>
                    <a:ext uri="{FF2B5EF4-FFF2-40B4-BE49-F238E27FC236}">
                      <a16:creationId xmlns:a16="http://schemas.microsoft.com/office/drawing/2014/main" id="{C00B411E-B077-402F-A836-B22036C822EC}"/>
                    </a:ext>
                  </a:extLst>
                </p:cNvPr>
                <p:cNvSpPr/>
                <p:nvPr/>
              </p:nvSpPr>
              <p:spPr>
                <a:xfrm>
                  <a:off x="4200807" y="2295957"/>
                  <a:ext cx="3555079" cy="2997732"/>
                </a:xfrm>
                <a:custGeom>
                  <a:avLst/>
                  <a:gdLst>
                    <a:gd name="connsiteX0" fmla="*/ 15593 w 3555079"/>
                    <a:gd name="connsiteY0" fmla="*/ 1209243 h 2997732"/>
                    <a:gd name="connsiteX1" fmla="*/ 307693 w 3555079"/>
                    <a:gd name="connsiteY1" fmla="*/ 2803093 h 2997732"/>
                    <a:gd name="connsiteX2" fmla="*/ 802993 w 3555079"/>
                    <a:gd name="connsiteY2" fmla="*/ 2980893 h 2997732"/>
                    <a:gd name="connsiteX3" fmla="*/ 2123793 w 3555079"/>
                    <a:gd name="connsiteY3" fmla="*/ 2974543 h 2997732"/>
                    <a:gd name="connsiteX4" fmla="*/ 3222343 w 3555079"/>
                    <a:gd name="connsiteY4" fmla="*/ 2841193 h 2997732"/>
                    <a:gd name="connsiteX5" fmla="*/ 3425543 w 3555079"/>
                    <a:gd name="connsiteY5" fmla="*/ 1914093 h 2997732"/>
                    <a:gd name="connsiteX6" fmla="*/ 3457293 w 3555079"/>
                    <a:gd name="connsiteY6" fmla="*/ 1501343 h 2997732"/>
                    <a:gd name="connsiteX7" fmla="*/ 3539843 w 3555079"/>
                    <a:gd name="connsiteY7" fmla="*/ 1215593 h 2997732"/>
                    <a:gd name="connsiteX8" fmla="*/ 3114393 w 3555079"/>
                    <a:gd name="connsiteY8" fmla="*/ 434543 h 2997732"/>
                    <a:gd name="connsiteX9" fmla="*/ 2453993 w 3555079"/>
                    <a:gd name="connsiteY9" fmla="*/ 53543 h 2997732"/>
                    <a:gd name="connsiteX10" fmla="*/ 1342743 w 3555079"/>
                    <a:gd name="connsiteY10" fmla="*/ 34493 h 2997732"/>
                    <a:gd name="connsiteX11" fmla="*/ 466443 w 3555079"/>
                    <a:gd name="connsiteY11" fmla="*/ 351993 h 2997732"/>
                    <a:gd name="connsiteX12" fmla="*/ 123543 w 3555079"/>
                    <a:gd name="connsiteY12" fmla="*/ 625043 h 2997732"/>
                    <a:gd name="connsiteX13" fmla="*/ 47343 w 3555079"/>
                    <a:gd name="connsiteY13" fmla="*/ 1253693 h 2997732"/>
                    <a:gd name="connsiteX14" fmla="*/ 15593 w 3555079"/>
                    <a:gd name="connsiteY14" fmla="*/ 1209243 h 29977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555079" h="2997732">
                      <a:moveTo>
                        <a:pt x="15593" y="1209243"/>
                      </a:moveTo>
                      <a:cubicBezTo>
                        <a:pt x="58985" y="1467476"/>
                        <a:pt x="176460" y="2507818"/>
                        <a:pt x="307693" y="2803093"/>
                      </a:cubicBezTo>
                      <a:cubicBezTo>
                        <a:pt x="438926" y="3098368"/>
                        <a:pt x="500310" y="2952318"/>
                        <a:pt x="802993" y="2980893"/>
                      </a:cubicBezTo>
                      <a:cubicBezTo>
                        <a:pt x="1105676" y="3009468"/>
                        <a:pt x="1720568" y="2997826"/>
                        <a:pt x="2123793" y="2974543"/>
                      </a:cubicBezTo>
                      <a:cubicBezTo>
                        <a:pt x="2527018" y="2951260"/>
                        <a:pt x="3005385" y="3017935"/>
                        <a:pt x="3222343" y="2841193"/>
                      </a:cubicBezTo>
                      <a:cubicBezTo>
                        <a:pt x="3439301" y="2664451"/>
                        <a:pt x="3386385" y="2137401"/>
                        <a:pt x="3425543" y="1914093"/>
                      </a:cubicBezTo>
                      <a:cubicBezTo>
                        <a:pt x="3464701" y="1690785"/>
                        <a:pt x="3438243" y="1617760"/>
                        <a:pt x="3457293" y="1501343"/>
                      </a:cubicBezTo>
                      <a:cubicBezTo>
                        <a:pt x="3476343" y="1384926"/>
                        <a:pt x="3596993" y="1393393"/>
                        <a:pt x="3539843" y="1215593"/>
                      </a:cubicBezTo>
                      <a:cubicBezTo>
                        <a:pt x="3482693" y="1037793"/>
                        <a:pt x="3295368" y="628218"/>
                        <a:pt x="3114393" y="434543"/>
                      </a:cubicBezTo>
                      <a:cubicBezTo>
                        <a:pt x="2933418" y="240868"/>
                        <a:pt x="2749268" y="120218"/>
                        <a:pt x="2453993" y="53543"/>
                      </a:cubicBezTo>
                      <a:cubicBezTo>
                        <a:pt x="2158718" y="-13132"/>
                        <a:pt x="1674001" y="-15249"/>
                        <a:pt x="1342743" y="34493"/>
                      </a:cubicBezTo>
                      <a:cubicBezTo>
                        <a:pt x="1011485" y="84235"/>
                        <a:pt x="669643" y="253568"/>
                        <a:pt x="466443" y="351993"/>
                      </a:cubicBezTo>
                      <a:cubicBezTo>
                        <a:pt x="263243" y="450418"/>
                        <a:pt x="193393" y="474760"/>
                        <a:pt x="123543" y="625043"/>
                      </a:cubicBezTo>
                      <a:cubicBezTo>
                        <a:pt x="53693" y="775326"/>
                        <a:pt x="63218" y="1159501"/>
                        <a:pt x="47343" y="1253693"/>
                      </a:cubicBezTo>
                      <a:cubicBezTo>
                        <a:pt x="31468" y="1347885"/>
                        <a:pt x="-27799" y="951010"/>
                        <a:pt x="15593" y="1209243"/>
                      </a:cubicBezTo>
                      <a:close/>
                    </a:path>
                  </a:pathLst>
                </a:custGeom>
                <a:solidFill>
                  <a:srgbClr val="747A9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19" name="직각 삼각형 18">
              <a:extLst>
                <a:ext uri="{FF2B5EF4-FFF2-40B4-BE49-F238E27FC236}">
                  <a16:creationId xmlns:a16="http://schemas.microsoft.com/office/drawing/2014/main" id="{6A42D903-7F76-4B83-955C-C07C5A39D71B}"/>
                </a:ext>
              </a:extLst>
            </p:cNvPr>
            <p:cNvSpPr/>
            <p:nvPr/>
          </p:nvSpPr>
          <p:spPr>
            <a:xfrm>
              <a:off x="8758053" y="5634866"/>
              <a:ext cx="627247" cy="988419"/>
            </a:xfrm>
            <a:prstGeom prst="rtTriangle">
              <a:avLst/>
            </a:prstGeom>
            <a:solidFill>
              <a:srgbClr val="747A90"/>
            </a:solidFill>
            <a:ln w="504825" cap="rnd">
              <a:solidFill>
                <a:srgbClr val="747A9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직각 삼각형 19">
              <a:extLst>
                <a:ext uri="{FF2B5EF4-FFF2-40B4-BE49-F238E27FC236}">
                  <a16:creationId xmlns:a16="http://schemas.microsoft.com/office/drawing/2014/main" id="{10BCCBB7-E798-424C-8A9B-28B2EB8488C4}"/>
                </a:ext>
              </a:extLst>
            </p:cNvPr>
            <p:cNvSpPr/>
            <p:nvPr/>
          </p:nvSpPr>
          <p:spPr>
            <a:xfrm flipH="1">
              <a:off x="2595390" y="5634865"/>
              <a:ext cx="627247" cy="988419"/>
            </a:xfrm>
            <a:prstGeom prst="rtTriangle">
              <a:avLst/>
            </a:prstGeom>
            <a:solidFill>
              <a:srgbClr val="747A90"/>
            </a:solidFill>
            <a:ln w="504825" cap="rnd">
              <a:solidFill>
                <a:srgbClr val="747A9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10F8063B-ACD8-4332-A78C-1443B2075061}"/>
                </a:ext>
              </a:extLst>
            </p:cNvPr>
            <p:cNvSpPr/>
            <p:nvPr/>
          </p:nvSpPr>
          <p:spPr>
            <a:xfrm rot="10800000" flipV="1">
              <a:off x="2832496" y="3688825"/>
              <a:ext cx="6291700" cy="3165150"/>
            </a:xfrm>
            <a:custGeom>
              <a:avLst/>
              <a:gdLst>
                <a:gd name="connsiteX0" fmla="*/ 353988 w 8483600"/>
                <a:gd name="connsiteY0" fmla="*/ 0 h 3155820"/>
                <a:gd name="connsiteX1" fmla="*/ 8129612 w 8483600"/>
                <a:gd name="connsiteY1" fmla="*/ 0 h 3155820"/>
                <a:gd name="connsiteX2" fmla="*/ 8483600 w 8483600"/>
                <a:gd name="connsiteY2" fmla="*/ 353988 h 3155820"/>
                <a:gd name="connsiteX3" fmla="*/ 8483600 w 8483600"/>
                <a:gd name="connsiteY3" fmla="*/ 3155820 h 3155820"/>
                <a:gd name="connsiteX4" fmla="*/ 8483600 w 8483600"/>
                <a:gd name="connsiteY4" fmla="*/ 3155820 h 3155820"/>
                <a:gd name="connsiteX5" fmla="*/ 0 w 8483600"/>
                <a:gd name="connsiteY5" fmla="*/ 3155820 h 3155820"/>
                <a:gd name="connsiteX6" fmla="*/ 0 w 8483600"/>
                <a:gd name="connsiteY6" fmla="*/ 3155820 h 3155820"/>
                <a:gd name="connsiteX7" fmla="*/ 0 w 8483600"/>
                <a:gd name="connsiteY7" fmla="*/ 353988 h 3155820"/>
                <a:gd name="connsiteX8" fmla="*/ 353988 w 8483600"/>
                <a:gd name="connsiteY8" fmla="*/ 0 h 3155820"/>
                <a:gd name="connsiteX0" fmla="*/ 353988 w 8483600"/>
                <a:gd name="connsiteY0" fmla="*/ 0 h 3160582"/>
                <a:gd name="connsiteX1" fmla="*/ 8129612 w 8483600"/>
                <a:gd name="connsiteY1" fmla="*/ 0 h 3160582"/>
                <a:gd name="connsiteX2" fmla="*/ 8483600 w 8483600"/>
                <a:gd name="connsiteY2" fmla="*/ 353988 h 3160582"/>
                <a:gd name="connsiteX3" fmla="*/ 8483600 w 8483600"/>
                <a:gd name="connsiteY3" fmla="*/ 3155820 h 3160582"/>
                <a:gd name="connsiteX4" fmla="*/ 8321675 w 8483600"/>
                <a:gd name="connsiteY4" fmla="*/ 3160582 h 3160582"/>
                <a:gd name="connsiteX5" fmla="*/ 0 w 8483600"/>
                <a:gd name="connsiteY5" fmla="*/ 3155820 h 3160582"/>
                <a:gd name="connsiteX6" fmla="*/ 0 w 8483600"/>
                <a:gd name="connsiteY6" fmla="*/ 3155820 h 3160582"/>
                <a:gd name="connsiteX7" fmla="*/ 0 w 8483600"/>
                <a:gd name="connsiteY7" fmla="*/ 353988 h 3160582"/>
                <a:gd name="connsiteX8" fmla="*/ 353988 w 8483600"/>
                <a:gd name="connsiteY8" fmla="*/ 0 h 3160582"/>
                <a:gd name="connsiteX0" fmla="*/ 353988 w 8483600"/>
                <a:gd name="connsiteY0" fmla="*/ 0 h 3160582"/>
                <a:gd name="connsiteX1" fmla="*/ 8129612 w 8483600"/>
                <a:gd name="connsiteY1" fmla="*/ 0 h 3160582"/>
                <a:gd name="connsiteX2" fmla="*/ 8483600 w 8483600"/>
                <a:gd name="connsiteY2" fmla="*/ 353988 h 3160582"/>
                <a:gd name="connsiteX3" fmla="*/ 8331200 w 8483600"/>
                <a:gd name="connsiteY3" fmla="*/ 3155820 h 3160582"/>
                <a:gd name="connsiteX4" fmla="*/ 8321675 w 8483600"/>
                <a:gd name="connsiteY4" fmla="*/ 3160582 h 3160582"/>
                <a:gd name="connsiteX5" fmla="*/ 0 w 8483600"/>
                <a:gd name="connsiteY5" fmla="*/ 3155820 h 3160582"/>
                <a:gd name="connsiteX6" fmla="*/ 0 w 8483600"/>
                <a:gd name="connsiteY6" fmla="*/ 3155820 h 3160582"/>
                <a:gd name="connsiteX7" fmla="*/ 0 w 8483600"/>
                <a:gd name="connsiteY7" fmla="*/ 353988 h 3160582"/>
                <a:gd name="connsiteX8" fmla="*/ 353988 w 8483600"/>
                <a:gd name="connsiteY8" fmla="*/ 0 h 3160582"/>
                <a:gd name="connsiteX0" fmla="*/ 353988 w 8483600"/>
                <a:gd name="connsiteY0" fmla="*/ 0 h 3160582"/>
                <a:gd name="connsiteX1" fmla="*/ 8129612 w 8483600"/>
                <a:gd name="connsiteY1" fmla="*/ 0 h 3160582"/>
                <a:gd name="connsiteX2" fmla="*/ 8483600 w 8483600"/>
                <a:gd name="connsiteY2" fmla="*/ 353988 h 3160582"/>
                <a:gd name="connsiteX3" fmla="*/ 8331200 w 8483600"/>
                <a:gd name="connsiteY3" fmla="*/ 3155820 h 3160582"/>
                <a:gd name="connsiteX4" fmla="*/ 8321675 w 8483600"/>
                <a:gd name="connsiteY4" fmla="*/ 3160582 h 3160582"/>
                <a:gd name="connsiteX5" fmla="*/ 0 w 8483600"/>
                <a:gd name="connsiteY5" fmla="*/ 3155820 h 3160582"/>
                <a:gd name="connsiteX6" fmla="*/ 149290 w 8483600"/>
                <a:gd name="connsiteY6" fmla="*/ 3155820 h 3160582"/>
                <a:gd name="connsiteX7" fmla="*/ 0 w 8483600"/>
                <a:gd name="connsiteY7" fmla="*/ 353988 h 3160582"/>
                <a:gd name="connsiteX8" fmla="*/ 353988 w 8483600"/>
                <a:gd name="connsiteY8" fmla="*/ 0 h 3160582"/>
                <a:gd name="connsiteX0" fmla="*/ 353988 w 8483600"/>
                <a:gd name="connsiteY0" fmla="*/ 0 h 3165150"/>
                <a:gd name="connsiteX1" fmla="*/ 8129612 w 8483600"/>
                <a:gd name="connsiteY1" fmla="*/ 0 h 3165150"/>
                <a:gd name="connsiteX2" fmla="*/ 8483600 w 8483600"/>
                <a:gd name="connsiteY2" fmla="*/ 353988 h 3165150"/>
                <a:gd name="connsiteX3" fmla="*/ 8331200 w 8483600"/>
                <a:gd name="connsiteY3" fmla="*/ 3155820 h 3165150"/>
                <a:gd name="connsiteX4" fmla="*/ 8321675 w 8483600"/>
                <a:gd name="connsiteY4" fmla="*/ 3160582 h 3165150"/>
                <a:gd name="connsiteX5" fmla="*/ 149289 w 8483600"/>
                <a:gd name="connsiteY5" fmla="*/ 3165150 h 3165150"/>
                <a:gd name="connsiteX6" fmla="*/ 149290 w 8483600"/>
                <a:gd name="connsiteY6" fmla="*/ 3155820 h 3165150"/>
                <a:gd name="connsiteX7" fmla="*/ 0 w 8483600"/>
                <a:gd name="connsiteY7" fmla="*/ 353988 h 3165150"/>
                <a:gd name="connsiteX8" fmla="*/ 353988 w 8483600"/>
                <a:gd name="connsiteY8" fmla="*/ 0 h 316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83600" h="3165150">
                  <a:moveTo>
                    <a:pt x="353988" y="0"/>
                  </a:moveTo>
                  <a:lnTo>
                    <a:pt x="8129612" y="0"/>
                  </a:lnTo>
                  <a:cubicBezTo>
                    <a:pt x="8325114" y="0"/>
                    <a:pt x="8483600" y="158486"/>
                    <a:pt x="8483600" y="353988"/>
                  </a:cubicBezTo>
                  <a:lnTo>
                    <a:pt x="8331200" y="3155820"/>
                  </a:lnTo>
                  <a:lnTo>
                    <a:pt x="8321675" y="3160582"/>
                  </a:lnTo>
                  <a:lnTo>
                    <a:pt x="149289" y="3165150"/>
                  </a:lnTo>
                  <a:cubicBezTo>
                    <a:pt x="149289" y="3162040"/>
                    <a:pt x="149290" y="3158930"/>
                    <a:pt x="149290" y="3155820"/>
                  </a:cubicBezTo>
                  <a:lnTo>
                    <a:pt x="0" y="353988"/>
                  </a:lnTo>
                  <a:cubicBezTo>
                    <a:pt x="0" y="158486"/>
                    <a:pt x="158486" y="0"/>
                    <a:pt x="353988" y="0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3200" b="1" i="1" kern="0" dirty="0">
                  <a:solidFill>
                    <a:srgbClr val="747A90"/>
                  </a:solidFill>
                </a:rPr>
                <a:t>내가 이걸 또</a:t>
              </a:r>
              <a:r>
                <a:rPr lang="en-US" altLang="ko-KR" sz="3200" b="1" i="1" kern="0" dirty="0">
                  <a:solidFill>
                    <a:srgbClr val="747A90"/>
                  </a:solidFill>
                </a:rPr>
                <a:t>.</a:t>
              </a:r>
            </a:p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3200" b="1" i="1" kern="0" dirty="0">
                  <a:solidFill>
                    <a:srgbClr val="747A90"/>
                  </a:solidFill>
                </a:rPr>
                <a:t>PRESENTATION </a:t>
              </a:r>
            </a:p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800" kern="0" dirty="0">
                  <a:solidFill>
                    <a:srgbClr val="747A90"/>
                  </a:solidFill>
                </a:rPr>
                <a:t>Netflix Visualizations, Recommendation, EDAs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DB079C0-A040-4D27-9613-F584CD753CC0}"/>
              </a:ext>
            </a:extLst>
          </p:cNvPr>
          <p:cNvSpPr txBox="1"/>
          <p:nvPr/>
        </p:nvSpPr>
        <p:spPr>
          <a:xfrm>
            <a:off x="1589171" y="1630813"/>
            <a:ext cx="826342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800" b="1" i="1" kern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데이터 탐색 및 시각화</a:t>
            </a:r>
          </a:p>
        </p:txBody>
      </p:sp>
    </p:spTree>
    <p:extLst>
      <p:ext uri="{BB962C8B-B14F-4D97-AF65-F5344CB8AC3E}">
        <p14:creationId xmlns:p14="http://schemas.microsoft.com/office/powerpoint/2010/main" val="3915225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2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5503359" y="6017277"/>
            <a:ext cx="1185281" cy="833173"/>
          </a:xfrm>
          <a:prstGeom prst="trapezoid">
            <a:avLst>
              <a:gd name="adj" fmla="val 14330"/>
            </a:avLst>
          </a:prstGeom>
          <a:gradFill>
            <a:gsLst>
              <a:gs pos="54000">
                <a:schemeClr val="bg1"/>
              </a:gs>
              <a:gs pos="55000">
                <a:schemeClr val="bg1">
                  <a:lumMod val="85000"/>
                </a:schemeClr>
              </a:gs>
            </a:gsLst>
            <a:lin ang="16200000" scaled="0"/>
          </a:gra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B050EEF9-5216-4B66-AA52-4A03D1C13335}"/>
              </a:ext>
            </a:extLst>
          </p:cNvPr>
          <p:cNvSpPr/>
          <p:nvPr/>
        </p:nvSpPr>
        <p:spPr>
          <a:xfrm rot="10800000" flipV="1">
            <a:off x="377372" y="0"/>
            <a:ext cx="11437256" cy="5651759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DADCE8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427DAA19-1C4D-499A-93E1-73BB0FC75E23}"/>
              </a:ext>
            </a:extLst>
          </p:cNvPr>
          <p:cNvSpPr/>
          <p:nvPr/>
        </p:nvSpPr>
        <p:spPr>
          <a:xfrm rot="10800000" flipV="1">
            <a:off x="377372" y="5651760"/>
            <a:ext cx="11437256" cy="603897"/>
          </a:xfrm>
          <a:prstGeom prst="round2SameRect">
            <a:avLst>
              <a:gd name="adj1" fmla="val 0"/>
              <a:gd name="adj2" fmla="val 27614"/>
            </a:avLst>
          </a:prstGeom>
          <a:solidFill>
            <a:schemeClr val="bg1"/>
          </a:solidFill>
          <a:ln w="38100">
            <a:solidFill>
              <a:srgbClr val="747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800" b="1" kern="0" dirty="0">
                <a:solidFill>
                  <a:srgbClr val="747A9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83FE43C-CBC9-445F-9404-90153F15D7D1}"/>
              </a:ext>
            </a:extLst>
          </p:cNvPr>
          <p:cNvGrpSpPr/>
          <p:nvPr/>
        </p:nvGrpSpPr>
        <p:grpSpPr>
          <a:xfrm>
            <a:off x="11306815" y="5830761"/>
            <a:ext cx="272505" cy="272505"/>
            <a:chOff x="11205557" y="5766827"/>
            <a:chExt cx="373763" cy="373763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C4396D67-8C85-4DEF-9FEC-05513D8861F9}"/>
                </a:ext>
              </a:extLst>
            </p:cNvPr>
            <p:cNvSpPr/>
            <p:nvPr/>
          </p:nvSpPr>
          <p:spPr>
            <a:xfrm rot="10800000" flipV="1">
              <a:off x="11205557" y="5766827"/>
              <a:ext cx="373763" cy="3737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4" name="원호 43">
              <a:extLst>
                <a:ext uri="{FF2B5EF4-FFF2-40B4-BE49-F238E27FC236}">
                  <a16:creationId xmlns:a16="http://schemas.microsoft.com/office/drawing/2014/main" id="{704DEE50-2A87-48F0-8EEA-200A18C6A684}"/>
                </a:ext>
              </a:extLst>
            </p:cNvPr>
            <p:cNvSpPr/>
            <p:nvPr/>
          </p:nvSpPr>
          <p:spPr>
            <a:xfrm rot="10800000" flipV="1">
              <a:off x="11302663" y="5886905"/>
              <a:ext cx="179550" cy="179550"/>
            </a:xfrm>
            <a:prstGeom prst="arc">
              <a:avLst>
                <a:gd name="adj1" fmla="val 17958770"/>
                <a:gd name="adj2" fmla="val 14529894"/>
              </a:avLst>
            </a:prstGeom>
            <a:noFill/>
            <a:ln w="254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14E1BBD4-C946-4784-B22A-6A0AB4EC4B4A}"/>
                </a:ext>
              </a:extLst>
            </p:cNvPr>
            <p:cNvCxnSpPr>
              <a:cxnSpLocks/>
            </p:cNvCxnSpPr>
            <p:nvPr/>
          </p:nvCxnSpPr>
          <p:spPr>
            <a:xfrm>
              <a:off x="11392438" y="5835670"/>
              <a:ext cx="0" cy="144000"/>
            </a:xfrm>
            <a:prstGeom prst="line">
              <a:avLst/>
            </a:prstGeom>
            <a:ln w="25400" cap="rnd">
              <a:solidFill>
                <a:srgbClr val="747A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/>
          <p:cNvGrpSpPr/>
          <p:nvPr/>
        </p:nvGrpSpPr>
        <p:grpSpPr>
          <a:xfrm>
            <a:off x="0" y="378663"/>
            <a:ext cx="517204" cy="262045"/>
            <a:chOff x="0" y="378663"/>
            <a:chExt cx="517204" cy="262045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2DAC26EB-17DE-411B-98FC-186B57022FA4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2482E8BD-341B-4D21-9716-7A73C9E9E825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1BA244FF-1820-4626-BB6A-816E558AB30A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0" name="직각 삼각형 59">
              <a:extLst>
                <a:ext uri="{FF2B5EF4-FFF2-40B4-BE49-F238E27FC236}">
                  <a16:creationId xmlns:a16="http://schemas.microsoft.com/office/drawing/2014/main" id="{1BA244FF-1820-4626-BB6A-816E558AB30A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E8D19DDC-5C08-4439-B41A-1151BD0A864B}"/>
              </a:ext>
            </a:extLst>
          </p:cNvPr>
          <p:cNvGrpSpPr/>
          <p:nvPr/>
        </p:nvGrpSpPr>
        <p:grpSpPr>
          <a:xfrm>
            <a:off x="752473" y="5868086"/>
            <a:ext cx="605548" cy="822427"/>
            <a:chOff x="752474" y="5868085"/>
            <a:chExt cx="871166" cy="985891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275914B2-1473-4743-8528-D4CABEA328C4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자유형: 도형 37">
              <a:extLst>
                <a:ext uri="{FF2B5EF4-FFF2-40B4-BE49-F238E27FC236}">
                  <a16:creationId xmlns:a16="http://schemas.microsoft.com/office/drawing/2014/main" id="{4B26AE9A-8948-404D-ADCE-DD3A57AC960E}"/>
                </a:ext>
              </a:extLst>
            </p:cNvPr>
            <p:cNvSpPr/>
            <p:nvPr/>
          </p:nvSpPr>
          <p:spPr>
            <a:xfrm>
              <a:off x="876780" y="6006339"/>
              <a:ext cx="659920" cy="60116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자유형: 도형 38">
              <a:extLst>
                <a:ext uri="{FF2B5EF4-FFF2-40B4-BE49-F238E27FC236}">
                  <a16:creationId xmlns:a16="http://schemas.microsoft.com/office/drawing/2014/main" id="{38DA9072-DEA8-4F5C-BE73-1E862E96682D}"/>
                </a:ext>
              </a:extLst>
            </p:cNvPr>
            <p:cNvSpPr/>
            <p:nvPr/>
          </p:nvSpPr>
          <p:spPr>
            <a:xfrm>
              <a:off x="857250" y="6196712"/>
              <a:ext cx="330200" cy="46226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자유형: 도형 39">
              <a:extLst>
                <a:ext uri="{FF2B5EF4-FFF2-40B4-BE49-F238E27FC236}">
                  <a16:creationId xmlns:a16="http://schemas.microsoft.com/office/drawing/2014/main" id="{1802C693-A5C0-45DC-B02A-2C0EF891F71A}"/>
                </a:ext>
              </a:extLst>
            </p:cNvPr>
            <p:cNvSpPr/>
            <p:nvPr/>
          </p:nvSpPr>
          <p:spPr>
            <a:xfrm>
              <a:off x="889000" y="6350000"/>
              <a:ext cx="508000" cy="69850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B160E23E-5756-43DC-AA82-46EC67DBC66C}"/>
              </a:ext>
            </a:extLst>
          </p:cNvPr>
          <p:cNvGrpSpPr/>
          <p:nvPr/>
        </p:nvGrpSpPr>
        <p:grpSpPr>
          <a:xfrm>
            <a:off x="1494272" y="5868087"/>
            <a:ext cx="605548" cy="822425"/>
            <a:chOff x="752474" y="5868085"/>
            <a:chExt cx="871166" cy="985891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07C43F64-2F4E-4A7A-8CBD-0055F5746513}"/>
                </a:ext>
              </a:extLst>
            </p:cNvPr>
            <p:cNvSpPr/>
            <p:nvPr/>
          </p:nvSpPr>
          <p:spPr>
            <a:xfrm rot="10800000" flipV="1">
              <a:off x="752474" y="5868085"/>
              <a:ext cx="871166" cy="985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자유형: 도형 43">
              <a:extLst>
                <a:ext uri="{FF2B5EF4-FFF2-40B4-BE49-F238E27FC236}">
                  <a16:creationId xmlns:a16="http://schemas.microsoft.com/office/drawing/2014/main" id="{714BC1A6-F9DF-44BF-AFBC-E866CA575987}"/>
                </a:ext>
              </a:extLst>
            </p:cNvPr>
            <p:cNvSpPr/>
            <p:nvPr/>
          </p:nvSpPr>
          <p:spPr>
            <a:xfrm flipV="1">
              <a:off x="876780" y="6018827"/>
              <a:ext cx="659920" cy="45719"/>
            </a:xfrm>
            <a:custGeom>
              <a:avLst/>
              <a:gdLst>
                <a:gd name="connsiteX0" fmla="*/ 12220 w 659920"/>
                <a:gd name="connsiteY0" fmla="*/ 83312 h 108849"/>
                <a:gd name="connsiteX1" fmla="*/ 12220 w 659920"/>
                <a:gd name="connsiteY1" fmla="*/ 762 h 108849"/>
                <a:gd name="connsiteX2" fmla="*/ 139220 w 659920"/>
                <a:gd name="connsiteY2" fmla="*/ 45212 h 108849"/>
                <a:gd name="connsiteX3" fmla="*/ 234470 w 659920"/>
                <a:gd name="connsiteY3" fmla="*/ 96012 h 108849"/>
                <a:gd name="connsiteX4" fmla="*/ 266220 w 659920"/>
                <a:gd name="connsiteY4" fmla="*/ 83312 h 108849"/>
                <a:gd name="connsiteX5" fmla="*/ 355120 w 659920"/>
                <a:gd name="connsiteY5" fmla="*/ 32512 h 108849"/>
                <a:gd name="connsiteX6" fmla="*/ 412270 w 659920"/>
                <a:gd name="connsiteY6" fmla="*/ 108712 h 108849"/>
                <a:gd name="connsiteX7" fmla="*/ 507520 w 659920"/>
                <a:gd name="connsiteY7" fmla="*/ 51562 h 108849"/>
                <a:gd name="connsiteX8" fmla="*/ 577370 w 659920"/>
                <a:gd name="connsiteY8" fmla="*/ 64262 h 108849"/>
                <a:gd name="connsiteX9" fmla="*/ 659920 w 659920"/>
                <a:gd name="connsiteY9" fmla="*/ 76962 h 1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9920" h="108849">
                  <a:moveTo>
                    <a:pt x="12220" y="83312"/>
                  </a:moveTo>
                  <a:cubicBezTo>
                    <a:pt x="1636" y="45212"/>
                    <a:pt x="-8947" y="7112"/>
                    <a:pt x="12220" y="762"/>
                  </a:cubicBezTo>
                  <a:cubicBezTo>
                    <a:pt x="33387" y="-5588"/>
                    <a:pt x="102178" y="29337"/>
                    <a:pt x="139220" y="45212"/>
                  </a:cubicBezTo>
                  <a:cubicBezTo>
                    <a:pt x="176262" y="61087"/>
                    <a:pt x="213303" y="89662"/>
                    <a:pt x="234470" y="96012"/>
                  </a:cubicBezTo>
                  <a:cubicBezTo>
                    <a:pt x="255637" y="102362"/>
                    <a:pt x="246112" y="93895"/>
                    <a:pt x="266220" y="83312"/>
                  </a:cubicBezTo>
                  <a:cubicBezTo>
                    <a:pt x="286328" y="72729"/>
                    <a:pt x="330778" y="28279"/>
                    <a:pt x="355120" y="32512"/>
                  </a:cubicBezTo>
                  <a:cubicBezTo>
                    <a:pt x="379462" y="36745"/>
                    <a:pt x="386870" y="105537"/>
                    <a:pt x="412270" y="108712"/>
                  </a:cubicBezTo>
                  <a:cubicBezTo>
                    <a:pt x="437670" y="111887"/>
                    <a:pt x="480003" y="58970"/>
                    <a:pt x="507520" y="51562"/>
                  </a:cubicBezTo>
                  <a:cubicBezTo>
                    <a:pt x="535037" y="44154"/>
                    <a:pt x="551970" y="60029"/>
                    <a:pt x="577370" y="64262"/>
                  </a:cubicBezTo>
                  <a:cubicBezTo>
                    <a:pt x="602770" y="68495"/>
                    <a:pt x="631345" y="72728"/>
                    <a:pt x="659920" y="76962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자유형: 도형 44">
              <a:extLst>
                <a:ext uri="{FF2B5EF4-FFF2-40B4-BE49-F238E27FC236}">
                  <a16:creationId xmlns:a16="http://schemas.microsoft.com/office/drawing/2014/main" id="{9F08E35D-11D9-492E-A9BF-07850D6990EB}"/>
                </a:ext>
              </a:extLst>
            </p:cNvPr>
            <p:cNvSpPr/>
            <p:nvPr/>
          </p:nvSpPr>
          <p:spPr>
            <a:xfrm>
              <a:off x="857249" y="6196712"/>
              <a:ext cx="481563" cy="45719"/>
            </a:xfrm>
            <a:custGeom>
              <a:avLst/>
              <a:gdLst>
                <a:gd name="connsiteX0" fmla="*/ 0 w 330200"/>
                <a:gd name="connsiteY0" fmla="*/ 19938 h 46226"/>
                <a:gd name="connsiteX1" fmla="*/ 139700 w 330200"/>
                <a:gd name="connsiteY1" fmla="*/ 888 h 46226"/>
                <a:gd name="connsiteX2" fmla="*/ 215900 w 330200"/>
                <a:gd name="connsiteY2" fmla="*/ 45338 h 46226"/>
                <a:gd name="connsiteX3" fmla="*/ 330200 w 330200"/>
                <a:gd name="connsiteY3" fmla="*/ 26288 h 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46226">
                  <a:moveTo>
                    <a:pt x="0" y="19938"/>
                  </a:moveTo>
                  <a:cubicBezTo>
                    <a:pt x="51858" y="8296"/>
                    <a:pt x="103717" y="-3345"/>
                    <a:pt x="139700" y="888"/>
                  </a:cubicBezTo>
                  <a:cubicBezTo>
                    <a:pt x="175683" y="5121"/>
                    <a:pt x="184150" y="41105"/>
                    <a:pt x="215900" y="45338"/>
                  </a:cubicBezTo>
                  <a:cubicBezTo>
                    <a:pt x="247650" y="49571"/>
                    <a:pt x="288925" y="37929"/>
                    <a:pt x="330200" y="26288"/>
                  </a:cubicBez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자유형: 도형 45">
              <a:extLst>
                <a:ext uri="{FF2B5EF4-FFF2-40B4-BE49-F238E27FC236}">
                  <a16:creationId xmlns:a16="http://schemas.microsoft.com/office/drawing/2014/main" id="{21B4A5AF-A419-4D36-B2EF-54539A811B74}"/>
                </a:ext>
              </a:extLst>
            </p:cNvPr>
            <p:cNvSpPr/>
            <p:nvPr/>
          </p:nvSpPr>
          <p:spPr>
            <a:xfrm flipV="1">
              <a:off x="889000" y="6364273"/>
              <a:ext cx="272940" cy="45719"/>
            </a:xfrm>
            <a:custGeom>
              <a:avLst/>
              <a:gdLst>
                <a:gd name="connsiteX0" fmla="*/ 0 w 508000"/>
                <a:gd name="connsiteY0" fmla="*/ 31750 h 69850"/>
                <a:gd name="connsiteX1" fmla="*/ 63500 w 508000"/>
                <a:gd name="connsiteY1" fmla="*/ 69850 h 69850"/>
                <a:gd name="connsiteX2" fmla="*/ 101600 w 508000"/>
                <a:gd name="connsiteY2" fmla="*/ 19050 h 69850"/>
                <a:gd name="connsiteX3" fmla="*/ 184150 w 508000"/>
                <a:gd name="connsiteY3" fmla="*/ 50800 h 69850"/>
                <a:gd name="connsiteX4" fmla="*/ 234950 w 508000"/>
                <a:gd name="connsiteY4" fmla="*/ 0 h 69850"/>
                <a:gd name="connsiteX5" fmla="*/ 285750 w 508000"/>
                <a:gd name="connsiteY5" fmla="*/ 31750 h 69850"/>
                <a:gd name="connsiteX6" fmla="*/ 374650 w 508000"/>
                <a:gd name="connsiteY6" fmla="*/ 38100 h 69850"/>
                <a:gd name="connsiteX7" fmla="*/ 419100 w 508000"/>
                <a:gd name="connsiteY7" fmla="*/ 12700 h 69850"/>
                <a:gd name="connsiteX8" fmla="*/ 476250 w 508000"/>
                <a:gd name="connsiteY8" fmla="*/ 25400 h 69850"/>
                <a:gd name="connsiteX9" fmla="*/ 508000 w 508000"/>
                <a:gd name="connsiteY9" fmla="*/ 2540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000" h="69850">
                  <a:moveTo>
                    <a:pt x="0" y="31750"/>
                  </a:moveTo>
                  <a:lnTo>
                    <a:pt x="63500" y="69850"/>
                  </a:lnTo>
                  <a:lnTo>
                    <a:pt x="101600" y="19050"/>
                  </a:lnTo>
                  <a:lnTo>
                    <a:pt x="184150" y="50800"/>
                  </a:lnTo>
                  <a:lnTo>
                    <a:pt x="234950" y="0"/>
                  </a:lnTo>
                  <a:lnTo>
                    <a:pt x="285750" y="31750"/>
                  </a:lnTo>
                  <a:lnTo>
                    <a:pt x="374650" y="38100"/>
                  </a:lnTo>
                  <a:lnTo>
                    <a:pt x="419100" y="12700"/>
                  </a:lnTo>
                  <a:lnTo>
                    <a:pt x="476250" y="25400"/>
                  </a:lnTo>
                  <a:lnTo>
                    <a:pt x="508000" y="25400"/>
                  </a:lnTo>
                </a:path>
              </a:pathLst>
            </a:custGeom>
            <a:noFill/>
            <a:ln w="38100">
              <a:solidFill>
                <a:srgbClr val="747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F607FE8-012E-4F87-B2CE-A5F0E97BDAC1}"/>
              </a:ext>
            </a:extLst>
          </p:cNvPr>
          <p:cNvSpPr txBox="1"/>
          <p:nvPr/>
        </p:nvSpPr>
        <p:spPr>
          <a:xfrm>
            <a:off x="717824" y="147817"/>
            <a:ext cx="72266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STEP2. </a:t>
            </a:r>
            <a:r>
              <a:rPr lang="ko-KR" altLang="en-US" sz="2000" b="1" dirty="0"/>
              <a:t>탐색 및 시각화</a:t>
            </a:r>
            <a:endParaRPr lang="en-US" altLang="ko-KR" sz="20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F0CB37D-7908-4E4B-95A8-34153B106CFC}"/>
              </a:ext>
            </a:extLst>
          </p:cNvPr>
          <p:cNvGrpSpPr/>
          <p:nvPr/>
        </p:nvGrpSpPr>
        <p:grpSpPr>
          <a:xfrm>
            <a:off x="0" y="696653"/>
            <a:ext cx="517204" cy="262045"/>
            <a:chOff x="0" y="378663"/>
            <a:chExt cx="517204" cy="262045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15BDBED2-277F-4A83-983C-C45ED00D35E0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D9366354-4A18-475A-A439-6CBE44F7C1E9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4D36B4C-0C85-40BE-A458-0554F522B392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7" name="직각 삼각형 26">
              <a:extLst>
                <a:ext uri="{FF2B5EF4-FFF2-40B4-BE49-F238E27FC236}">
                  <a16:creationId xmlns:a16="http://schemas.microsoft.com/office/drawing/2014/main" id="{5219CA20-F4FB-4FC3-9C9C-7F177EBAD7BD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4516474-91BB-465F-8AA8-A2ED8867787B}"/>
              </a:ext>
            </a:extLst>
          </p:cNvPr>
          <p:cNvGrpSpPr/>
          <p:nvPr/>
        </p:nvGrpSpPr>
        <p:grpSpPr>
          <a:xfrm>
            <a:off x="-6624" y="1021329"/>
            <a:ext cx="517204" cy="262045"/>
            <a:chOff x="0" y="378663"/>
            <a:chExt cx="517204" cy="262045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B8F77524-9B7E-4942-BB26-7433417160A7}"/>
                </a:ext>
              </a:extLst>
            </p:cNvPr>
            <p:cNvGrpSpPr/>
            <p:nvPr/>
          </p:nvGrpSpPr>
          <p:grpSpPr>
            <a:xfrm>
              <a:off x="0" y="378663"/>
              <a:ext cx="517204" cy="223678"/>
              <a:chOff x="-10532" y="378663"/>
              <a:chExt cx="517204" cy="223678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C311CA20-65A5-49F9-84B0-F6E416D50A06}"/>
                  </a:ext>
                </a:extLst>
              </p:cNvPr>
              <p:cNvSpPr/>
              <p:nvPr/>
            </p:nvSpPr>
            <p:spPr>
              <a:xfrm rot="10800000" flipV="1">
                <a:off x="248071" y="378663"/>
                <a:ext cx="258601" cy="223678"/>
              </a:xfrm>
              <a:prstGeom prst="rect">
                <a:avLst/>
              </a:prstGeom>
              <a:solidFill>
                <a:srgbClr val="FF7C8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6307A43C-5B31-4284-8433-AB600F382AE7}"/>
                  </a:ext>
                </a:extLst>
              </p:cNvPr>
              <p:cNvSpPr/>
              <p:nvPr/>
            </p:nvSpPr>
            <p:spPr>
              <a:xfrm rot="10800000" flipV="1">
                <a:off x="-10532" y="378663"/>
                <a:ext cx="258601" cy="22367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2" name="직각 삼각형 31">
              <a:extLst>
                <a:ext uri="{FF2B5EF4-FFF2-40B4-BE49-F238E27FC236}">
                  <a16:creationId xmlns:a16="http://schemas.microsoft.com/office/drawing/2014/main" id="{6266EE75-3816-41DB-B798-0E597FF0AECD}"/>
                </a:ext>
              </a:extLst>
            </p:cNvPr>
            <p:cNvSpPr/>
            <p:nvPr/>
          </p:nvSpPr>
          <p:spPr>
            <a:xfrm rot="10800000" flipH="1">
              <a:off x="47625" y="604708"/>
              <a:ext cx="460384" cy="36000"/>
            </a:xfrm>
            <a:prstGeom prst="rtTriangle">
              <a:avLst/>
            </a:prstGeom>
            <a:solidFill>
              <a:schemeClr val="tx1">
                <a:alpha val="3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14345C6-AC9E-4CCE-8396-1D4C124ACCD9}"/>
              </a:ext>
            </a:extLst>
          </p:cNvPr>
          <p:cNvGrpSpPr/>
          <p:nvPr/>
        </p:nvGrpSpPr>
        <p:grpSpPr>
          <a:xfrm>
            <a:off x="2453257" y="518570"/>
            <a:ext cx="6901490" cy="4990107"/>
            <a:chOff x="5859348" y="406247"/>
            <a:chExt cx="5362512" cy="4822372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1EFFE1D3-A49B-4E03-948C-0F42279D4FEE}"/>
                </a:ext>
              </a:extLst>
            </p:cNvPr>
            <p:cNvGrpSpPr/>
            <p:nvPr/>
          </p:nvGrpSpPr>
          <p:grpSpPr>
            <a:xfrm>
              <a:off x="5859348" y="406247"/>
              <a:ext cx="5362512" cy="4822372"/>
              <a:chOff x="888998" y="414694"/>
              <a:chExt cx="5362512" cy="4822372"/>
            </a:xfrm>
          </p:grpSpPr>
          <p:sp>
            <p:nvSpPr>
              <p:cNvPr id="53" name="사각형: 둥근 위쪽 모서리 52">
                <a:extLst>
                  <a:ext uri="{FF2B5EF4-FFF2-40B4-BE49-F238E27FC236}">
                    <a16:creationId xmlns:a16="http://schemas.microsoft.com/office/drawing/2014/main" id="{7AF4AA88-2921-482C-A88B-EB0DF8465CB0}"/>
                  </a:ext>
                </a:extLst>
              </p:cNvPr>
              <p:cNvSpPr/>
              <p:nvPr/>
            </p:nvSpPr>
            <p:spPr>
              <a:xfrm rot="10800000" flipV="1">
                <a:off x="888999" y="414694"/>
                <a:ext cx="5362511" cy="602342"/>
              </a:xfrm>
              <a:prstGeom prst="round2SameRect">
                <a:avLst>
                  <a:gd name="adj1" fmla="val 35593"/>
                  <a:gd name="adj2" fmla="val 0"/>
                </a:avLst>
              </a:prstGeom>
              <a:solidFill>
                <a:srgbClr val="C2E1F3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사각형: 둥근 위쪽 모서리 53">
                <a:extLst>
                  <a:ext uri="{FF2B5EF4-FFF2-40B4-BE49-F238E27FC236}">
                    <a16:creationId xmlns:a16="http://schemas.microsoft.com/office/drawing/2014/main" id="{2AF159E8-A502-40AC-BCB3-B031E5CC29AA}"/>
                  </a:ext>
                </a:extLst>
              </p:cNvPr>
              <p:cNvSpPr/>
              <p:nvPr/>
            </p:nvSpPr>
            <p:spPr>
              <a:xfrm rot="10800000" flipV="1">
                <a:off x="888998" y="1017037"/>
                <a:ext cx="5362511" cy="4220029"/>
              </a:xfrm>
              <a:prstGeom prst="round2SameRect">
                <a:avLst>
                  <a:gd name="adj1" fmla="val 0"/>
                  <a:gd name="adj2" fmla="val 5602"/>
                </a:avLst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CC6DD912-E112-4A30-BE4E-B5AA5CEBFAE0}"/>
                </a:ext>
              </a:extLst>
            </p:cNvPr>
            <p:cNvGrpSpPr/>
            <p:nvPr/>
          </p:nvGrpSpPr>
          <p:grpSpPr>
            <a:xfrm>
              <a:off x="10007503" y="602342"/>
              <a:ext cx="1007161" cy="255941"/>
              <a:chOff x="1863401" y="378540"/>
              <a:chExt cx="1007161" cy="255941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DA17CC15-0BCB-4306-A3F9-EBCACB22176D}"/>
                  </a:ext>
                </a:extLst>
              </p:cNvPr>
              <p:cNvSpPr/>
              <p:nvPr/>
            </p:nvSpPr>
            <p:spPr>
              <a:xfrm rot="10800000" flipV="1">
                <a:off x="1863401" y="378542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109AA550-6EE3-4901-A4C0-262F01378F5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991002" y="505446"/>
                <a:ext cx="0" cy="108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CCE21D24-5678-4343-9A7A-58E83B9F9AB7}"/>
                  </a:ext>
                </a:extLst>
              </p:cNvPr>
              <p:cNvSpPr/>
              <p:nvPr/>
            </p:nvSpPr>
            <p:spPr>
              <a:xfrm rot="10800000" flipV="1">
                <a:off x="2239012" y="378541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A40F189B-1848-41DB-9798-497E3558877F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2366980" y="440705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00A03821-6F20-4714-B748-DE916DAB65D5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2366979" y="440703"/>
                <a:ext cx="0" cy="144000"/>
              </a:xfrm>
              <a:prstGeom prst="line">
                <a:avLst/>
              </a:prstGeom>
              <a:ln w="38100" cap="rnd">
                <a:solidFill>
                  <a:srgbClr val="747A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CCE7D739-C42E-4065-A76B-1509F11B74C3}"/>
                  </a:ext>
                </a:extLst>
              </p:cNvPr>
              <p:cNvSpPr/>
              <p:nvPr/>
            </p:nvSpPr>
            <p:spPr>
              <a:xfrm rot="10800000" flipV="1">
                <a:off x="2614623" y="378540"/>
                <a:ext cx="255939" cy="255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BD3EA63B-ADFE-4E17-A480-D2E1D4F2BD9E}"/>
                  </a:ext>
                </a:extLst>
              </p:cNvPr>
              <p:cNvSpPr/>
              <p:nvPr/>
            </p:nvSpPr>
            <p:spPr>
              <a:xfrm rot="10800000" flipV="1">
                <a:off x="2690822" y="461791"/>
                <a:ext cx="103539" cy="1035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47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AB4EDD2A-046F-40E8-9DC8-639F78AB8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044" y="1305262"/>
            <a:ext cx="6490044" cy="39684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143AC1-C329-4567-A968-E94272892443}"/>
              </a:ext>
            </a:extLst>
          </p:cNvPr>
          <p:cNvSpPr txBox="1"/>
          <p:nvPr/>
        </p:nvSpPr>
        <p:spPr>
          <a:xfrm>
            <a:off x="2709943" y="618974"/>
            <a:ext cx="35229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TV Show vs </a:t>
            </a:r>
            <a:r>
              <a:rPr lang="ko-KR" altLang="en-US" sz="2200" b="1" dirty="0"/>
              <a:t>영화 </a:t>
            </a:r>
          </a:p>
        </p:txBody>
      </p:sp>
    </p:spTree>
    <p:extLst>
      <p:ext uri="{BB962C8B-B14F-4D97-AF65-F5344CB8AC3E}">
        <p14:creationId xmlns:p14="http://schemas.microsoft.com/office/powerpoint/2010/main" val="3558513143"/>
      </p:ext>
    </p:extLst>
  </p:cSld>
  <p:clrMapOvr>
    <a:masterClrMapping/>
  </p:clrMapOvr>
</p:sld>
</file>

<file path=ppt/theme/theme1.xml><?xml version="1.0" encoding="utf-8"?>
<a:theme xmlns:a="http://schemas.openxmlformats.org/drawingml/2006/main" name="2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1612</TotalTime>
  <Words>2255</Words>
  <Application>Microsoft Office PowerPoint</Application>
  <PresentationFormat>와이드스크린</PresentationFormat>
  <Paragraphs>438</Paragraphs>
  <Slides>46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2" baseType="lpstr">
      <vt:lpstr>Helvetica Neue</vt:lpstr>
      <vt:lpstr>맑은 고딕</vt:lpstr>
      <vt:lpstr>야놀자 야체 B</vt:lpstr>
      <vt:lpstr>Arial</vt:lpstr>
      <vt:lpstr>Wingdings</vt:lpstr>
      <vt:lpstr>22_Office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이 윤정</cp:lastModifiedBy>
  <cp:revision>71</cp:revision>
  <dcterms:created xsi:type="dcterms:W3CDTF">2021-01-06T02:47:47Z</dcterms:created>
  <dcterms:modified xsi:type="dcterms:W3CDTF">2021-03-20T04:47:29Z</dcterms:modified>
</cp:coreProperties>
</file>