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8" r:id="rId30"/>
    <p:sldId id="289" r:id="rId31"/>
    <p:sldId id="291" r:id="rId32"/>
    <p:sldId id="292" r:id="rId33"/>
    <p:sldId id="293" r:id="rId34"/>
    <p:sldId id="295" r:id="rId35"/>
    <p:sldId id="294" r:id="rId36"/>
    <p:sldId id="296" r:id="rId37"/>
    <p:sldId id="297" r:id="rId38"/>
    <p:sldId id="287" r:id="rId3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69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rgbClr val="2C1152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rgbClr val="2C1152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rgbClr val="2C1152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07580" y="188976"/>
            <a:ext cx="1620012" cy="1813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4313" y="865377"/>
            <a:ext cx="7475372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rgbClr val="2C1152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853" y="1629917"/>
            <a:ext cx="7924292" cy="431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3.png"/><Relationship Id="rId21" Type="http://schemas.openxmlformats.org/officeDocument/2006/relationships/image" Target="../media/image318.png"/><Relationship Id="rId42" Type="http://schemas.openxmlformats.org/officeDocument/2006/relationships/image" Target="../media/image339.png"/><Relationship Id="rId47" Type="http://schemas.openxmlformats.org/officeDocument/2006/relationships/image" Target="../media/image344.png"/><Relationship Id="rId63" Type="http://schemas.openxmlformats.org/officeDocument/2006/relationships/image" Target="../media/image360.png"/><Relationship Id="rId68" Type="http://schemas.openxmlformats.org/officeDocument/2006/relationships/image" Target="../media/image365.png"/><Relationship Id="rId84" Type="http://schemas.openxmlformats.org/officeDocument/2006/relationships/image" Target="../media/image381.png"/><Relationship Id="rId89" Type="http://schemas.openxmlformats.org/officeDocument/2006/relationships/image" Target="../media/image386.png"/><Relationship Id="rId16" Type="http://schemas.openxmlformats.org/officeDocument/2006/relationships/image" Target="../media/image313.png"/><Relationship Id="rId107" Type="http://schemas.openxmlformats.org/officeDocument/2006/relationships/image" Target="../media/image402.png"/><Relationship Id="rId11" Type="http://schemas.openxmlformats.org/officeDocument/2006/relationships/image" Target="../media/image308.png"/><Relationship Id="rId32" Type="http://schemas.openxmlformats.org/officeDocument/2006/relationships/image" Target="../media/image329.png"/><Relationship Id="rId37" Type="http://schemas.openxmlformats.org/officeDocument/2006/relationships/image" Target="../media/image334.png"/><Relationship Id="rId53" Type="http://schemas.openxmlformats.org/officeDocument/2006/relationships/image" Target="../media/image350.png"/><Relationship Id="rId58" Type="http://schemas.openxmlformats.org/officeDocument/2006/relationships/image" Target="../media/image355.png"/><Relationship Id="rId74" Type="http://schemas.openxmlformats.org/officeDocument/2006/relationships/image" Target="../media/image371.png"/><Relationship Id="rId79" Type="http://schemas.openxmlformats.org/officeDocument/2006/relationships/image" Target="../media/image376.png"/><Relationship Id="rId102" Type="http://schemas.openxmlformats.org/officeDocument/2006/relationships/image" Target="../media/image399.png"/><Relationship Id="rId5" Type="http://schemas.openxmlformats.org/officeDocument/2006/relationships/image" Target="../media/image302.png"/><Relationship Id="rId90" Type="http://schemas.openxmlformats.org/officeDocument/2006/relationships/image" Target="../media/image387.png"/><Relationship Id="rId95" Type="http://schemas.openxmlformats.org/officeDocument/2006/relationships/image" Target="../media/image392.png"/><Relationship Id="rId22" Type="http://schemas.openxmlformats.org/officeDocument/2006/relationships/image" Target="../media/image319.png"/><Relationship Id="rId27" Type="http://schemas.openxmlformats.org/officeDocument/2006/relationships/image" Target="../media/image324.png"/><Relationship Id="rId43" Type="http://schemas.openxmlformats.org/officeDocument/2006/relationships/image" Target="../media/image340.png"/><Relationship Id="rId48" Type="http://schemas.openxmlformats.org/officeDocument/2006/relationships/image" Target="../media/image345.png"/><Relationship Id="rId64" Type="http://schemas.openxmlformats.org/officeDocument/2006/relationships/image" Target="../media/image361.png"/><Relationship Id="rId69" Type="http://schemas.openxmlformats.org/officeDocument/2006/relationships/image" Target="../media/image366.png"/><Relationship Id="rId80" Type="http://schemas.openxmlformats.org/officeDocument/2006/relationships/image" Target="../media/image377.png"/><Relationship Id="rId85" Type="http://schemas.openxmlformats.org/officeDocument/2006/relationships/image" Target="../media/image382.png"/><Relationship Id="rId12" Type="http://schemas.openxmlformats.org/officeDocument/2006/relationships/image" Target="../media/image309.png"/><Relationship Id="rId17" Type="http://schemas.openxmlformats.org/officeDocument/2006/relationships/image" Target="../media/image314.png"/><Relationship Id="rId33" Type="http://schemas.openxmlformats.org/officeDocument/2006/relationships/image" Target="../media/image330.png"/><Relationship Id="rId38" Type="http://schemas.openxmlformats.org/officeDocument/2006/relationships/image" Target="../media/image335.png"/><Relationship Id="rId59" Type="http://schemas.openxmlformats.org/officeDocument/2006/relationships/image" Target="../media/image356.png"/><Relationship Id="rId103" Type="http://schemas.openxmlformats.org/officeDocument/2006/relationships/image" Target="../media/image206.png"/><Relationship Id="rId108" Type="http://schemas.openxmlformats.org/officeDocument/2006/relationships/image" Target="../media/image403.png"/><Relationship Id="rId20" Type="http://schemas.openxmlformats.org/officeDocument/2006/relationships/image" Target="../media/image317.png"/><Relationship Id="rId41" Type="http://schemas.openxmlformats.org/officeDocument/2006/relationships/image" Target="../media/image338.png"/><Relationship Id="rId54" Type="http://schemas.openxmlformats.org/officeDocument/2006/relationships/image" Target="../media/image351.png"/><Relationship Id="rId62" Type="http://schemas.openxmlformats.org/officeDocument/2006/relationships/image" Target="../media/image359.png"/><Relationship Id="rId70" Type="http://schemas.openxmlformats.org/officeDocument/2006/relationships/image" Target="../media/image367.png"/><Relationship Id="rId75" Type="http://schemas.openxmlformats.org/officeDocument/2006/relationships/image" Target="../media/image372.png"/><Relationship Id="rId83" Type="http://schemas.openxmlformats.org/officeDocument/2006/relationships/image" Target="../media/image380.png"/><Relationship Id="rId88" Type="http://schemas.openxmlformats.org/officeDocument/2006/relationships/image" Target="../media/image385.png"/><Relationship Id="rId91" Type="http://schemas.openxmlformats.org/officeDocument/2006/relationships/image" Target="../media/image388.png"/><Relationship Id="rId96" Type="http://schemas.openxmlformats.org/officeDocument/2006/relationships/image" Target="../media/image3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3.png"/><Relationship Id="rId15" Type="http://schemas.openxmlformats.org/officeDocument/2006/relationships/image" Target="../media/image312.png"/><Relationship Id="rId23" Type="http://schemas.openxmlformats.org/officeDocument/2006/relationships/image" Target="../media/image320.png"/><Relationship Id="rId28" Type="http://schemas.openxmlformats.org/officeDocument/2006/relationships/image" Target="../media/image325.png"/><Relationship Id="rId36" Type="http://schemas.openxmlformats.org/officeDocument/2006/relationships/image" Target="../media/image333.png"/><Relationship Id="rId49" Type="http://schemas.openxmlformats.org/officeDocument/2006/relationships/image" Target="../media/image346.png"/><Relationship Id="rId57" Type="http://schemas.openxmlformats.org/officeDocument/2006/relationships/image" Target="../media/image354.png"/><Relationship Id="rId106" Type="http://schemas.openxmlformats.org/officeDocument/2006/relationships/image" Target="../media/image401.png"/><Relationship Id="rId10" Type="http://schemas.openxmlformats.org/officeDocument/2006/relationships/image" Target="../media/image307.png"/><Relationship Id="rId31" Type="http://schemas.openxmlformats.org/officeDocument/2006/relationships/image" Target="../media/image328.png"/><Relationship Id="rId44" Type="http://schemas.openxmlformats.org/officeDocument/2006/relationships/image" Target="../media/image341.png"/><Relationship Id="rId52" Type="http://schemas.openxmlformats.org/officeDocument/2006/relationships/image" Target="../media/image349.png"/><Relationship Id="rId60" Type="http://schemas.openxmlformats.org/officeDocument/2006/relationships/image" Target="../media/image357.png"/><Relationship Id="rId65" Type="http://schemas.openxmlformats.org/officeDocument/2006/relationships/image" Target="../media/image362.png"/><Relationship Id="rId73" Type="http://schemas.openxmlformats.org/officeDocument/2006/relationships/image" Target="../media/image370.png"/><Relationship Id="rId78" Type="http://schemas.openxmlformats.org/officeDocument/2006/relationships/image" Target="../media/image375.png"/><Relationship Id="rId81" Type="http://schemas.openxmlformats.org/officeDocument/2006/relationships/image" Target="../media/image378.png"/><Relationship Id="rId86" Type="http://schemas.openxmlformats.org/officeDocument/2006/relationships/image" Target="../media/image383.png"/><Relationship Id="rId94" Type="http://schemas.openxmlformats.org/officeDocument/2006/relationships/image" Target="../media/image391.png"/><Relationship Id="rId99" Type="http://schemas.openxmlformats.org/officeDocument/2006/relationships/image" Target="../media/image396.png"/><Relationship Id="rId101" Type="http://schemas.openxmlformats.org/officeDocument/2006/relationships/image" Target="../media/image398.png"/><Relationship Id="rId4" Type="http://schemas.openxmlformats.org/officeDocument/2006/relationships/image" Target="../media/image127.png"/><Relationship Id="rId9" Type="http://schemas.openxmlformats.org/officeDocument/2006/relationships/image" Target="../media/image306.png"/><Relationship Id="rId13" Type="http://schemas.openxmlformats.org/officeDocument/2006/relationships/image" Target="../media/image310.png"/><Relationship Id="rId18" Type="http://schemas.openxmlformats.org/officeDocument/2006/relationships/image" Target="../media/image315.png"/><Relationship Id="rId39" Type="http://schemas.openxmlformats.org/officeDocument/2006/relationships/image" Target="../media/image336.png"/><Relationship Id="rId34" Type="http://schemas.openxmlformats.org/officeDocument/2006/relationships/image" Target="../media/image331.png"/><Relationship Id="rId50" Type="http://schemas.openxmlformats.org/officeDocument/2006/relationships/image" Target="../media/image347.png"/><Relationship Id="rId55" Type="http://schemas.openxmlformats.org/officeDocument/2006/relationships/image" Target="../media/image352.png"/><Relationship Id="rId76" Type="http://schemas.openxmlformats.org/officeDocument/2006/relationships/image" Target="../media/image373.png"/><Relationship Id="rId97" Type="http://schemas.openxmlformats.org/officeDocument/2006/relationships/image" Target="../media/image394.png"/><Relationship Id="rId104" Type="http://schemas.openxmlformats.org/officeDocument/2006/relationships/image" Target="../media/image207.png"/><Relationship Id="rId7" Type="http://schemas.openxmlformats.org/officeDocument/2006/relationships/image" Target="../media/image304.png"/><Relationship Id="rId71" Type="http://schemas.openxmlformats.org/officeDocument/2006/relationships/image" Target="../media/image368.png"/><Relationship Id="rId92" Type="http://schemas.openxmlformats.org/officeDocument/2006/relationships/image" Target="../media/image389.png"/><Relationship Id="rId2" Type="http://schemas.openxmlformats.org/officeDocument/2006/relationships/image" Target="../media/image124.png"/><Relationship Id="rId29" Type="http://schemas.openxmlformats.org/officeDocument/2006/relationships/image" Target="../media/image326.png"/><Relationship Id="rId24" Type="http://schemas.openxmlformats.org/officeDocument/2006/relationships/image" Target="../media/image321.png"/><Relationship Id="rId40" Type="http://schemas.openxmlformats.org/officeDocument/2006/relationships/image" Target="../media/image337.png"/><Relationship Id="rId45" Type="http://schemas.openxmlformats.org/officeDocument/2006/relationships/image" Target="../media/image342.png"/><Relationship Id="rId66" Type="http://schemas.openxmlformats.org/officeDocument/2006/relationships/image" Target="../media/image363.png"/><Relationship Id="rId87" Type="http://schemas.openxmlformats.org/officeDocument/2006/relationships/image" Target="../media/image384.png"/><Relationship Id="rId61" Type="http://schemas.openxmlformats.org/officeDocument/2006/relationships/image" Target="../media/image358.png"/><Relationship Id="rId82" Type="http://schemas.openxmlformats.org/officeDocument/2006/relationships/image" Target="../media/image379.png"/><Relationship Id="rId19" Type="http://schemas.openxmlformats.org/officeDocument/2006/relationships/image" Target="../media/image316.png"/><Relationship Id="rId14" Type="http://schemas.openxmlformats.org/officeDocument/2006/relationships/image" Target="../media/image311.png"/><Relationship Id="rId30" Type="http://schemas.openxmlformats.org/officeDocument/2006/relationships/image" Target="../media/image327.png"/><Relationship Id="rId35" Type="http://schemas.openxmlformats.org/officeDocument/2006/relationships/image" Target="../media/image332.png"/><Relationship Id="rId56" Type="http://schemas.openxmlformats.org/officeDocument/2006/relationships/image" Target="../media/image353.png"/><Relationship Id="rId77" Type="http://schemas.openxmlformats.org/officeDocument/2006/relationships/image" Target="../media/image374.png"/><Relationship Id="rId100" Type="http://schemas.openxmlformats.org/officeDocument/2006/relationships/image" Target="../media/image397.png"/><Relationship Id="rId105" Type="http://schemas.openxmlformats.org/officeDocument/2006/relationships/image" Target="../media/image400.png"/><Relationship Id="rId8" Type="http://schemas.openxmlformats.org/officeDocument/2006/relationships/image" Target="../media/image305.png"/><Relationship Id="rId51" Type="http://schemas.openxmlformats.org/officeDocument/2006/relationships/image" Target="../media/image348.png"/><Relationship Id="rId72" Type="http://schemas.openxmlformats.org/officeDocument/2006/relationships/image" Target="../media/image369.png"/><Relationship Id="rId93" Type="http://schemas.openxmlformats.org/officeDocument/2006/relationships/image" Target="../media/image390.png"/><Relationship Id="rId98" Type="http://schemas.openxmlformats.org/officeDocument/2006/relationships/image" Target="../media/image395.png"/><Relationship Id="rId3" Type="http://schemas.openxmlformats.org/officeDocument/2006/relationships/image" Target="../media/image125.png"/><Relationship Id="rId25" Type="http://schemas.openxmlformats.org/officeDocument/2006/relationships/image" Target="../media/image322.png"/><Relationship Id="rId46" Type="http://schemas.openxmlformats.org/officeDocument/2006/relationships/image" Target="../media/image343.png"/><Relationship Id="rId67" Type="http://schemas.openxmlformats.org/officeDocument/2006/relationships/image" Target="../media/image36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9.png"/><Relationship Id="rId21" Type="http://schemas.openxmlformats.org/officeDocument/2006/relationships/image" Target="../media/image164.png"/><Relationship Id="rId42" Type="http://schemas.openxmlformats.org/officeDocument/2006/relationships/image" Target="../media/image405.png"/><Relationship Id="rId47" Type="http://schemas.openxmlformats.org/officeDocument/2006/relationships/image" Target="../media/image409.png"/><Relationship Id="rId63" Type="http://schemas.openxmlformats.org/officeDocument/2006/relationships/image" Target="../media/image423.png"/><Relationship Id="rId68" Type="http://schemas.openxmlformats.org/officeDocument/2006/relationships/image" Target="../media/image427.png"/><Relationship Id="rId84" Type="http://schemas.openxmlformats.org/officeDocument/2006/relationships/image" Target="../media/image219.png"/><Relationship Id="rId16" Type="http://schemas.openxmlformats.org/officeDocument/2006/relationships/image" Target="../media/image160.png"/><Relationship Id="rId11" Type="http://schemas.openxmlformats.org/officeDocument/2006/relationships/image" Target="../media/image156.png"/><Relationship Id="rId32" Type="http://schemas.openxmlformats.org/officeDocument/2006/relationships/image" Target="../media/image152.png"/><Relationship Id="rId37" Type="http://schemas.openxmlformats.org/officeDocument/2006/relationships/image" Target="../media/image179.png"/><Relationship Id="rId53" Type="http://schemas.openxmlformats.org/officeDocument/2006/relationships/image" Target="../media/image414.png"/><Relationship Id="rId58" Type="http://schemas.openxmlformats.org/officeDocument/2006/relationships/image" Target="../media/image418.png"/><Relationship Id="rId74" Type="http://schemas.openxmlformats.org/officeDocument/2006/relationships/image" Target="../media/image432.png"/><Relationship Id="rId79" Type="http://schemas.openxmlformats.org/officeDocument/2006/relationships/image" Target="../media/image206.png"/><Relationship Id="rId5" Type="http://schemas.openxmlformats.org/officeDocument/2006/relationships/image" Target="../media/image302.png"/><Relationship Id="rId19" Type="http://schemas.openxmlformats.org/officeDocument/2006/relationships/image" Target="../media/image134.png"/><Relationship Id="rId14" Type="http://schemas.openxmlformats.org/officeDocument/2006/relationships/image" Target="../media/image158.png"/><Relationship Id="rId22" Type="http://schemas.openxmlformats.org/officeDocument/2006/relationships/image" Target="../media/image165.png"/><Relationship Id="rId27" Type="http://schemas.openxmlformats.org/officeDocument/2006/relationships/image" Target="../media/image170.png"/><Relationship Id="rId30" Type="http://schemas.openxmlformats.org/officeDocument/2006/relationships/image" Target="../media/image173.png"/><Relationship Id="rId35" Type="http://schemas.openxmlformats.org/officeDocument/2006/relationships/image" Target="../media/image177.png"/><Relationship Id="rId43" Type="http://schemas.openxmlformats.org/officeDocument/2006/relationships/image" Target="../media/image406.png"/><Relationship Id="rId48" Type="http://schemas.openxmlformats.org/officeDocument/2006/relationships/image" Target="../media/image410.png"/><Relationship Id="rId56" Type="http://schemas.openxmlformats.org/officeDocument/2006/relationships/image" Target="../media/image417.png"/><Relationship Id="rId64" Type="http://schemas.openxmlformats.org/officeDocument/2006/relationships/image" Target="../media/image191.png"/><Relationship Id="rId69" Type="http://schemas.openxmlformats.org/officeDocument/2006/relationships/image" Target="../media/image428.png"/><Relationship Id="rId77" Type="http://schemas.openxmlformats.org/officeDocument/2006/relationships/image" Target="../media/image435.png"/><Relationship Id="rId8" Type="http://schemas.openxmlformats.org/officeDocument/2006/relationships/image" Target="../media/image132.png"/><Relationship Id="rId51" Type="http://schemas.openxmlformats.org/officeDocument/2006/relationships/image" Target="../media/image140.png"/><Relationship Id="rId72" Type="http://schemas.openxmlformats.org/officeDocument/2006/relationships/image" Target="../media/image430.png"/><Relationship Id="rId80" Type="http://schemas.openxmlformats.org/officeDocument/2006/relationships/image" Target="../media/image207.png"/><Relationship Id="rId85" Type="http://schemas.openxmlformats.org/officeDocument/2006/relationships/image" Target="../media/image439.png"/><Relationship Id="rId3" Type="http://schemas.openxmlformats.org/officeDocument/2006/relationships/image" Target="../media/image125.png"/><Relationship Id="rId12" Type="http://schemas.openxmlformats.org/officeDocument/2006/relationships/image" Target="../media/image157.png"/><Relationship Id="rId17" Type="http://schemas.openxmlformats.org/officeDocument/2006/relationships/image" Target="../media/image161.png"/><Relationship Id="rId25" Type="http://schemas.openxmlformats.org/officeDocument/2006/relationships/image" Target="../media/image168.png"/><Relationship Id="rId33" Type="http://schemas.openxmlformats.org/officeDocument/2006/relationships/image" Target="../media/image176.png"/><Relationship Id="rId38" Type="http://schemas.openxmlformats.org/officeDocument/2006/relationships/image" Target="../media/image180.png"/><Relationship Id="rId46" Type="http://schemas.openxmlformats.org/officeDocument/2006/relationships/image" Target="../media/image408.png"/><Relationship Id="rId59" Type="http://schemas.openxmlformats.org/officeDocument/2006/relationships/image" Target="../media/image419.png"/><Relationship Id="rId67" Type="http://schemas.openxmlformats.org/officeDocument/2006/relationships/image" Target="../media/image426.png"/><Relationship Id="rId20" Type="http://schemas.openxmlformats.org/officeDocument/2006/relationships/image" Target="../media/image163.png"/><Relationship Id="rId41" Type="http://schemas.openxmlformats.org/officeDocument/2006/relationships/image" Target="../media/image183.png"/><Relationship Id="rId54" Type="http://schemas.openxmlformats.org/officeDocument/2006/relationships/image" Target="../media/image415.png"/><Relationship Id="rId62" Type="http://schemas.openxmlformats.org/officeDocument/2006/relationships/image" Target="../media/image422.png"/><Relationship Id="rId70" Type="http://schemas.openxmlformats.org/officeDocument/2006/relationships/image" Target="../media/image429.png"/><Relationship Id="rId75" Type="http://schemas.openxmlformats.org/officeDocument/2006/relationships/image" Target="../media/image433.png"/><Relationship Id="rId83" Type="http://schemas.openxmlformats.org/officeDocument/2006/relationships/image" Target="../media/image4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5" Type="http://schemas.openxmlformats.org/officeDocument/2006/relationships/image" Target="../media/image159.png"/><Relationship Id="rId23" Type="http://schemas.openxmlformats.org/officeDocument/2006/relationships/image" Target="../media/image166.png"/><Relationship Id="rId28" Type="http://schemas.openxmlformats.org/officeDocument/2006/relationships/image" Target="../media/image171.png"/><Relationship Id="rId36" Type="http://schemas.openxmlformats.org/officeDocument/2006/relationships/image" Target="../media/image178.png"/><Relationship Id="rId49" Type="http://schemas.openxmlformats.org/officeDocument/2006/relationships/image" Target="../media/image411.png"/><Relationship Id="rId57" Type="http://schemas.openxmlformats.org/officeDocument/2006/relationships/image" Target="../media/image185.png"/><Relationship Id="rId10" Type="http://schemas.openxmlformats.org/officeDocument/2006/relationships/image" Target="../media/image155.png"/><Relationship Id="rId31" Type="http://schemas.openxmlformats.org/officeDocument/2006/relationships/image" Target="../media/image174.png"/><Relationship Id="rId44" Type="http://schemas.openxmlformats.org/officeDocument/2006/relationships/image" Target="../media/image175.png"/><Relationship Id="rId52" Type="http://schemas.openxmlformats.org/officeDocument/2006/relationships/image" Target="../media/image413.png"/><Relationship Id="rId60" Type="http://schemas.openxmlformats.org/officeDocument/2006/relationships/image" Target="../media/image420.png"/><Relationship Id="rId65" Type="http://schemas.openxmlformats.org/officeDocument/2006/relationships/image" Target="../media/image424.png"/><Relationship Id="rId73" Type="http://schemas.openxmlformats.org/officeDocument/2006/relationships/image" Target="../media/image431.png"/><Relationship Id="rId78" Type="http://schemas.openxmlformats.org/officeDocument/2006/relationships/image" Target="../media/image436.png"/><Relationship Id="rId81" Type="http://schemas.openxmlformats.org/officeDocument/2006/relationships/image" Target="../media/image400.png"/><Relationship Id="rId4" Type="http://schemas.openxmlformats.org/officeDocument/2006/relationships/image" Target="../media/image127.png"/><Relationship Id="rId9" Type="http://schemas.openxmlformats.org/officeDocument/2006/relationships/image" Target="../media/image133.png"/><Relationship Id="rId13" Type="http://schemas.openxmlformats.org/officeDocument/2006/relationships/image" Target="../media/image137.png"/><Relationship Id="rId18" Type="http://schemas.openxmlformats.org/officeDocument/2006/relationships/image" Target="../media/image162.png"/><Relationship Id="rId39" Type="http://schemas.openxmlformats.org/officeDocument/2006/relationships/image" Target="../media/image181.png"/><Relationship Id="rId34" Type="http://schemas.openxmlformats.org/officeDocument/2006/relationships/image" Target="../media/image261.png"/><Relationship Id="rId50" Type="http://schemas.openxmlformats.org/officeDocument/2006/relationships/image" Target="../media/image412.png"/><Relationship Id="rId55" Type="http://schemas.openxmlformats.org/officeDocument/2006/relationships/image" Target="../media/image416.png"/><Relationship Id="rId76" Type="http://schemas.openxmlformats.org/officeDocument/2006/relationships/image" Target="../media/image434.png"/><Relationship Id="rId7" Type="http://schemas.openxmlformats.org/officeDocument/2006/relationships/image" Target="../media/image404.png"/><Relationship Id="rId71" Type="http://schemas.openxmlformats.org/officeDocument/2006/relationships/image" Target="../media/image199.png"/><Relationship Id="rId2" Type="http://schemas.openxmlformats.org/officeDocument/2006/relationships/image" Target="../media/image124.png"/><Relationship Id="rId29" Type="http://schemas.openxmlformats.org/officeDocument/2006/relationships/image" Target="../media/image172.png"/><Relationship Id="rId24" Type="http://schemas.openxmlformats.org/officeDocument/2006/relationships/image" Target="../media/image167.png"/><Relationship Id="rId40" Type="http://schemas.openxmlformats.org/officeDocument/2006/relationships/image" Target="../media/image182.png"/><Relationship Id="rId45" Type="http://schemas.openxmlformats.org/officeDocument/2006/relationships/image" Target="../media/image407.png"/><Relationship Id="rId66" Type="http://schemas.openxmlformats.org/officeDocument/2006/relationships/image" Target="../media/image425.png"/><Relationship Id="rId61" Type="http://schemas.openxmlformats.org/officeDocument/2006/relationships/image" Target="../media/image421.png"/><Relationship Id="rId82" Type="http://schemas.openxmlformats.org/officeDocument/2006/relationships/image" Target="../media/image43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2.png"/><Relationship Id="rId21" Type="http://schemas.openxmlformats.org/officeDocument/2006/relationships/image" Target="../media/image457.png"/><Relationship Id="rId42" Type="http://schemas.openxmlformats.org/officeDocument/2006/relationships/image" Target="../media/image478.png"/><Relationship Id="rId47" Type="http://schemas.openxmlformats.org/officeDocument/2006/relationships/image" Target="../media/image483.png"/><Relationship Id="rId63" Type="http://schemas.openxmlformats.org/officeDocument/2006/relationships/image" Target="../media/image499.png"/><Relationship Id="rId68" Type="http://schemas.openxmlformats.org/officeDocument/2006/relationships/image" Target="../media/image504.png"/><Relationship Id="rId7" Type="http://schemas.openxmlformats.org/officeDocument/2006/relationships/image" Target="../media/image443.png"/><Relationship Id="rId2" Type="http://schemas.openxmlformats.org/officeDocument/2006/relationships/image" Target="../media/image124.png"/><Relationship Id="rId16" Type="http://schemas.openxmlformats.org/officeDocument/2006/relationships/image" Target="../media/image452.png"/><Relationship Id="rId29" Type="http://schemas.openxmlformats.org/officeDocument/2006/relationships/image" Target="../media/image465.png"/><Relationship Id="rId11" Type="http://schemas.openxmlformats.org/officeDocument/2006/relationships/image" Target="../media/image447.png"/><Relationship Id="rId24" Type="http://schemas.openxmlformats.org/officeDocument/2006/relationships/image" Target="../media/image460.png"/><Relationship Id="rId32" Type="http://schemas.openxmlformats.org/officeDocument/2006/relationships/image" Target="../media/image468.png"/><Relationship Id="rId37" Type="http://schemas.openxmlformats.org/officeDocument/2006/relationships/image" Target="../media/image473.png"/><Relationship Id="rId40" Type="http://schemas.openxmlformats.org/officeDocument/2006/relationships/image" Target="../media/image476.png"/><Relationship Id="rId45" Type="http://schemas.openxmlformats.org/officeDocument/2006/relationships/image" Target="../media/image481.png"/><Relationship Id="rId53" Type="http://schemas.openxmlformats.org/officeDocument/2006/relationships/image" Target="../media/image489.png"/><Relationship Id="rId58" Type="http://schemas.openxmlformats.org/officeDocument/2006/relationships/image" Target="../media/image494.png"/><Relationship Id="rId66" Type="http://schemas.openxmlformats.org/officeDocument/2006/relationships/image" Target="../media/image502.png"/><Relationship Id="rId5" Type="http://schemas.openxmlformats.org/officeDocument/2006/relationships/image" Target="../media/image441.png"/><Relationship Id="rId61" Type="http://schemas.openxmlformats.org/officeDocument/2006/relationships/image" Target="../media/image497.png"/><Relationship Id="rId19" Type="http://schemas.openxmlformats.org/officeDocument/2006/relationships/image" Target="../media/image455.png"/><Relationship Id="rId14" Type="http://schemas.openxmlformats.org/officeDocument/2006/relationships/image" Target="../media/image450.png"/><Relationship Id="rId22" Type="http://schemas.openxmlformats.org/officeDocument/2006/relationships/image" Target="../media/image458.png"/><Relationship Id="rId27" Type="http://schemas.openxmlformats.org/officeDocument/2006/relationships/image" Target="../media/image463.png"/><Relationship Id="rId30" Type="http://schemas.openxmlformats.org/officeDocument/2006/relationships/image" Target="../media/image466.png"/><Relationship Id="rId35" Type="http://schemas.openxmlformats.org/officeDocument/2006/relationships/image" Target="../media/image471.png"/><Relationship Id="rId43" Type="http://schemas.openxmlformats.org/officeDocument/2006/relationships/image" Target="../media/image479.png"/><Relationship Id="rId48" Type="http://schemas.openxmlformats.org/officeDocument/2006/relationships/image" Target="../media/image484.png"/><Relationship Id="rId56" Type="http://schemas.openxmlformats.org/officeDocument/2006/relationships/image" Target="../media/image492.png"/><Relationship Id="rId64" Type="http://schemas.openxmlformats.org/officeDocument/2006/relationships/image" Target="../media/image500.png"/><Relationship Id="rId69" Type="http://schemas.openxmlformats.org/officeDocument/2006/relationships/image" Target="../media/image505.png"/><Relationship Id="rId8" Type="http://schemas.openxmlformats.org/officeDocument/2006/relationships/image" Target="../media/image444.png"/><Relationship Id="rId51" Type="http://schemas.openxmlformats.org/officeDocument/2006/relationships/image" Target="../media/image487.png"/><Relationship Id="rId3" Type="http://schemas.openxmlformats.org/officeDocument/2006/relationships/image" Target="../media/image440.png"/><Relationship Id="rId12" Type="http://schemas.openxmlformats.org/officeDocument/2006/relationships/image" Target="../media/image448.png"/><Relationship Id="rId17" Type="http://schemas.openxmlformats.org/officeDocument/2006/relationships/image" Target="../media/image453.png"/><Relationship Id="rId25" Type="http://schemas.openxmlformats.org/officeDocument/2006/relationships/image" Target="../media/image461.png"/><Relationship Id="rId33" Type="http://schemas.openxmlformats.org/officeDocument/2006/relationships/image" Target="../media/image469.png"/><Relationship Id="rId38" Type="http://schemas.openxmlformats.org/officeDocument/2006/relationships/image" Target="../media/image474.png"/><Relationship Id="rId46" Type="http://schemas.openxmlformats.org/officeDocument/2006/relationships/image" Target="../media/image482.png"/><Relationship Id="rId59" Type="http://schemas.openxmlformats.org/officeDocument/2006/relationships/image" Target="../media/image495.png"/><Relationship Id="rId67" Type="http://schemas.openxmlformats.org/officeDocument/2006/relationships/image" Target="../media/image503.png"/><Relationship Id="rId20" Type="http://schemas.openxmlformats.org/officeDocument/2006/relationships/image" Target="../media/image456.png"/><Relationship Id="rId41" Type="http://schemas.openxmlformats.org/officeDocument/2006/relationships/image" Target="../media/image477.png"/><Relationship Id="rId54" Type="http://schemas.openxmlformats.org/officeDocument/2006/relationships/image" Target="../media/image490.png"/><Relationship Id="rId62" Type="http://schemas.openxmlformats.org/officeDocument/2006/relationships/image" Target="../media/image498.png"/><Relationship Id="rId70" Type="http://schemas.openxmlformats.org/officeDocument/2006/relationships/image" Target="../media/image5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2.png"/><Relationship Id="rId15" Type="http://schemas.openxmlformats.org/officeDocument/2006/relationships/image" Target="../media/image451.png"/><Relationship Id="rId23" Type="http://schemas.openxmlformats.org/officeDocument/2006/relationships/image" Target="../media/image459.png"/><Relationship Id="rId28" Type="http://schemas.openxmlformats.org/officeDocument/2006/relationships/image" Target="../media/image464.png"/><Relationship Id="rId36" Type="http://schemas.openxmlformats.org/officeDocument/2006/relationships/image" Target="../media/image472.png"/><Relationship Id="rId49" Type="http://schemas.openxmlformats.org/officeDocument/2006/relationships/image" Target="../media/image485.png"/><Relationship Id="rId57" Type="http://schemas.openxmlformats.org/officeDocument/2006/relationships/image" Target="../media/image493.png"/><Relationship Id="rId10" Type="http://schemas.openxmlformats.org/officeDocument/2006/relationships/image" Target="../media/image446.png"/><Relationship Id="rId31" Type="http://schemas.openxmlformats.org/officeDocument/2006/relationships/image" Target="../media/image467.png"/><Relationship Id="rId44" Type="http://schemas.openxmlformats.org/officeDocument/2006/relationships/image" Target="../media/image480.png"/><Relationship Id="rId52" Type="http://schemas.openxmlformats.org/officeDocument/2006/relationships/image" Target="../media/image488.png"/><Relationship Id="rId60" Type="http://schemas.openxmlformats.org/officeDocument/2006/relationships/image" Target="../media/image496.png"/><Relationship Id="rId65" Type="http://schemas.openxmlformats.org/officeDocument/2006/relationships/image" Target="../media/image501.png"/><Relationship Id="rId4" Type="http://schemas.openxmlformats.org/officeDocument/2006/relationships/image" Target="../media/image206.png"/><Relationship Id="rId9" Type="http://schemas.openxmlformats.org/officeDocument/2006/relationships/image" Target="../media/image445.png"/><Relationship Id="rId13" Type="http://schemas.openxmlformats.org/officeDocument/2006/relationships/image" Target="../media/image449.png"/><Relationship Id="rId18" Type="http://schemas.openxmlformats.org/officeDocument/2006/relationships/image" Target="../media/image454.png"/><Relationship Id="rId39" Type="http://schemas.openxmlformats.org/officeDocument/2006/relationships/image" Target="../media/image475.png"/><Relationship Id="rId34" Type="http://schemas.openxmlformats.org/officeDocument/2006/relationships/image" Target="../media/image470.png"/><Relationship Id="rId50" Type="http://schemas.openxmlformats.org/officeDocument/2006/relationships/image" Target="../media/image486.png"/><Relationship Id="rId55" Type="http://schemas.openxmlformats.org/officeDocument/2006/relationships/image" Target="../media/image49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7.png"/><Relationship Id="rId21" Type="http://schemas.openxmlformats.org/officeDocument/2006/relationships/image" Target="../media/image518.png"/><Relationship Id="rId34" Type="http://schemas.openxmlformats.org/officeDocument/2006/relationships/image" Target="../media/image481.png"/><Relationship Id="rId42" Type="http://schemas.openxmlformats.org/officeDocument/2006/relationships/image" Target="../media/image525.png"/><Relationship Id="rId47" Type="http://schemas.openxmlformats.org/officeDocument/2006/relationships/image" Target="../media/image528.png"/><Relationship Id="rId50" Type="http://schemas.openxmlformats.org/officeDocument/2006/relationships/image" Target="../media/image531.png"/><Relationship Id="rId55" Type="http://schemas.openxmlformats.org/officeDocument/2006/relationships/image" Target="../media/image536.png"/><Relationship Id="rId63" Type="http://schemas.openxmlformats.org/officeDocument/2006/relationships/image" Target="../media/image544.png"/><Relationship Id="rId68" Type="http://schemas.openxmlformats.org/officeDocument/2006/relationships/image" Target="../media/image549.png"/><Relationship Id="rId7" Type="http://schemas.openxmlformats.org/officeDocument/2006/relationships/image" Target="../media/image507.png"/><Relationship Id="rId2" Type="http://schemas.openxmlformats.org/officeDocument/2006/relationships/image" Target="../media/image124.png"/><Relationship Id="rId16" Type="http://schemas.openxmlformats.org/officeDocument/2006/relationships/image" Target="../media/image514.png"/><Relationship Id="rId29" Type="http://schemas.openxmlformats.org/officeDocument/2006/relationships/image" Target="../media/image470.png"/><Relationship Id="rId11" Type="http://schemas.openxmlformats.org/officeDocument/2006/relationships/image" Target="../media/image510.png"/><Relationship Id="rId24" Type="http://schemas.openxmlformats.org/officeDocument/2006/relationships/image" Target="../media/image520.png"/><Relationship Id="rId32" Type="http://schemas.openxmlformats.org/officeDocument/2006/relationships/image" Target="../media/image478.png"/><Relationship Id="rId37" Type="http://schemas.openxmlformats.org/officeDocument/2006/relationships/image" Target="../media/image524.png"/><Relationship Id="rId40" Type="http://schemas.openxmlformats.org/officeDocument/2006/relationships/image" Target="../media/image487.png"/><Relationship Id="rId45" Type="http://schemas.openxmlformats.org/officeDocument/2006/relationships/image" Target="../media/image526.png"/><Relationship Id="rId53" Type="http://schemas.openxmlformats.org/officeDocument/2006/relationships/image" Target="../media/image534.png"/><Relationship Id="rId58" Type="http://schemas.openxmlformats.org/officeDocument/2006/relationships/image" Target="../media/image539.png"/><Relationship Id="rId66" Type="http://schemas.openxmlformats.org/officeDocument/2006/relationships/image" Target="../media/image547.png"/><Relationship Id="rId5" Type="http://schemas.openxmlformats.org/officeDocument/2006/relationships/image" Target="../media/image441.png"/><Relationship Id="rId61" Type="http://schemas.openxmlformats.org/officeDocument/2006/relationships/image" Target="../media/image542.png"/><Relationship Id="rId19" Type="http://schemas.openxmlformats.org/officeDocument/2006/relationships/image" Target="../media/image469.png"/><Relationship Id="rId14" Type="http://schemas.openxmlformats.org/officeDocument/2006/relationships/image" Target="../media/image479.png"/><Relationship Id="rId22" Type="http://schemas.openxmlformats.org/officeDocument/2006/relationships/image" Target="../media/image519.png"/><Relationship Id="rId27" Type="http://schemas.openxmlformats.org/officeDocument/2006/relationships/image" Target="../media/image468.png"/><Relationship Id="rId30" Type="http://schemas.openxmlformats.org/officeDocument/2006/relationships/image" Target="../media/image522.png"/><Relationship Id="rId35" Type="http://schemas.openxmlformats.org/officeDocument/2006/relationships/image" Target="../media/image482.png"/><Relationship Id="rId43" Type="http://schemas.openxmlformats.org/officeDocument/2006/relationships/image" Target="../media/image462.png"/><Relationship Id="rId48" Type="http://schemas.openxmlformats.org/officeDocument/2006/relationships/image" Target="../media/image529.png"/><Relationship Id="rId56" Type="http://schemas.openxmlformats.org/officeDocument/2006/relationships/image" Target="../media/image537.png"/><Relationship Id="rId64" Type="http://schemas.openxmlformats.org/officeDocument/2006/relationships/image" Target="../media/image545.png"/><Relationship Id="rId8" Type="http://schemas.openxmlformats.org/officeDocument/2006/relationships/image" Target="../media/image508.png"/><Relationship Id="rId51" Type="http://schemas.openxmlformats.org/officeDocument/2006/relationships/image" Target="../media/image532.png"/><Relationship Id="rId3" Type="http://schemas.openxmlformats.org/officeDocument/2006/relationships/image" Target="../media/image440.png"/><Relationship Id="rId12" Type="http://schemas.openxmlformats.org/officeDocument/2006/relationships/image" Target="../media/image511.png"/><Relationship Id="rId17" Type="http://schemas.openxmlformats.org/officeDocument/2006/relationships/image" Target="../media/image515.png"/><Relationship Id="rId25" Type="http://schemas.openxmlformats.org/officeDocument/2006/relationships/image" Target="../media/image521.png"/><Relationship Id="rId33" Type="http://schemas.openxmlformats.org/officeDocument/2006/relationships/image" Target="../media/image480.png"/><Relationship Id="rId38" Type="http://schemas.openxmlformats.org/officeDocument/2006/relationships/image" Target="../media/image485.png"/><Relationship Id="rId46" Type="http://schemas.openxmlformats.org/officeDocument/2006/relationships/image" Target="../media/image527.png"/><Relationship Id="rId59" Type="http://schemas.openxmlformats.org/officeDocument/2006/relationships/image" Target="../media/image540.png"/><Relationship Id="rId67" Type="http://schemas.openxmlformats.org/officeDocument/2006/relationships/image" Target="../media/image548.png"/><Relationship Id="rId20" Type="http://schemas.openxmlformats.org/officeDocument/2006/relationships/image" Target="../media/image517.png"/><Relationship Id="rId41" Type="http://schemas.openxmlformats.org/officeDocument/2006/relationships/image" Target="../media/image488.png"/><Relationship Id="rId54" Type="http://schemas.openxmlformats.org/officeDocument/2006/relationships/image" Target="../media/image535.png"/><Relationship Id="rId62" Type="http://schemas.openxmlformats.org/officeDocument/2006/relationships/image" Target="../media/image5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2.png"/><Relationship Id="rId15" Type="http://schemas.openxmlformats.org/officeDocument/2006/relationships/image" Target="../media/image513.png"/><Relationship Id="rId23" Type="http://schemas.openxmlformats.org/officeDocument/2006/relationships/image" Target="../media/image471.png"/><Relationship Id="rId28" Type="http://schemas.openxmlformats.org/officeDocument/2006/relationships/image" Target="../media/image460.png"/><Relationship Id="rId36" Type="http://schemas.openxmlformats.org/officeDocument/2006/relationships/image" Target="../media/image483.png"/><Relationship Id="rId49" Type="http://schemas.openxmlformats.org/officeDocument/2006/relationships/image" Target="../media/image530.png"/><Relationship Id="rId57" Type="http://schemas.openxmlformats.org/officeDocument/2006/relationships/image" Target="../media/image538.png"/><Relationship Id="rId10" Type="http://schemas.openxmlformats.org/officeDocument/2006/relationships/image" Target="../media/image453.png"/><Relationship Id="rId31" Type="http://schemas.openxmlformats.org/officeDocument/2006/relationships/image" Target="../media/image523.png"/><Relationship Id="rId44" Type="http://schemas.openxmlformats.org/officeDocument/2006/relationships/image" Target="../media/image463.png"/><Relationship Id="rId52" Type="http://schemas.openxmlformats.org/officeDocument/2006/relationships/image" Target="../media/image533.png"/><Relationship Id="rId60" Type="http://schemas.openxmlformats.org/officeDocument/2006/relationships/image" Target="../media/image541.png"/><Relationship Id="rId65" Type="http://schemas.openxmlformats.org/officeDocument/2006/relationships/image" Target="../media/image546.png"/><Relationship Id="rId4" Type="http://schemas.openxmlformats.org/officeDocument/2006/relationships/image" Target="../media/image206.png"/><Relationship Id="rId9" Type="http://schemas.openxmlformats.org/officeDocument/2006/relationships/image" Target="../media/image509.png"/><Relationship Id="rId13" Type="http://schemas.openxmlformats.org/officeDocument/2006/relationships/image" Target="../media/image512.png"/><Relationship Id="rId18" Type="http://schemas.openxmlformats.org/officeDocument/2006/relationships/image" Target="../media/image516.png"/><Relationship Id="rId39" Type="http://schemas.openxmlformats.org/officeDocument/2006/relationships/image" Target="../media/image50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1.png"/><Relationship Id="rId21" Type="http://schemas.openxmlformats.org/officeDocument/2006/relationships/image" Target="../media/image517.png"/><Relationship Id="rId42" Type="http://schemas.openxmlformats.org/officeDocument/2006/relationships/image" Target="../media/image488.png"/><Relationship Id="rId47" Type="http://schemas.openxmlformats.org/officeDocument/2006/relationships/image" Target="../media/image527.png"/><Relationship Id="rId63" Type="http://schemas.openxmlformats.org/officeDocument/2006/relationships/image" Target="../media/image543.png"/><Relationship Id="rId68" Type="http://schemas.openxmlformats.org/officeDocument/2006/relationships/image" Target="../media/image548.png"/><Relationship Id="rId7" Type="http://schemas.openxmlformats.org/officeDocument/2006/relationships/image" Target="../media/image507.png"/><Relationship Id="rId2" Type="http://schemas.openxmlformats.org/officeDocument/2006/relationships/image" Target="../media/image124.png"/><Relationship Id="rId16" Type="http://schemas.openxmlformats.org/officeDocument/2006/relationships/image" Target="../media/image513.png"/><Relationship Id="rId29" Type="http://schemas.openxmlformats.org/officeDocument/2006/relationships/image" Target="../media/image460.png"/><Relationship Id="rId11" Type="http://schemas.openxmlformats.org/officeDocument/2006/relationships/image" Target="../media/image453.png"/><Relationship Id="rId24" Type="http://schemas.openxmlformats.org/officeDocument/2006/relationships/image" Target="../media/image471.png"/><Relationship Id="rId32" Type="http://schemas.openxmlformats.org/officeDocument/2006/relationships/image" Target="../media/image523.png"/><Relationship Id="rId37" Type="http://schemas.openxmlformats.org/officeDocument/2006/relationships/image" Target="../media/image483.png"/><Relationship Id="rId40" Type="http://schemas.openxmlformats.org/officeDocument/2006/relationships/image" Target="../media/image505.png"/><Relationship Id="rId45" Type="http://schemas.openxmlformats.org/officeDocument/2006/relationships/image" Target="../media/image463.png"/><Relationship Id="rId53" Type="http://schemas.openxmlformats.org/officeDocument/2006/relationships/image" Target="../media/image533.png"/><Relationship Id="rId58" Type="http://schemas.openxmlformats.org/officeDocument/2006/relationships/image" Target="../media/image538.png"/><Relationship Id="rId66" Type="http://schemas.openxmlformats.org/officeDocument/2006/relationships/image" Target="../media/image546.png"/><Relationship Id="rId5" Type="http://schemas.openxmlformats.org/officeDocument/2006/relationships/image" Target="../media/image441.png"/><Relationship Id="rId61" Type="http://schemas.openxmlformats.org/officeDocument/2006/relationships/image" Target="../media/image541.png"/><Relationship Id="rId19" Type="http://schemas.openxmlformats.org/officeDocument/2006/relationships/image" Target="../media/image516.png"/><Relationship Id="rId14" Type="http://schemas.openxmlformats.org/officeDocument/2006/relationships/image" Target="../media/image512.png"/><Relationship Id="rId22" Type="http://schemas.openxmlformats.org/officeDocument/2006/relationships/image" Target="../media/image518.png"/><Relationship Id="rId27" Type="http://schemas.openxmlformats.org/officeDocument/2006/relationships/image" Target="../media/image467.png"/><Relationship Id="rId30" Type="http://schemas.openxmlformats.org/officeDocument/2006/relationships/image" Target="../media/image470.png"/><Relationship Id="rId35" Type="http://schemas.openxmlformats.org/officeDocument/2006/relationships/image" Target="../media/image481.png"/><Relationship Id="rId43" Type="http://schemas.openxmlformats.org/officeDocument/2006/relationships/image" Target="../media/image525.png"/><Relationship Id="rId48" Type="http://schemas.openxmlformats.org/officeDocument/2006/relationships/image" Target="../media/image528.png"/><Relationship Id="rId56" Type="http://schemas.openxmlformats.org/officeDocument/2006/relationships/image" Target="../media/image536.png"/><Relationship Id="rId64" Type="http://schemas.openxmlformats.org/officeDocument/2006/relationships/image" Target="../media/image544.png"/><Relationship Id="rId69" Type="http://schemas.openxmlformats.org/officeDocument/2006/relationships/image" Target="../media/image549.png"/><Relationship Id="rId8" Type="http://schemas.openxmlformats.org/officeDocument/2006/relationships/image" Target="../media/image550.png"/><Relationship Id="rId51" Type="http://schemas.openxmlformats.org/officeDocument/2006/relationships/image" Target="../media/image531.png"/><Relationship Id="rId3" Type="http://schemas.openxmlformats.org/officeDocument/2006/relationships/image" Target="../media/image440.png"/><Relationship Id="rId12" Type="http://schemas.openxmlformats.org/officeDocument/2006/relationships/image" Target="../media/image510.png"/><Relationship Id="rId17" Type="http://schemas.openxmlformats.org/officeDocument/2006/relationships/image" Target="../media/image514.png"/><Relationship Id="rId25" Type="http://schemas.openxmlformats.org/officeDocument/2006/relationships/image" Target="../media/image520.png"/><Relationship Id="rId33" Type="http://schemas.openxmlformats.org/officeDocument/2006/relationships/image" Target="../media/image478.png"/><Relationship Id="rId38" Type="http://schemas.openxmlformats.org/officeDocument/2006/relationships/image" Target="../media/image552.png"/><Relationship Id="rId46" Type="http://schemas.openxmlformats.org/officeDocument/2006/relationships/image" Target="../media/image526.png"/><Relationship Id="rId59" Type="http://schemas.openxmlformats.org/officeDocument/2006/relationships/image" Target="../media/image539.png"/><Relationship Id="rId67" Type="http://schemas.openxmlformats.org/officeDocument/2006/relationships/image" Target="../media/image547.png"/><Relationship Id="rId20" Type="http://schemas.openxmlformats.org/officeDocument/2006/relationships/image" Target="../media/image469.png"/><Relationship Id="rId41" Type="http://schemas.openxmlformats.org/officeDocument/2006/relationships/image" Target="../media/image487.png"/><Relationship Id="rId54" Type="http://schemas.openxmlformats.org/officeDocument/2006/relationships/image" Target="../media/image534.png"/><Relationship Id="rId62" Type="http://schemas.openxmlformats.org/officeDocument/2006/relationships/image" Target="../media/image5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2.png"/><Relationship Id="rId15" Type="http://schemas.openxmlformats.org/officeDocument/2006/relationships/image" Target="../media/image479.png"/><Relationship Id="rId23" Type="http://schemas.openxmlformats.org/officeDocument/2006/relationships/image" Target="../media/image519.png"/><Relationship Id="rId28" Type="http://schemas.openxmlformats.org/officeDocument/2006/relationships/image" Target="../media/image468.png"/><Relationship Id="rId36" Type="http://schemas.openxmlformats.org/officeDocument/2006/relationships/image" Target="../media/image482.png"/><Relationship Id="rId49" Type="http://schemas.openxmlformats.org/officeDocument/2006/relationships/image" Target="../media/image529.png"/><Relationship Id="rId57" Type="http://schemas.openxmlformats.org/officeDocument/2006/relationships/image" Target="../media/image537.png"/><Relationship Id="rId10" Type="http://schemas.openxmlformats.org/officeDocument/2006/relationships/image" Target="../media/image509.png"/><Relationship Id="rId31" Type="http://schemas.openxmlformats.org/officeDocument/2006/relationships/image" Target="../media/image522.png"/><Relationship Id="rId44" Type="http://schemas.openxmlformats.org/officeDocument/2006/relationships/image" Target="../media/image462.png"/><Relationship Id="rId52" Type="http://schemas.openxmlformats.org/officeDocument/2006/relationships/image" Target="../media/image532.png"/><Relationship Id="rId60" Type="http://schemas.openxmlformats.org/officeDocument/2006/relationships/image" Target="../media/image540.png"/><Relationship Id="rId65" Type="http://schemas.openxmlformats.org/officeDocument/2006/relationships/image" Target="../media/image545.png"/><Relationship Id="rId4" Type="http://schemas.openxmlformats.org/officeDocument/2006/relationships/image" Target="../media/image206.png"/><Relationship Id="rId9" Type="http://schemas.openxmlformats.org/officeDocument/2006/relationships/image" Target="../media/image551.png"/><Relationship Id="rId13" Type="http://schemas.openxmlformats.org/officeDocument/2006/relationships/image" Target="../media/image511.png"/><Relationship Id="rId18" Type="http://schemas.openxmlformats.org/officeDocument/2006/relationships/image" Target="../media/image515.png"/><Relationship Id="rId39" Type="http://schemas.openxmlformats.org/officeDocument/2006/relationships/image" Target="../media/image485.png"/><Relationship Id="rId34" Type="http://schemas.openxmlformats.org/officeDocument/2006/relationships/image" Target="../media/image480.png"/><Relationship Id="rId50" Type="http://schemas.openxmlformats.org/officeDocument/2006/relationships/image" Target="../media/image530.png"/><Relationship Id="rId55" Type="http://schemas.openxmlformats.org/officeDocument/2006/relationships/image" Target="../media/image53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9.png"/><Relationship Id="rId18" Type="http://schemas.openxmlformats.org/officeDocument/2006/relationships/image" Target="../media/image558.png"/><Relationship Id="rId26" Type="http://schemas.openxmlformats.org/officeDocument/2006/relationships/image" Target="../media/image563.png"/><Relationship Id="rId39" Type="http://schemas.openxmlformats.org/officeDocument/2006/relationships/image" Target="../media/image572.png"/><Relationship Id="rId21" Type="http://schemas.openxmlformats.org/officeDocument/2006/relationships/image" Target="../media/image541.png"/><Relationship Id="rId34" Type="http://schemas.openxmlformats.org/officeDocument/2006/relationships/image" Target="../media/image568.png"/><Relationship Id="rId42" Type="http://schemas.openxmlformats.org/officeDocument/2006/relationships/image" Target="../media/image574.png"/><Relationship Id="rId47" Type="http://schemas.openxmlformats.org/officeDocument/2006/relationships/image" Target="../media/image505.png"/><Relationship Id="rId7" Type="http://schemas.openxmlformats.org/officeDocument/2006/relationships/image" Target="../media/image554.png"/><Relationship Id="rId2" Type="http://schemas.openxmlformats.org/officeDocument/2006/relationships/image" Target="../media/image124.png"/><Relationship Id="rId16" Type="http://schemas.openxmlformats.org/officeDocument/2006/relationships/image" Target="../media/image530.png"/><Relationship Id="rId29" Type="http://schemas.openxmlformats.org/officeDocument/2006/relationships/image" Target="../media/image525.png"/><Relationship Id="rId11" Type="http://schemas.openxmlformats.org/officeDocument/2006/relationships/image" Target="../media/image511.png"/><Relationship Id="rId24" Type="http://schemas.openxmlformats.org/officeDocument/2006/relationships/image" Target="../media/image561.png"/><Relationship Id="rId32" Type="http://schemas.openxmlformats.org/officeDocument/2006/relationships/image" Target="../media/image566.png"/><Relationship Id="rId37" Type="http://schemas.openxmlformats.org/officeDocument/2006/relationships/image" Target="../media/image571.png"/><Relationship Id="rId40" Type="http://schemas.openxmlformats.org/officeDocument/2006/relationships/image" Target="../media/image573.png"/><Relationship Id="rId45" Type="http://schemas.openxmlformats.org/officeDocument/2006/relationships/image" Target="../media/image483.png"/><Relationship Id="rId5" Type="http://schemas.openxmlformats.org/officeDocument/2006/relationships/image" Target="../media/image553.png"/><Relationship Id="rId15" Type="http://schemas.openxmlformats.org/officeDocument/2006/relationships/image" Target="../media/image557.png"/><Relationship Id="rId23" Type="http://schemas.openxmlformats.org/officeDocument/2006/relationships/image" Target="../media/image560.png"/><Relationship Id="rId28" Type="http://schemas.openxmlformats.org/officeDocument/2006/relationships/image" Target="../media/image565.png"/><Relationship Id="rId36" Type="http://schemas.openxmlformats.org/officeDocument/2006/relationships/image" Target="../media/image570.png"/><Relationship Id="rId49" Type="http://schemas.openxmlformats.org/officeDocument/2006/relationships/image" Target="../media/image488.png"/><Relationship Id="rId10" Type="http://schemas.openxmlformats.org/officeDocument/2006/relationships/image" Target="../media/image510.png"/><Relationship Id="rId19" Type="http://schemas.openxmlformats.org/officeDocument/2006/relationships/image" Target="../media/image559.png"/><Relationship Id="rId31" Type="http://schemas.openxmlformats.org/officeDocument/2006/relationships/image" Target="../media/image463.png"/><Relationship Id="rId44" Type="http://schemas.openxmlformats.org/officeDocument/2006/relationships/image" Target="../media/image482.png"/><Relationship Id="rId4" Type="http://schemas.openxmlformats.org/officeDocument/2006/relationships/image" Target="../media/image206.png"/><Relationship Id="rId9" Type="http://schemas.openxmlformats.org/officeDocument/2006/relationships/image" Target="../media/image556.png"/><Relationship Id="rId14" Type="http://schemas.openxmlformats.org/officeDocument/2006/relationships/image" Target="../media/image513.png"/><Relationship Id="rId22" Type="http://schemas.openxmlformats.org/officeDocument/2006/relationships/image" Target="../media/image542.png"/><Relationship Id="rId27" Type="http://schemas.openxmlformats.org/officeDocument/2006/relationships/image" Target="../media/image564.png"/><Relationship Id="rId30" Type="http://schemas.openxmlformats.org/officeDocument/2006/relationships/image" Target="../media/image453.png"/><Relationship Id="rId35" Type="http://schemas.openxmlformats.org/officeDocument/2006/relationships/image" Target="../media/image569.png"/><Relationship Id="rId43" Type="http://schemas.openxmlformats.org/officeDocument/2006/relationships/image" Target="../media/image481.png"/><Relationship Id="rId48" Type="http://schemas.openxmlformats.org/officeDocument/2006/relationships/image" Target="../media/image487.png"/><Relationship Id="rId8" Type="http://schemas.openxmlformats.org/officeDocument/2006/relationships/image" Target="../media/image555.png"/><Relationship Id="rId3" Type="http://schemas.openxmlformats.org/officeDocument/2006/relationships/image" Target="../media/image440.png"/><Relationship Id="rId12" Type="http://schemas.openxmlformats.org/officeDocument/2006/relationships/image" Target="../media/image521.png"/><Relationship Id="rId17" Type="http://schemas.openxmlformats.org/officeDocument/2006/relationships/image" Target="../media/image529.png"/><Relationship Id="rId25" Type="http://schemas.openxmlformats.org/officeDocument/2006/relationships/image" Target="../media/image562.png"/><Relationship Id="rId33" Type="http://schemas.openxmlformats.org/officeDocument/2006/relationships/image" Target="../media/image567.png"/><Relationship Id="rId38" Type="http://schemas.openxmlformats.org/officeDocument/2006/relationships/image" Target="../media/image497.png"/><Relationship Id="rId46" Type="http://schemas.openxmlformats.org/officeDocument/2006/relationships/image" Target="../media/image575.png"/><Relationship Id="rId20" Type="http://schemas.openxmlformats.org/officeDocument/2006/relationships/image" Target="../media/image520.png"/><Relationship Id="rId41" Type="http://schemas.openxmlformats.org/officeDocument/2006/relationships/image" Target="../media/image4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8.png"/><Relationship Id="rId13" Type="http://schemas.openxmlformats.org/officeDocument/2006/relationships/image" Target="../media/image513.png"/><Relationship Id="rId18" Type="http://schemas.openxmlformats.org/officeDocument/2006/relationships/image" Target="../media/image582.png"/><Relationship Id="rId3" Type="http://schemas.openxmlformats.org/officeDocument/2006/relationships/image" Target="../media/image440.png"/><Relationship Id="rId21" Type="http://schemas.openxmlformats.org/officeDocument/2006/relationships/image" Target="../media/image511.png"/><Relationship Id="rId7" Type="http://schemas.openxmlformats.org/officeDocument/2006/relationships/image" Target="../media/image577.png"/><Relationship Id="rId12" Type="http://schemas.openxmlformats.org/officeDocument/2006/relationships/image" Target="../media/image463.png"/><Relationship Id="rId17" Type="http://schemas.openxmlformats.org/officeDocument/2006/relationships/image" Target="../media/image483.png"/><Relationship Id="rId2" Type="http://schemas.openxmlformats.org/officeDocument/2006/relationships/image" Target="../media/image124.png"/><Relationship Id="rId16" Type="http://schemas.openxmlformats.org/officeDocument/2006/relationships/image" Target="../media/image581.png"/><Relationship Id="rId20" Type="http://schemas.openxmlformats.org/officeDocument/2006/relationships/image" Target="../media/image5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6.png"/><Relationship Id="rId11" Type="http://schemas.openxmlformats.org/officeDocument/2006/relationships/image" Target="../media/image462.png"/><Relationship Id="rId5" Type="http://schemas.openxmlformats.org/officeDocument/2006/relationships/image" Target="../media/image441.png"/><Relationship Id="rId15" Type="http://schemas.openxmlformats.org/officeDocument/2006/relationships/image" Target="../media/image580.png"/><Relationship Id="rId23" Type="http://schemas.openxmlformats.org/officeDocument/2006/relationships/image" Target="../media/image584.png"/><Relationship Id="rId10" Type="http://schemas.openxmlformats.org/officeDocument/2006/relationships/image" Target="../media/image521.png"/><Relationship Id="rId19" Type="http://schemas.openxmlformats.org/officeDocument/2006/relationships/image" Target="../media/image583.png"/><Relationship Id="rId4" Type="http://schemas.openxmlformats.org/officeDocument/2006/relationships/image" Target="../media/image206.png"/><Relationship Id="rId9" Type="http://schemas.openxmlformats.org/officeDocument/2006/relationships/image" Target="../media/image510.png"/><Relationship Id="rId14" Type="http://schemas.openxmlformats.org/officeDocument/2006/relationships/image" Target="../media/image579.png"/><Relationship Id="rId22" Type="http://schemas.openxmlformats.org/officeDocument/2006/relationships/image" Target="../media/image47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3.png"/><Relationship Id="rId18" Type="http://schemas.openxmlformats.org/officeDocument/2006/relationships/image" Target="../media/image544.png"/><Relationship Id="rId26" Type="http://schemas.openxmlformats.org/officeDocument/2006/relationships/image" Target="../media/image548.png"/><Relationship Id="rId39" Type="http://schemas.openxmlformats.org/officeDocument/2006/relationships/image" Target="../media/image604.png"/><Relationship Id="rId21" Type="http://schemas.openxmlformats.org/officeDocument/2006/relationships/image" Target="../media/image463.png"/><Relationship Id="rId34" Type="http://schemas.openxmlformats.org/officeDocument/2006/relationships/image" Target="../media/image599.png"/><Relationship Id="rId42" Type="http://schemas.openxmlformats.org/officeDocument/2006/relationships/image" Target="../media/image606.png"/><Relationship Id="rId7" Type="http://schemas.openxmlformats.org/officeDocument/2006/relationships/image" Target="../media/image585.png"/><Relationship Id="rId2" Type="http://schemas.openxmlformats.org/officeDocument/2006/relationships/image" Target="../media/image124.png"/><Relationship Id="rId16" Type="http://schemas.openxmlformats.org/officeDocument/2006/relationships/image" Target="../media/image556.png"/><Relationship Id="rId20" Type="http://schemas.openxmlformats.org/officeDocument/2006/relationships/image" Target="../media/image564.png"/><Relationship Id="rId29" Type="http://schemas.openxmlformats.org/officeDocument/2006/relationships/image" Target="../media/image594.png"/><Relationship Id="rId41" Type="http://schemas.openxmlformats.org/officeDocument/2006/relationships/image" Target="../media/image6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6.png"/><Relationship Id="rId11" Type="http://schemas.openxmlformats.org/officeDocument/2006/relationships/image" Target="../media/image541.png"/><Relationship Id="rId24" Type="http://schemas.openxmlformats.org/officeDocument/2006/relationships/image" Target="../media/image462.png"/><Relationship Id="rId32" Type="http://schemas.openxmlformats.org/officeDocument/2006/relationships/image" Target="../media/image597.png"/><Relationship Id="rId37" Type="http://schemas.openxmlformats.org/officeDocument/2006/relationships/image" Target="../media/image602.png"/><Relationship Id="rId40" Type="http://schemas.openxmlformats.org/officeDocument/2006/relationships/image" Target="../media/image471.png"/><Relationship Id="rId5" Type="http://schemas.openxmlformats.org/officeDocument/2006/relationships/image" Target="../media/image441.png"/><Relationship Id="rId15" Type="http://schemas.openxmlformats.org/officeDocument/2006/relationships/image" Target="../media/image588.png"/><Relationship Id="rId23" Type="http://schemas.openxmlformats.org/officeDocument/2006/relationships/image" Target="../media/image521.png"/><Relationship Id="rId28" Type="http://schemas.openxmlformats.org/officeDocument/2006/relationships/image" Target="../media/image593.png"/><Relationship Id="rId36" Type="http://schemas.openxmlformats.org/officeDocument/2006/relationships/image" Target="../media/image601.png"/><Relationship Id="rId10" Type="http://schemas.openxmlformats.org/officeDocument/2006/relationships/image" Target="../media/image510.png"/><Relationship Id="rId19" Type="http://schemas.openxmlformats.org/officeDocument/2006/relationships/image" Target="../media/image590.png"/><Relationship Id="rId31" Type="http://schemas.openxmlformats.org/officeDocument/2006/relationships/image" Target="../media/image596.png"/><Relationship Id="rId44" Type="http://schemas.openxmlformats.org/officeDocument/2006/relationships/image" Target="../media/image608.png"/><Relationship Id="rId4" Type="http://schemas.openxmlformats.org/officeDocument/2006/relationships/image" Target="../media/image206.png"/><Relationship Id="rId9" Type="http://schemas.openxmlformats.org/officeDocument/2006/relationships/image" Target="../media/image453.png"/><Relationship Id="rId14" Type="http://schemas.openxmlformats.org/officeDocument/2006/relationships/image" Target="../media/image587.png"/><Relationship Id="rId22" Type="http://schemas.openxmlformats.org/officeDocument/2006/relationships/image" Target="../media/image520.png"/><Relationship Id="rId27" Type="http://schemas.openxmlformats.org/officeDocument/2006/relationships/image" Target="../media/image592.png"/><Relationship Id="rId30" Type="http://schemas.openxmlformats.org/officeDocument/2006/relationships/image" Target="../media/image595.png"/><Relationship Id="rId35" Type="http://schemas.openxmlformats.org/officeDocument/2006/relationships/image" Target="../media/image600.png"/><Relationship Id="rId43" Type="http://schemas.openxmlformats.org/officeDocument/2006/relationships/image" Target="../media/image607.png"/><Relationship Id="rId8" Type="http://schemas.openxmlformats.org/officeDocument/2006/relationships/image" Target="../media/image586.png"/><Relationship Id="rId3" Type="http://schemas.openxmlformats.org/officeDocument/2006/relationships/image" Target="../media/image440.png"/><Relationship Id="rId12" Type="http://schemas.openxmlformats.org/officeDocument/2006/relationships/image" Target="../media/image542.png"/><Relationship Id="rId17" Type="http://schemas.openxmlformats.org/officeDocument/2006/relationships/image" Target="../media/image589.png"/><Relationship Id="rId25" Type="http://schemas.openxmlformats.org/officeDocument/2006/relationships/image" Target="../media/image591.png"/><Relationship Id="rId33" Type="http://schemas.openxmlformats.org/officeDocument/2006/relationships/image" Target="../media/image598.png"/><Relationship Id="rId38" Type="http://schemas.openxmlformats.org/officeDocument/2006/relationships/image" Target="../media/image6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9.png"/><Relationship Id="rId18" Type="http://schemas.openxmlformats.org/officeDocument/2006/relationships/image" Target="../media/image623.png"/><Relationship Id="rId26" Type="http://schemas.openxmlformats.org/officeDocument/2006/relationships/image" Target="../media/image630.png"/><Relationship Id="rId39" Type="http://schemas.openxmlformats.org/officeDocument/2006/relationships/image" Target="../media/image641.png"/><Relationship Id="rId21" Type="http://schemas.openxmlformats.org/officeDocument/2006/relationships/image" Target="../media/image626.png"/><Relationship Id="rId34" Type="http://schemas.openxmlformats.org/officeDocument/2006/relationships/image" Target="../media/image518.png"/><Relationship Id="rId42" Type="http://schemas.openxmlformats.org/officeDocument/2006/relationships/image" Target="../media/image643.png"/><Relationship Id="rId47" Type="http://schemas.openxmlformats.org/officeDocument/2006/relationships/image" Target="../media/image648.png"/><Relationship Id="rId50" Type="http://schemas.openxmlformats.org/officeDocument/2006/relationships/image" Target="../media/image651.png"/><Relationship Id="rId55" Type="http://schemas.openxmlformats.org/officeDocument/2006/relationships/image" Target="../media/image656.png"/><Relationship Id="rId7" Type="http://schemas.openxmlformats.org/officeDocument/2006/relationships/image" Target="../media/image614.png"/><Relationship Id="rId2" Type="http://schemas.openxmlformats.org/officeDocument/2006/relationships/image" Target="../media/image609.png"/><Relationship Id="rId16" Type="http://schemas.openxmlformats.org/officeDocument/2006/relationships/image" Target="../media/image621.png"/><Relationship Id="rId29" Type="http://schemas.openxmlformats.org/officeDocument/2006/relationships/image" Target="../media/image633.png"/><Relationship Id="rId11" Type="http://schemas.openxmlformats.org/officeDocument/2006/relationships/image" Target="../media/image617.png"/><Relationship Id="rId24" Type="http://schemas.openxmlformats.org/officeDocument/2006/relationships/image" Target="../media/image628.png"/><Relationship Id="rId32" Type="http://schemas.openxmlformats.org/officeDocument/2006/relationships/image" Target="../media/image636.png"/><Relationship Id="rId37" Type="http://schemas.openxmlformats.org/officeDocument/2006/relationships/image" Target="../media/image639.png"/><Relationship Id="rId40" Type="http://schemas.openxmlformats.org/officeDocument/2006/relationships/image" Target="../media/image579.png"/><Relationship Id="rId45" Type="http://schemas.openxmlformats.org/officeDocument/2006/relationships/image" Target="../media/image646.png"/><Relationship Id="rId53" Type="http://schemas.openxmlformats.org/officeDocument/2006/relationships/image" Target="../media/image654.png"/><Relationship Id="rId5" Type="http://schemas.openxmlformats.org/officeDocument/2006/relationships/image" Target="../media/image612.png"/><Relationship Id="rId10" Type="http://schemas.openxmlformats.org/officeDocument/2006/relationships/image" Target="../media/image616.png"/><Relationship Id="rId19" Type="http://schemas.openxmlformats.org/officeDocument/2006/relationships/image" Target="../media/image624.png"/><Relationship Id="rId31" Type="http://schemas.openxmlformats.org/officeDocument/2006/relationships/image" Target="../media/image635.png"/><Relationship Id="rId44" Type="http://schemas.openxmlformats.org/officeDocument/2006/relationships/image" Target="../media/image645.png"/><Relationship Id="rId52" Type="http://schemas.openxmlformats.org/officeDocument/2006/relationships/image" Target="../media/image653.png"/><Relationship Id="rId4" Type="http://schemas.openxmlformats.org/officeDocument/2006/relationships/image" Target="../media/image611.png"/><Relationship Id="rId9" Type="http://schemas.openxmlformats.org/officeDocument/2006/relationships/image" Target="../media/image529.png"/><Relationship Id="rId14" Type="http://schemas.openxmlformats.org/officeDocument/2006/relationships/image" Target="../media/image620.png"/><Relationship Id="rId22" Type="http://schemas.openxmlformats.org/officeDocument/2006/relationships/image" Target="../media/image627.png"/><Relationship Id="rId27" Type="http://schemas.openxmlformats.org/officeDocument/2006/relationships/image" Target="../media/image631.png"/><Relationship Id="rId30" Type="http://schemas.openxmlformats.org/officeDocument/2006/relationships/image" Target="../media/image634.png"/><Relationship Id="rId35" Type="http://schemas.openxmlformats.org/officeDocument/2006/relationships/image" Target="../media/image541.png"/><Relationship Id="rId43" Type="http://schemas.openxmlformats.org/officeDocument/2006/relationships/image" Target="../media/image644.png"/><Relationship Id="rId48" Type="http://schemas.openxmlformats.org/officeDocument/2006/relationships/image" Target="../media/image649.png"/><Relationship Id="rId8" Type="http://schemas.openxmlformats.org/officeDocument/2006/relationships/image" Target="../media/image615.png"/><Relationship Id="rId51" Type="http://schemas.openxmlformats.org/officeDocument/2006/relationships/image" Target="../media/image652.png"/><Relationship Id="rId3" Type="http://schemas.openxmlformats.org/officeDocument/2006/relationships/image" Target="../media/image610.png"/><Relationship Id="rId12" Type="http://schemas.openxmlformats.org/officeDocument/2006/relationships/image" Target="../media/image618.png"/><Relationship Id="rId17" Type="http://schemas.openxmlformats.org/officeDocument/2006/relationships/image" Target="../media/image622.png"/><Relationship Id="rId25" Type="http://schemas.openxmlformats.org/officeDocument/2006/relationships/image" Target="../media/image629.png"/><Relationship Id="rId33" Type="http://schemas.openxmlformats.org/officeDocument/2006/relationships/image" Target="../media/image637.png"/><Relationship Id="rId38" Type="http://schemas.openxmlformats.org/officeDocument/2006/relationships/image" Target="../media/image640.png"/><Relationship Id="rId46" Type="http://schemas.openxmlformats.org/officeDocument/2006/relationships/image" Target="../media/image647.png"/><Relationship Id="rId20" Type="http://schemas.openxmlformats.org/officeDocument/2006/relationships/image" Target="../media/image625.png"/><Relationship Id="rId41" Type="http://schemas.openxmlformats.org/officeDocument/2006/relationships/image" Target="../media/image642.png"/><Relationship Id="rId54" Type="http://schemas.openxmlformats.org/officeDocument/2006/relationships/image" Target="../media/image6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3.png"/><Relationship Id="rId15" Type="http://schemas.openxmlformats.org/officeDocument/2006/relationships/image" Target="../media/image536.png"/><Relationship Id="rId23" Type="http://schemas.openxmlformats.org/officeDocument/2006/relationships/image" Target="../media/image471.png"/><Relationship Id="rId28" Type="http://schemas.openxmlformats.org/officeDocument/2006/relationships/image" Target="../media/image632.png"/><Relationship Id="rId36" Type="http://schemas.openxmlformats.org/officeDocument/2006/relationships/image" Target="../media/image638.png"/><Relationship Id="rId49" Type="http://schemas.openxmlformats.org/officeDocument/2006/relationships/image" Target="../media/image65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4.png"/><Relationship Id="rId18" Type="http://schemas.openxmlformats.org/officeDocument/2006/relationships/image" Target="../media/image668.png"/><Relationship Id="rId26" Type="http://schemas.openxmlformats.org/officeDocument/2006/relationships/image" Target="../media/image674.png"/><Relationship Id="rId39" Type="http://schemas.openxmlformats.org/officeDocument/2006/relationships/image" Target="../media/image682.png"/><Relationship Id="rId21" Type="http://schemas.openxmlformats.org/officeDocument/2006/relationships/image" Target="../media/image671.png"/><Relationship Id="rId34" Type="http://schemas.openxmlformats.org/officeDocument/2006/relationships/image" Target="../media/image523.png"/><Relationship Id="rId42" Type="http://schemas.openxmlformats.org/officeDocument/2006/relationships/image" Target="../media/image685.png"/><Relationship Id="rId47" Type="http://schemas.openxmlformats.org/officeDocument/2006/relationships/image" Target="../media/image690.png"/><Relationship Id="rId7" Type="http://schemas.openxmlformats.org/officeDocument/2006/relationships/image" Target="../media/image541.png"/><Relationship Id="rId2" Type="http://schemas.openxmlformats.org/officeDocument/2006/relationships/image" Target="../media/image657.png"/><Relationship Id="rId16" Type="http://schemas.openxmlformats.org/officeDocument/2006/relationships/image" Target="../media/image667.png"/><Relationship Id="rId29" Type="http://schemas.openxmlformats.org/officeDocument/2006/relationships/image" Target="../media/image4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1.png"/><Relationship Id="rId11" Type="http://schemas.openxmlformats.org/officeDocument/2006/relationships/image" Target="../media/image644.png"/><Relationship Id="rId24" Type="http://schemas.openxmlformats.org/officeDocument/2006/relationships/image" Target="../media/image647.png"/><Relationship Id="rId32" Type="http://schemas.openxmlformats.org/officeDocument/2006/relationships/image" Target="../media/image677.png"/><Relationship Id="rId37" Type="http://schemas.openxmlformats.org/officeDocument/2006/relationships/image" Target="../media/image681.png"/><Relationship Id="rId40" Type="http://schemas.openxmlformats.org/officeDocument/2006/relationships/image" Target="../media/image683.png"/><Relationship Id="rId45" Type="http://schemas.openxmlformats.org/officeDocument/2006/relationships/image" Target="../media/image688.png"/><Relationship Id="rId5" Type="http://schemas.openxmlformats.org/officeDocument/2006/relationships/image" Target="../media/image660.png"/><Relationship Id="rId15" Type="http://schemas.openxmlformats.org/officeDocument/2006/relationships/image" Target="../media/image666.png"/><Relationship Id="rId23" Type="http://schemas.openxmlformats.org/officeDocument/2006/relationships/image" Target="../media/image631.png"/><Relationship Id="rId28" Type="http://schemas.openxmlformats.org/officeDocument/2006/relationships/image" Target="../media/image675.png"/><Relationship Id="rId36" Type="http://schemas.openxmlformats.org/officeDocument/2006/relationships/image" Target="../media/image680.png"/><Relationship Id="rId10" Type="http://schemas.openxmlformats.org/officeDocument/2006/relationships/image" Target="../media/image663.png"/><Relationship Id="rId19" Type="http://schemas.openxmlformats.org/officeDocument/2006/relationships/image" Target="../media/image669.png"/><Relationship Id="rId31" Type="http://schemas.openxmlformats.org/officeDocument/2006/relationships/image" Target="../media/image530.png"/><Relationship Id="rId44" Type="http://schemas.openxmlformats.org/officeDocument/2006/relationships/image" Target="../media/image687.png"/><Relationship Id="rId4" Type="http://schemas.openxmlformats.org/officeDocument/2006/relationships/image" Target="../media/image659.png"/><Relationship Id="rId9" Type="http://schemas.openxmlformats.org/officeDocument/2006/relationships/image" Target="../media/image474.png"/><Relationship Id="rId14" Type="http://schemas.openxmlformats.org/officeDocument/2006/relationships/image" Target="../media/image665.png"/><Relationship Id="rId22" Type="http://schemas.openxmlformats.org/officeDocument/2006/relationships/image" Target="../media/image672.png"/><Relationship Id="rId27" Type="http://schemas.openxmlformats.org/officeDocument/2006/relationships/image" Target="../media/image445.png"/><Relationship Id="rId30" Type="http://schemas.openxmlformats.org/officeDocument/2006/relationships/image" Target="../media/image676.png"/><Relationship Id="rId35" Type="http://schemas.openxmlformats.org/officeDocument/2006/relationships/image" Target="../media/image679.png"/><Relationship Id="rId43" Type="http://schemas.openxmlformats.org/officeDocument/2006/relationships/image" Target="../media/image686.png"/><Relationship Id="rId48" Type="http://schemas.openxmlformats.org/officeDocument/2006/relationships/image" Target="../media/image691.png"/><Relationship Id="rId8" Type="http://schemas.openxmlformats.org/officeDocument/2006/relationships/image" Target="../media/image662.png"/><Relationship Id="rId3" Type="http://schemas.openxmlformats.org/officeDocument/2006/relationships/image" Target="../media/image658.png"/><Relationship Id="rId12" Type="http://schemas.openxmlformats.org/officeDocument/2006/relationships/image" Target="../media/image645.png"/><Relationship Id="rId17" Type="http://schemas.openxmlformats.org/officeDocument/2006/relationships/image" Target="../media/image600.png"/><Relationship Id="rId25" Type="http://schemas.openxmlformats.org/officeDocument/2006/relationships/image" Target="../media/image673.png"/><Relationship Id="rId33" Type="http://schemas.openxmlformats.org/officeDocument/2006/relationships/image" Target="../media/image678.png"/><Relationship Id="rId38" Type="http://schemas.openxmlformats.org/officeDocument/2006/relationships/image" Target="../media/image471.png"/><Relationship Id="rId46" Type="http://schemas.openxmlformats.org/officeDocument/2006/relationships/image" Target="../media/image689.png"/><Relationship Id="rId20" Type="http://schemas.openxmlformats.org/officeDocument/2006/relationships/image" Target="../media/image670.png"/><Relationship Id="rId41" Type="http://schemas.openxmlformats.org/officeDocument/2006/relationships/image" Target="../media/image68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6.png"/><Relationship Id="rId18" Type="http://schemas.openxmlformats.org/officeDocument/2006/relationships/image" Target="../media/image704.png"/><Relationship Id="rId26" Type="http://schemas.openxmlformats.org/officeDocument/2006/relationships/image" Target="../media/image517.png"/><Relationship Id="rId39" Type="http://schemas.openxmlformats.org/officeDocument/2006/relationships/image" Target="../media/image720.png"/><Relationship Id="rId21" Type="http://schemas.openxmlformats.org/officeDocument/2006/relationships/image" Target="../media/image706.png"/><Relationship Id="rId34" Type="http://schemas.openxmlformats.org/officeDocument/2006/relationships/image" Target="../media/image715.png"/><Relationship Id="rId42" Type="http://schemas.openxmlformats.org/officeDocument/2006/relationships/image" Target="../media/image620.png"/><Relationship Id="rId7" Type="http://schemas.openxmlformats.org/officeDocument/2006/relationships/image" Target="../media/image695.png"/><Relationship Id="rId2" Type="http://schemas.openxmlformats.org/officeDocument/2006/relationships/image" Target="../media/image692.png"/><Relationship Id="rId16" Type="http://schemas.openxmlformats.org/officeDocument/2006/relationships/image" Target="../media/image702.png"/><Relationship Id="rId29" Type="http://schemas.openxmlformats.org/officeDocument/2006/relationships/image" Target="../media/image4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1.png"/><Relationship Id="rId11" Type="http://schemas.openxmlformats.org/officeDocument/2006/relationships/image" Target="../media/image699.png"/><Relationship Id="rId24" Type="http://schemas.openxmlformats.org/officeDocument/2006/relationships/image" Target="../media/image709.png"/><Relationship Id="rId32" Type="http://schemas.openxmlformats.org/officeDocument/2006/relationships/image" Target="../media/image713.png"/><Relationship Id="rId37" Type="http://schemas.openxmlformats.org/officeDocument/2006/relationships/image" Target="../media/image718.png"/><Relationship Id="rId40" Type="http://schemas.openxmlformats.org/officeDocument/2006/relationships/image" Target="../media/image721.png"/><Relationship Id="rId45" Type="http://schemas.openxmlformats.org/officeDocument/2006/relationships/image" Target="../media/image725.png"/><Relationship Id="rId5" Type="http://schemas.openxmlformats.org/officeDocument/2006/relationships/image" Target="../media/image694.png"/><Relationship Id="rId15" Type="http://schemas.openxmlformats.org/officeDocument/2006/relationships/image" Target="../media/image701.png"/><Relationship Id="rId23" Type="http://schemas.openxmlformats.org/officeDocument/2006/relationships/image" Target="../media/image708.png"/><Relationship Id="rId28" Type="http://schemas.openxmlformats.org/officeDocument/2006/relationships/image" Target="../media/image711.png"/><Relationship Id="rId36" Type="http://schemas.openxmlformats.org/officeDocument/2006/relationships/image" Target="../media/image717.png"/><Relationship Id="rId10" Type="http://schemas.openxmlformats.org/officeDocument/2006/relationships/image" Target="../media/image698.png"/><Relationship Id="rId19" Type="http://schemas.openxmlformats.org/officeDocument/2006/relationships/image" Target="../media/image643.png"/><Relationship Id="rId31" Type="http://schemas.openxmlformats.org/officeDocument/2006/relationships/image" Target="../media/image712.png"/><Relationship Id="rId44" Type="http://schemas.openxmlformats.org/officeDocument/2006/relationships/image" Target="../media/image724.png"/><Relationship Id="rId4" Type="http://schemas.openxmlformats.org/officeDocument/2006/relationships/image" Target="../media/image567.png"/><Relationship Id="rId9" Type="http://schemas.openxmlformats.org/officeDocument/2006/relationships/image" Target="../media/image697.png"/><Relationship Id="rId14" Type="http://schemas.openxmlformats.org/officeDocument/2006/relationships/image" Target="../media/image700.png"/><Relationship Id="rId22" Type="http://schemas.openxmlformats.org/officeDocument/2006/relationships/image" Target="../media/image707.png"/><Relationship Id="rId27" Type="http://schemas.openxmlformats.org/officeDocument/2006/relationships/image" Target="../media/image518.png"/><Relationship Id="rId30" Type="http://schemas.openxmlformats.org/officeDocument/2006/relationships/image" Target="../media/image496.png"/><Relationship Id="rId35" Type="http://schemas.openxmlformats.org/officeDocument/2006/relationships/image" Target="../media/image716.png"/><Relationship Id="rId43" Type="http://schemas.openxmlformats.org/officeDocument/2006/relationships/image" Target="../media/image723.png"/><Relationship Id="rId8" Type="http://schemas.openxmlformats.org/officeDocument/2006/relationships/image" Target="../media/image696.png"/><Relationship Id="rId3" Type="http://schemas.openxmlformats.org/officeDocument/2006/relationships/image" Target="../media/image693.png"/><Relationship Id="rId12" Type="http://schemas.openxmlformats.org/officeDocument/2006/relationships/image" Target="../media/image634.png"/><Relationship Id="rId17" Type="http://schemas.openxmlformats.org/officeDocument/2006/relationships/image" Target="../media/image703.png"/><Relationship Id="rId25" Type="http://schemas.openxmlformats.org/officeDocument/2006/relationships/image" Target="../media/image710.png"/><Relationship Id="rId33" Type="http://schemas.openxmlformats.org/officeDocument/2006/relationships/image" Target="../media/image714.png"/><Relationship Id="rId38" Type="http://schemas.openxmlformats.org/officeDocument/2006/relationships/image" Target="../media/image719.png"/><Relationship Id="rId20" Type="http://schemas.openxmlformats.org/officeDocument/2006/relationships/image" Target="../media/image705.png"/><Relationship Id="rId41" Type="http://schemas.openxmlformats.org/officeDocument/2006/relationships/image" Target="../media/image72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2.png"/><Relationship Id="rId18" Type="http://schemas.openxmlformats.org/officeDocument/2006/relationships/image" Target="../media/image735.png"/><Relationship Id="rId26" Type="http://schemas.openxmlformats.org/officeDocument/2006/relationships/image" Target="../media/image741.png"/><Relationship Id="rId39" Type="http://schemas.openxmlformats.org/officeDocument/2006/relationships/image" Target="../media/image753.png"/><Relationship Id="rId21" Type="http://schemas.openxmlformats.org/officeDocument/2006/relationships/image" Target="../media/image737.png"/><Relationship Id="rId34" Type="http://schemas.openxmlformats.org/officeDocument/2006/relationships/image" Target="../media/image749.png"/><Relationship Id="rId42" Type="http://schemas.openxmlformats.org/officeDocument/2006/relationships/image" Target="../media/image755.png"/><Relationship Id="rId47" Type="http://schemas.openxmlformats.org/officeDocument/2006/relationships/image" Target="../media/image482.png"/><Relationship Id="rId50" Type="http://schemas.openxmlformats.org/officeDocument/2006/relationships/image" Target="../media/image760.png"/><Relationship Id="rId55" Type="http://schemas.openxmlformats.org/officeDocument/2006/relationships/image" Target="../media/image765.png"/><Relationship Id="rId7" Type="http://schemas.openxmlformats.org/officeDocument/2006/relationships/image" Target="../media/image728.png"/><Relationship Id="rId2" Type="http://schemas.openxmlformats.org/officeDocument/2006/relationships/image" Target="../media/image726.png"/><Relationship Id="rId16" Type="http://schemas.openxmlformats.org/officeDocument/2006/relationships/image" Target="../media/image733.png"/><Relationship Id="rId29" Type="http://schemas.openxmlformats.org/officeDocument/2006/relationships/image" Target="../media/image744.png"/><Relationship Id="rId11" Type="http://schemas.openxmlformats.org/officeDocument/2006/relationships/image" Target="../media/image530.png"/><Relationship Id="rId24" Type="http://schemas.openxmlformats.org/officeDocument/2006/relationships/image" Target="../media/image474.png"/><Relationship Id="rId32" Type="http://schemas.openxmlformats.org/officeDocument/2006/relationships/image" Target="../media/image747.png"/><Relationship Id="rId37" Type="http://schemas.openxmlformats.org/officeDocument/2006/relationships/image" Target="../media/image751.png"/><Relationship Id="rId40" Type="http://schemas.openxmlformats.org/officeDocument/2006/relationships/image" Target="../media/image754.png"/><Relationship Id="rId45" Type="http://schemas.openxmlformats.org/officeDocument/2006/relationships/image" Target="../media/image757.png"/><Relationship Id="rId53" Type="http://schemas.openxmlformats.org/officeDocument/2006/relationships/image" Target="../media/image763.png"/><Relationship Id="rId5" Type="http://schemas.openxmlformats.org/officeDocument/2006/relationships/image" Target="../media/image727.png"/><Relationship Id="rId10" Type="http://schemas.openxmlformats.org/officeDocument/2006/relationships/image" Target="../media/image730.png"/><Relationship Id="rId19" Type="http://schemas.openxmlformats.org/officeDocument/2006/relationships/image" Target="../media/image736.png"/><Relationship Id="rId31" Type="http://schemas.openxmlformats.org/officeDocument/2006/relationships/image" Target="../media/image746.png"/><Relationship Id="rId44" Type="http://schemas.openxmlformats.org/officeDocument/2006/relationships/image" Target="../media/image756.png"/><Relationship Id="rId52" Type="http://schemas.openxmlformats.org/officeDocument/2006/relationships/image" Target="../media/image762.png"/><Relationship Id="rId4" Type="http://schemas.openxmlformats.org/officeDocument/2006/relationships/image" Target="../media/image669.png"/><Relationship Id="rId9" Type="http://schemas.openxmlformats.org/officeDocument/2006/relationships/image" Target="../media/image729.png"/><Relationship Id="rId14" Type="http://schemas.openxmlformats.org/officeDocument/2006/relationships/image" Target="../media/image529.png"/><Relationship Id="rId22" Type="http://schemas.openxmlformats.org/officeDocument/2006/relationships/image" Target="../media/image738.png"/><Relationship Id="rId27" Type="http://schemas.openxmlformats.org/officeDocument/2006/relationships/image" Target="../media/image742.png"/><Relationship Id="rId30" Type="http://schemas.openxmlformats.org/officeDocument/2006/relationships/image" Target="../media/image745.png"/><Relationship Id="rId35" Type="http://schemas.openxmlformats.org/officeDocument/2006/relationships/image" Target="../media/image691.png"/><Relationship Id="rId43" Type="http://schemas.openxmlformats.org/officeDocument/2006/relationships/image" Target="../media/image717.png"/><Relationship Id="rId48" Type="http://schemas.openxmlformats.org/officeDocument/2006/relationships/image" Target="../media/image518.png"/><Relationship Id="rId8" Type="http://schemas.openxmlformats.org/officeDocument/2006/relationships/image" Target="../media/image647.png"/><Relationship Id="rId51" Type="http://schemas.openxmlformats.org/officeDocument/2006/relationships/image" Target="../media/image761.png"/><Relationship Id="rId3" Type="http://schemas.openxmlformats.org/officeDocument/2006/relationships/image" Target="../media/image668.png"/><Relationship Id="rId12" Type="http://schemas.openxmlformats.org/officeDocument/2006/relationships/image" Target="../media/image731.png"/><Relationship Id="rId17" Type="http://schemas.openxmlformats.org/officeDocument/2006/relationships/image" Target="../media/image734.png"/><Relationship Id="rId25" Type="http://schemas.openxmlformats.org/officeDocument/2006/relationships/image" Target="../media/image740.png"/><Relationship Id="rId33" Type="http://schemas.openxmlformats.org/officeDocument/2006/relationships/image" Target="../media/image748.png"/><Relationship Id="rId38" Type="http://schemas.openxmlformats.org/officeDocument/2006/relationships/image" Target="../media/image752.png"/><Relationship Id="rId46" Type="http://schemas.openxmlformats.org/officeDocument/2006/relationships/image" Target="../media/image758.png"/><Relationship Id="rId20" Type="http://schemas.openxmlformats.org/officeDocument/2006/relationships/image" Target="../media/image471.png"/><Relationship Id="rId41" Type="http://schemas.openxmlformats.org/officeDocument/2006/relationships/image" Target="../media/image689.png"/><Relationship Id="rId54" Type="http://schemas.openxmlformats.org/officeDocument/2006/relationships/image" Target="../media/image7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1.png"/><Relationship Id="rId15" Type="http://schemas.openxmlformats.org/officeDocument/2006/relationships/image" Target="../media/image499.png"/><Relationship Id="rId23" Type="http://schemas.openxmlformats.org/officeDocument/2006/relationships/image" Target="../media/image739.png"/><Relationship Id="rId28" Type="http://schemas.openxmlformats.org/officeDocument/2006/relationships/image" Target="../media/image743.png"/><Relationship Id="rId36" Type="http://schemas.openxmlformats.org/officeDocument/2006/relationships/image" Target="../media/image750.png"/><Relationship Id="rId49" Type="http://schemas.openxmlformats.org/officeDocument/2006/relationships/image" Target="../media/image75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4.png"/><Relationship Id="rId18" Type="http://schemas.openxmlformats.org/officeDocument/2006/relationships/image" Target="../media/image631.png"/><Relationship Id="rId26" Type="http://schemas.openxmlformats.org/officeDocument/2006/relationships/image" Target="../media/image497.png"/><Relationship Id="rId39" Type="http://schemas.openxmlformats.org/officeDocument/2006/relationships/image" Target="../media/image786.png"/><Relationship Id="rId21" Type="http://schemas.openxmlformats.org/officeDocument/2006/relationships/image" Target="../media/image776.png"/><Relationship Id="rId34" Type="http://schemas.openxmlformats.org/officeDocument/2006/relationships/image" Target="../media/image579.png"/><Relationship Id="rId42" Type="http://schemas.openxmlformats.org/officeDocument/2006/relationships/image" Target="../media/image600.png"/><Relationship Id="rId47" Type="http://schemas.openxmlformats.org/officeDocument/2006/relationships/image" Target="../media/image793.png"/><Relationship Id="rId50" Type="http://schemas.openxmlformats.org/officeDocument/2006/relationships/image" Target="../media/image796.png"/><Relationship Id="rId7" Type="http://schemas.openxmlformats.org/officeDocument/2006/relationships/image" Target="../media/image770.png"/><Relationship Id="rId2" Type="http://schemas.openxmlformats.org/officeDocument/2006/relationships/image" Target="../media/image766.png"/><Relationship Id="rId16" Type="http://schemas.openxmlformats.org/officeDocument/2006/relationships/image" Target="../media/image775.png"/><Relationship Id="rId29" Type="http://schemas.openxmlformats.org/officeDocument/2006/relationships/image" Target="../media/image636.png"/><Relationship Id="rId11" Type="http://schemas.openxmlformats.org/officeDocument/2006/relationships/image" Target="../media/image629.png"/><Relationship Id="rId24" Type="http://schemas.openxmlformats.org/officeDocument/2006/relationships/image" Target="../media/image779.png"/><Relationship Id="rId32" Type="http://schemas.openxmlformats.org/officeDocument/2006/relationships/image" Target="../media/image651.png"/><Relationship Id="rId37" Type="http://schemas.openxmlformats.org/officeDocument/2006/relationships/image" Target="../media/image785.png"/><Relationship Id="rId40" Type="http://schemas.openxmlformats.org/officeDocument/2006/relationships/image" Target="../media/image787.png"/><Relationship Id="rId45" Type="http://schemas.openxmlformats.org/officeDocument/2006/relationships/image" Target="../media/image791.png"/><Relationship Id="rId5" Type="http://schemas.openxmlformats.org/officeDocument/2006/relationships/image" Target="../media/image768.png"/><Relationship Id="rId15" Type="http://schemas.openxmlformats.org/officeDocument/2006/relationships/image" Target="../media/image632.png"/><Relationship Id="rId23" Type="http://schemas.openxmlformats.org/officeDocument/2006/relationships/image" Target="../media/image778.png"/><Relationship Id="rId28" Type="http://schemas.openxmlformats.org/officeDocument/2006/relationships/image" Target="../media/image471.png"/><Relationship Id="rId36" Type="http://schemas.openxmlformats.org/officeDocument/2006/relationships/image" Target="../media/image690.png"/><Relationship Id="rId49" Type="http://schemas.openxmlformats.org/officeDocument/2006/relationships/image" Target="../media/image795.png"/><Relationship Id="rId10" Type="http://schemas.openxmlformats.org/officeDocument/2006/relationships/image" Target="../media/image772.png"/><Relationship Id="rId19" Type="http://schemas.openxmlformats.org/officeDocument/2006/relationships/image" Target="../media/image633.png"/><Relationship Id="rId31" Type="http://schemas.openxmlformats.org/officeDocument/2006/relationships/image" Target="../media/image782.png"/><Relationship Id="rId44" Type="http://schemas.openxmlformats.org/officeDocument/2006/relationships/image" Target="../media/image790.png"/><Relationship Id="rId52" Type="http://schemas.openxmlformats.org/officeDocument/2006/relationships/image" Target="../media/image797.png"/><Relationship Id="rId4" Type="http://schemas.openxmlformats.org/officeDocument/2006/relationships/image" Target="../media/image767.png"/><Relationship Id="rId9" Type="http://schemas.openxmlformats.org/officeDocument/2006/relationships/image" Target="../media/image691.png"/><Relationship Id="rId14" Type="http://schemas.openxmlformats.org/officeDocument/2006/relationships/image" Target="../media/image671.png"/><Relationship Id="rId22" Type="http://schemas.openxmlformats.org/officeDocument/2006/relationships/image" Target="../media/image777.png"/><Relationship Id="rId27" Type="http://schemas.openxmlformats.org/officeDocument/2006/relationships/image" Target="../media/image780.png"/><Relationship Id="rId30" Type="http://schemas.openxmlformats.org/officeDocument/2006/relationships/image" Target="../media/image781.png"/><Relationship Id="rId35" Type="http://schemas.openxmlformats.org/officeDocument/2006/relationships/image" Target="../media/image784.png"/><Relationship Id="rId43" Type="http://schemas.openxmlformats.org/officeDocument/2006/relationships/image" Target="../media/image789.png"/><Relationship Id="rId48" Type="http://schemas.openxmlformats.org/officeDocument/2006/relationships/image" Target="../media/image794.png"/><Relationship Id="rId8" Type="http://schemas.openxmlformats.org/officeDocument/2006/relationships/image" Target="../media/image771.png"/><Relationship Id="rId51" Type="http://schemas.openxmlformats.org/officeDocument/2006/relationships/image" Target="../media/image666.png"/><Relationship Id="rId3" Type="http://schemas.openxmlformats.org/officeDocument/2006/relationships/image" Target="../media/image700.png"/><Relationship Id="rId12" Type="http://schemas.openxmlformats.org/officeDocument/2006/relationships/image" Target="../media/image773.png"/><Relationship Id="rId17" Type="http://schemas.openxmlformats.org/officeDocument/2006/relationships/image" Target="../media/image738.png"/><Relationship Id="rId25" Type="http://schemas.openxmlformats.org/officeDocument/2006/relationships/image" Target="../media/image495.png"/><Relationship Id="rId33" Type="http://schemas.openxmlformats.org/officeDocument/2006/relationships/image" Target="../media/image783.png"/><Relationship Id="rId38" Type="http://schemas.openxmlformats.org/officeDocument/2006/relationships/image" Target="../media/image518.png"/><Relationship Id="rId46" Type="http://schemas.openxmlformats.org/officeDocument/2006/relationships/image" Target="../media/image792.png"/><Relationship Id="rId20" Type="http://schemas.openxmlformats.org/officeDocument/2006/relationships/image" Target="../media/image746.png"/><Relationship Id="rId41" Type="http://schemas.openxmlformats.org/officeDocument/2006/relationships/image" Target="../media/image7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9.png"/><Relationship Id="rId2" Type="http://schemas.openxmlformats.org/officeDocument/2006/relationships/image" Target="../media/image79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9.png"/><Relationship Id="rId18" Type="http://schemas.openxmlformats.org/officeDocument/2006/relationships/image" Target="../media/image812.png"/><Relationship Id="rId26" Type="http://schemas.openxmlformats.org/officeDocument/2006/relationships/image" Target="../media/image530.png"/><Relationship Id="rId39" Type="http://schemas.openxmlformats.org/officeDocument/2006/relationships/image" Target="../media/image546.png"/><Relationship Id="rId21" Type="http://schemas.openxmlformats.org/officeDocument/2006/relationships/image" Target="../media/image814.png"/><Relationship Id="rId34" Type="http://schemas.openxmlformats.org/officeDocument/2006/relationships/image" Target="../media/image822.png"/><Relationship Id="rId42" Type="http://schemas.openxmlformats.org/officeDocument/2006/relationships/image" Target="../media/image471.png"/><Relationship Id="rId47" Type="http://schemas.openxmlformats.org/officeDocument/2006/relationships/image" Target="../media/image831.png"/><Relationship Id="rId50" Type="http://schemas.openxmlformats.org/officeDocument/2006/relationships/image" Target="../media/image834.png"/><Relationship Id="rId55" Type="http://schemas.openxmlformats.org/officeDocument/2006/relationships/image" Target="../media/image839.png"/><Relationship Id="rId7" Type="http://schemas.openxmlformats.org/officeDocument/2006/relationships/image" Target="../media/image644.png"/><Relationship Id="rId2" Type="http://schemas.openxmlformats.org/officeDocument/2006/relationships/image" Target="../media/image800.png"/><Relationship Id="rId16" Type="http://schemas.openxmlformats.org/officeDocument/2006/relationships/image" Target="../media/image811.png"/><Relationship Id="rId29" Type="http://schemas.openxmlformats.org/officeDocument/2006/relationships/image" Target="../media/image612.png"/><Relationship Id="rId11" Type="http://schemas.openxmlformats.org/officeDocument/2006/relationships/image" Target="../media/image807.png"/><Relationship Id="rId24" Type="http://schemas.openxmlformats.org/officeDocument/2006/relationships/image" Target="../media/image600.png"/><Relationship Id="rId32" Type="http://schemas.openxmlformats.org/officeDocument/2006/relationships/image" Target="../media/image820.png"/><Relationship Id="rId37" Type="http://schemas.openxmlformats.org/officeDocument/2006/relationships/image" Target="../media/image825.png"/><Relationship Id="rId40" Type="http://schemas.openxmlformats.org/officeDocument/2006/relationships/image" Target="../media/image826.png"/><Relationship Id="rId45" Type="http://schemas.openxmlformats.org/officeDocument/2006/relationships/image" Target="../media/image829.png"/><Relationship Id="rId53" Type="http://schemas.openxmlformats.org/officeDocument/2006/relationships/image" Target="../media/image837.png"/><Relationship Id="rId58" Type="http://schemas.openxmlformats.org/officeDocument/2006/relationships/image" Target="../media/image643.png"/><Relationship Id="rId5" Type="http://schemas.openxmlformats.org/officeDocument/2006/relationships/image" Target="../media/image803.png"/><Relationship Id="rId19" Type="http://schemas.openxmlformats.org/officeDocument/2006/relationships/image" Target="../media/image813.png"/><Relationship Id="rId4" Type="http://schemas.openxmlformats.org/officeDocument/2006/relationships/image" Target="../media/image802.png"/><Relationship Id="rId9" Type="http://schemas.openxmlformats.org/officeDocument/2006/relationships/image" Target="../media/image805.png"/><Relationship Id="rId14" Type="http://schemas.openxmlformats.org/officeDocument/2006/relationships/image" Target="../media/image474.png"/><Relationship Id="rId22" Type="http://schemas.openxmlformats.org/officeDocument/2006/relationships/image" Target="../media/image815.png"/><Relationship Id="rId27" Type="http://schemas.openxmlformats.org/officeDocument/2006/relationships/image" Target="../media/image817.png"/><Relationship Id="rId30" Type="http://schemas.openxmlformats.org/officeDocument/2006/relationships/image" Target="../media/image818.png"/><Relationship Id="rId35" Type="http://schemas.openxmlformats.org/officeDocument/2006/relationships/image" Target="../media/image823.png"/><Relationship Id="rId43" Type="http://schemas.openxmlformats.org/officeDocument/2006/relationships/image" Target="../media/image827.png"/><Relationship Id="rId48" Type="http://schemas.openxmlformats.org/officeDocument/2006/relationships/image" Target="../media/image832.png"/><Relationship Id="rId56" Type="http://schemas.openxmlformats.org/officeDocument/2006/relationships/image" Target="../media/image840.png"/><Relationship Id="rId8" Type="http://schemas.openxmlformats.org/officeDocument/2006/relationships/image" Target="../media/image529.png"/><Relationship Id="rId51" Type="http://schemas.openxmlformats.org/officeDocument/2006/relationships/image" Target="../media/image835.png"/><Relationship Id="rId3" Type="http://schemas.openxmlformats.org/officeDocument/2006/relationships/image" Target="../media/image801.png"/><Relationship Id="rId12" Type="http://schemas.openxmlformats.org/officeDocument/2006/relationships/image" Target="../media/image808.png"/><Relationship Id="rId17" Type="http://schemas.openxmlformats.org/officeDocument/2006/relationships/image" Target="../media/image548.png"/><Relationship Id="rId25" Type="http://schemas.openxmlformats.org/officeDocument/2006/relationships/image" Target="../media/image816.png"/><Relationship Id="rId33" Type="http://schemas.openxmlformats.org/officeDocument/2006/relationships/image" Target="../media/image821.png"/><Relationship Id="rId38" Type="http://schemas.openxmlformats.org/officeDocument/2006/relationships/image" Target="../media/image518.png"/><Relationship Id="rId46" Type="http://schemas.openxmlformats.org/officeDocument/2006/relationships/image" Target="../media/image830.png"/><Relationship Id="rId59" Type="http://schemas.openxmlformats.org/officeDocument/2006/relationships/image" Target="../media/image705.png"/><Relationship Id="rId20" Type="http://schemas.openxmlformats.org/officeDocument/2006/relationships/image" Target="../media/image723.png"/><Relationship Id="rId41" Type="http://schemas.openxmlformats.org/officeDocument/2006/relationships/image" Target="../media/image634.png"/><Relationship Id="rId54" Type="http://schemas.openxmlformats.org/officeDocument/2006/relationships/image" Target="../media/image8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4.png"/><Relationship Id="rId15" Type="http://schemas.openxmlformats.org/officeDocument/2006/relationships/image" Target="../media/image810.png"/><Relationship Id="rId23" Type="http://schemas.openxmlformats.org/officeDocument/2006/relationships/image" Target="../media/image691.png"/><Relationship Id="rId28" Type="http://schemas.openxmlformats.org/officeDocument/2006/relationships/image" Target="../media/image515.png"/><Relationship Id="rId36" Type="http://schemas.openxmlformats.org/officeDocument/2006/relationships/image" Target="../media/image824.png"/><Relationship Id="rId49" Type="http://schemas.openxmlformats.org/officeDocument/2006/relationships/image" Target="../media/image833.png"/><Relationship Id="rId57" Type="http://schemas.openxmlformats.org/officeDocument/2006/relationships/image" Target="../media/image841.png"/><Relationship Id="rId10" Type="http://schemas.openxmlformats.org/officeDocument/2006/relationships/image" Target="../media/image806.png"/><Relationship Id="rId31" Type="http://schemas.openxmlformats.org/officeDocument/2006/relationships/image" Target="../media/image819.png"/><Relationship Id="rId44" Type="http://schemas.openxmlformats.org/officeDocument/2006/relationships/image" Target="../media/image828.png"/><Relationship Id="rId52" Type="http://schemas.openxmlformats.org/officeDocument/2006/relationships/image" Target="../media/image836.png"/><Relationship Id="rId60" Type="http://schemas.openxmlformats.org/officeDocument/2006/relationships/image" Target="../media/image84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4.png"/><Relationship Id="rId18" Type="http://schemas.openxmlformats.org/officeDocument/2006/relationships/image" Target="../media/image859.png"/><Relationship Id="rId26" Type="http://schemas.openxmlformats.org/officeDocument/2006/relationships/image" Target="../media/image867.png"/><Relationship Id="rId39" Type="http://schemas.openxmlformats.org/officeDocument/2006/relationships/image" Target="../media/image880.png"/><Relationship Id="rId21" Type="http://schemas.openxmlformats.org/officeDocument/2006/relationships/image" Target="../media/image862.png"/><Relationship Id="rId34" Type="http://schemas.openxmlformats.org/officeDocument/2006/relationships/image" Target="../media/image875.png"/><Relationship Id="rId42" Type="http://schemas.openxmlformats.org/officeDocument/2006/relationships/image" Target="../media/image883.png"/><Relationship Id="rId47" Type="http://schemas.openxmlformats.org/officeDocument/2006/relationships/image" Target="../media/image888.png"/><Relationship Id="rId50" Type="http://schemas.openxmlformats.org/officeDocument/2006/relationships/image" Target="../media/image891.png"/><Relationship Id="rId55" Type="http://schemas.openxmlformats.org/officeDocument/2006/relationships/image" Target="../media/image896.png"/><Relationship Id="rId7" Type="http://schemas.openxmlformats.org/officeDocument/2006/relationships/image" Target="../media/image848.png"/><Relationship Id="rId2" Type="http://schemas.openxmlformats.org/officeDocument/2006/relationships/image" Target="../media/image843.png"/><Relationship Id="rId16" Type="http://schemas.openxmlformats.org/officeDocument/2006/relationships/image" Target="../media/image857.png"/><Relationship Id="rId29" Type="http://schemas.openxmlformats.org/officeDocument/2006/relationships/image" Target="../media/image870.png"/><Relationship Id="rId11" Type="http://schemas.openxmlformats.org/officeDocument/2006/relationships/image" Target="../media/image852.png"/><Relationship Id="rId24" Type="http://schemas.openxmlformats.org/officeDocument/2006/relationships/image" Target="../media/image865.png"/><Relationship Id="rId32" Type="http://schemas.openxmlformats.org/officeDocument/2006/relationships/image" Target="../media/image873.png"/><Relationship Id="rId37" Type="http://schemas.openxmlformats.org/officeDocument/2006/relationships/image" Target="../media/image878.png"/><Relationship Id="rId40" Type="http://schemas.openxmlformats.org/officeDocument/2006/relationships/image" Target="../media/image881.png"/><Relationship Id="rId45" Type="http://schemas.openxmlformats.org/officeDocument/2006/relationships/image" Target="../media/image886.png"/><Relationship Id="rId53" Type="http://schemas.openxmlformats.org/officeDocument/2006/relationships/image" Target="../media/image894.png"/><Relationship Id="rId5" Type="http://schemas.openxmlformats.org/officeDocument/2006/relationships/image" Target="../media/image846.png"/><Relationship Id="rId10" Type="http://schemas.openxmlformats.org/officeDocument/2006/relationships/image" Target="../media/image851.png"/><Relationship Id="rId19" Type="http://schemas.openxmlformats.org/officeDocument/2006/relationships/image" Target="../media/image860.png"/><Relationship Id="rId31" Type="http://schemas.openxmlformats.org/officeDocument/2006/relationships/image" Target="../media/image872.png"/><Relationship Id="rId44" Type="http://schemas.openxmlformats.org/officeDocument/2006/relationships/image" Target="../media/image885.png"/><Relationship Id="rId52" Type="http://schemas.openxmlformats.org/officeDocument/2006/relationships/image" Target="../media/image893.png"/><Relationship Id="rId4" Type="http://schemas.openxmlformats.org/officeDocument/2006/relationships/image" Target="../media/image845.png"/><Relationship Id="rId9" Type="http://schemas.openxmlformats.org/officeDocument/2006/relationships/image" Target="../media/image850.png"/><Relationship Id="rId14" Type="http://schemas.openxmlformats.org/officeDocument/2006/relationships/image" Target="../media/image855.png"/><Relationship Id="rId22" Type="http://schemas.openxmlformats.org/officeDocument/2006/relationships/image" Target="../media/image863.png"/><Relationship Id="rId27" Type="http://schemas.openxmlformats.org/officeDocument/2006/relationships/image" Target="../media/image868.png"/><Relationship Id="rId30" Type="http://schemas.openxmlformats.org/officeDocument/2006/relationships/image" Target="../media/image871.png"/><Relationship Id="rId35" Type="http://schemas.openxmlformats.org/officeDocument/2006/relationships/image" Target="../media/image876.png"/><Relationship Id="rId43" Type="http://schemas.openxmlformats.org/officeDocument/2006/relationships/image" Target="../media/image884.png"/><Relationship Id="rId48" Type="http://schemas.openxmlformats.org/officeDocument/2006/relationships/image" Target="../media/image889.png"/><Relationship Id="rId56" Type="http://schemas.openxmlformats.org/officeDocument/2006/relationships/image" Target="../media/image897.png"/><Relationship Id="rId8" Type="http://schemas.openxmlformats.org/officeDocument/2006/relationships/image" Target="../media/image849.png"/><Relationship Id="rId51" Type="http://schemas.openxmlformats.org/officeDocument/2006/relationships/image" Target="../media/image892.png"/><Relationship Id="rId3" Type="http://schemas.openxmlformats.org/officeDocument/2006/relationships/image" Target="../media/image844.png"/><Relationship Id="rId12" Type="http://schemas.openxmlformats.org/officeDocument/2006/relationships/image" Target="../media/image853.png"/><Relationship Id="rId17" Type="http://schemas.openxmlformats.org/officeDocument/2006/relationships/image" Target="../media/image858.png"/><Relationship Id="rId25" Type="http://schemas.openxmlformats.org/officeDocument/2006/relationships/image" Target="../media/image866.png"/><Relationship Id="rId33" Type="http://schemas.openxmlformats.org/officeDocument/2006/relationships/image" Target="../media/image874.png"/><Relationship Id="rId38" Type="http://schemas.openxmlformats.org/officeDocument/2006/relationships/image" Target="../media/image879.png"/><Relationship Id="rId46" Type="http://schemas.openxmlformats.org/officeDocument/2006/relationships/image" Target="../media/image887.png"/><Relationship Id="rId20" Type="http://schemas.openxmlformats.org/officeDocument/2006/relationships/image" Target="../media/image861.png"/><Relationship Id="rId41" Type="http://schemas.openxmlformats.org/officeDocument/2006/relationships/image" Target="../media/image882.png"/><Relationship Id="rId54" Type="http://schemas.openxmlformats.org/officeDocument/2006/relationships/image" Target="../media/image8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7.png"/><Relationship Id="rId15" Type="http://schemas.openxmlformats.org/officeDocument/2006/relationships/image" Target="../media/image856.png"/><Relationship Id="rId23" Type="http://schemas.openxmlformats.org/officeDocument/2006/relationships/image" Target="../media/image864.png"/><Relationship Id="rId28" Type="http://schemas.openxmlformats.org/officeDocument/2006/relationships/image" Target="../media/image869.png"/><Relationship Id="rId36" Type="http://schemas.openxmlformats.org/officeDocument/2006/relationships/image" Target="../media/image877.png"/><Relationship Id="rId49" Type="http://schemas.openxmlformats.org/officeDocument/2006/relationships/image" Target="../media/image89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5.png"/><Relationship Id="rId18" Type="http://schemas.openxmlformats.org/officeDocument/2006/relationships/image" Target="../media/image471.png"/><Relationship Id="rId26" Type="http://schemas.openxmlformats.org/officeDocument/2006/relationships/image" Target="../media/image911.png"/><Relationship Id="rId39" Type="http://schemas.openxmlformats.org/officeDocument/2006/relationships/image" Target="../media/image920.png"/><Relationship Id="rId21" Type="http://schemas.openxmlformats.org/officeDocument/2006/relationships/image" Target="../media/image513.png"/><Relationship Id="rId34" Type="http://schemas.openxmlformats.org/officeDocument/2006/relationships/image" Target="../media/image918.png"/><Relationship Id="rId42" Type="http://schemas.openxmlformats.org/officeDocument/2006/relationships/image" Target="../media/image921.png"/><Relationship Id="rId47" Type="http://schemas.openxmlformats.org/officeDocument/2006/relationships/image" Target="../media/image705.png"/><Relationship Id="rId7" Type="http://schemas.openxmlformats.org/officeDocument/2006/relationships/image" Target="../media/image496.png"/><Relationship Id="rId2" Type="http://schemas.openxmlformats.org/officeDocument/2006/relationships/image" Target="../media/image898.png"/><Relationship Id="rId16" Type="http://schemas.openxmlformats.org/officeDocument/2006/relationships/image" Target="../media/image904.png"/><Relationship Id="rId29" Type="http://schemas.openxmlformats.org/officeDocument/2006/relationships/image" Target="../media/image8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0.png"/><Relationship Id="rId11" Type="http://schemas.openxmlformats.org/officeDocument/2006/relationships/image" Target="../media/image772.png"/><Relationship Id="rId24" Type="http://schemas.openxmlformats.org/officeDocument/2006/relationships/image" Target="../media/image909.png"/><Relationship Id="rId32" Type="http://schemas.openxmlformats.org/officeDocument/2006/relationships/image" Target="../media/image916.png"/><Relationship Id="rId37" Type="http://schemas.openxmlformats.org/officeDocument/2006/relationships/image" Target="../media/image709.png"/><Relationship Id="rId40" Type="http://schemas.openxmlformats.org/officeDocument/2006/relationships/image" Target="../media/image694.png"/><Relationship Id="rId45" Type="http://schemas.openxmlformats.org/officeDocument/2006/relationships/image" Target="../media/image840.png"/><Relationship Id="rId5" Type="http://schemas.openxmlformats.org/officeDocument/2006/relationships/image" Target="../media/image546.png"/><Relationship Id="rId15" Type="http://schemas.openxmlformats.org/officeDocument/2006/relationships/image" Target="../media/image903.png"/><Relationship Id="rId23" Type="http://schemas.openxmlformats.org/officeDocument/2006/relationships/image" Target="../media/image523.png"/><Relationship Id="rId28" Type="http://schemas.openxmlformats.org/officeDocument/2006/relationships/image" Target="../media/image913.png"/><Relationship Id="rId36" Type="http://schemas.openxmlformats.org/officeDocument/2006/relationships/image" Target="../media/image493.png"/><Relationship Id="rId10" Type="http://schemas.openxmlformats.org/officeDocument/2006/relationships/image" Target="../media/image634.png"/><Relationship Id="rId19" Type="http://schemas.openxmlformats.org/officeDocument/2006/relationships/image" Target="../media/image906.png"/><Relationship Id="rId31" Type="http://schemas.openxmlformats.org/officeDocument/2006/relationships/image" Target="../media/image915.png"/><Relationship Id="rId44" Type="http://schemas.openxmlformats.org/officeDocument/2006/relationships/image" Target="../media/image839.png"/><Relationship Id="rId4" Type="http://schemas.openxmlformats.org/officeDocument/2006/relationships/image" Target="../media/image674.png"/><Relationship Id="rId9" Type="http://schemas.openxmlformats.org/officeDocument/2006/relationships/image" Target="../media/image901.png"/><Relationship Id="rId14" Type="http://schemas.openxmlformats.org/officeDocument/2006/relationships/image" Target="../media/image744.png"/><Relationship Id="rId22" Type="http://schemas.openxmlformats.org/officeDocument/2006/relationships/image" Target="../media/image908.png"/><Relationship Id="rId27" Type="http://schemas.openxmlformats.org/officeDocument/2006/relationships/image" Target="../media/image912.png"/><Relationship Id="rId30" Type="http://schemas.openxmlformats.org/officeDocument/2006/relationships/image" Target="../media/image914.png"/><Relationship Id="rId35" Type="http://schemas.openxmlformats.org/officeDocument/2006/relationships/image" Target="../media/image530.png"/><Relationship Id="rId43" Type="http://schemas.openxmlformats.org/officeDocument/2006/relationships/image" Target="../media/image922.png"/><Relationship Id="rId48" Type="http://schemas.openxmlformats.org/officeDocument/2006/relationships/image" Target="../media/image842.png"/><Relationship Id="rId8" Type="http://schemas.openxmlformats.org/officeDocument/2006/relationships/image" Target="../media/image690.png"/><Relationship Id="rId3" Type="http://schemas.openxmlformats.org/officeDocument/2006/relationships/image" Target="../media/image899.png"/><Relationship Id="rId12" Type="http://schemas.openxmlformats.org/officeDocument/2006/relationships/image" Target="../media/image902.png"/><Relationship Id="rId17" Type="http://schemas.openxmlformats.org/officeDocument/2006/relationships/image" Target="../media/image905.png"/><Relationship Id="rId25" Type="http://schemas.openxmlformats.org/officeDocument/2006/relationships/image" Target="../media/image910.png"/><Relationship Id="rId33" Type="http://schemas.openxmlformats.org/officeDocument/2006/relationships/image" Target="../media/image917.png"/><Relationship Id="rId38" Type="http://schemas.openxmlformats.org/officeDocument/2006/relationships/image" Target="../media/image919.png"/><Relationship Id="rId46" Type="http://schemas.openxmlformats.org/officeDocument/2006/relationships/image" Target="../media/image643.png"/><Relationship Id="rId20" Type="http://schemas.openxmlformats.org/officeDocument/2006/relationships/image" Target="../media/image907.png"/><Relationship Id="rId41" Type="http://schemas.openxmlformats.org/officeDocument/2006/relationships/image" Target="../media/image83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2.png"/><Relationship Id="rId18" Type="http://schemas.openxmlformats.org/officeDocument/2006/relationships/image" Target="../media/image864.png"/><Relationship Id="rId26" Type="http://schemas.openxmlformats.org/officeDocument/2006/relationships/image" Target="../media/image941.png"/><Relationship Id="rId39" Type="http://schemas.openxmlformats.org/officeDocument/2006/relationships/image" Target="../media/image951.png"/><Relationship Id="rId21" Type="http://schemas.openxmlformats.org/officeDocument/2006/relationships/image" Target="../media/image848.png"/><Relationship Id="rId34" Type="http://schemas.openxmlformats.org/officeDocument/2006/relationships/image" Target="../media/image947.png"/><Relationship Id="rId42" Type="http://schemas.openxmlformats.org/officeDocument/2006/relationships/image" Target="../media/image954.png"/><Relationship Id="rId47" Type="http://schemas.openxmlformats.org/officeDocument/2006/relationships/image" Target="../media/image959.png"/><Relationship Id="rId50" Type="http://schemas.openxmlformats.org/officeDocument/2006/relationships/image" Target="../media/image962.png"/><Relationship Id="rId7" Type="http://schemas.openxmlformats.org/officeDocument/2006/relationships/image" Target="../media/image928.png"/><Relationship Id="rId2" Type="http://schemas.openxmlformats.org/officeDocument/2006/relationships/image" Target="../media/image923.png"/><Relationship Id="rId16" Type="http://schemas.openxmlformats.org/officeDocument/2006/relationships/image" Target="../media/image935.png"/><Relationship Id="rId29" Type="http://schemas.openxmlformats.org/officeDocument/2006/relationships/image" Target="../media/image943.png"/><Relationship Id="rId11" Type="http://schemas.openxmlformats.org/officeDocument/2006/relationships/image" Target="../media/image931.png"/><Relationship Id="rId24" Type="http://schemas.openxmlformats.org/officeDocument/2006/relationships/image" Target="../media/image939.png"/><Relationship Id="rId32" Type="http://schemas.openxmlformats.org/officeDocument/2006/relationships/image" Target="../media/image945.png"/><Relationship Id="rId37" Type="http://schemas.openxmlformats.org/officeDocument/2006/relationships/image" Target="../media/image950.png"/><Relationship Id="rId40" Type="http://schemas.openxmlformats.org/officeDocument/2006/relationships/image" Target="../media/image952.png"/><Relationship Id="rId45" Type="http://schemas.openxmlformats.org/officeDocument/2006/relationships/image" Target="../media/image957.png"/><Relationship Id="rId5" Type="http://schemas.openxmlformats.org/officeDocument/2006/relationships/image" Target="../media/image926.png"/><Relationship Id="rId15" Type="http://schemas.openxmlformats.org/officeDocument/2006/relationships/image" Target="../media/image934.png"/><Relationship Id="rId23" Type="http://schemas.openxmlformats.org/officeDocument/2006/relationships/image" Target="../media/image938.png"/><Relationship Id="rId28" Type="http://schemas.openxmlformats.org/officeDocument/2006/relationships/image" Target="../media/image882.png"/><Relationship Id="rId36" Type="http://schemas.openxmlformats.org/officeDocument/2006/relationships/image" Target="../media/image949.png"/><Relationship Id="rId49" Type="http://schemas.openxmlformats.org/officeDocument/2006/relationships/image" Target="../media/image961.png"/><Relationship Id="rId10" Type="http://schemas.openxmlformats.org/officeDocument/2006/relationships/image" Target="../media/image857.png"/><Relationship Id="rId19" Type="http://schemas.openxmlformats.org/officeDocument/2006/relationships/image" Target="../media/image846.png"/><Relationship Id="rId31" Type="http://schemas.openxmlformats.org/officeDocument/2006/relationships/image" Target="../media/image884.png"/><Relationship Id="rId44" Type="http://schemas.openxmlformats.org/officeDocument/2006/relationships/image" Target="../media/image956.png"/><Relationship Id="rId4" Type="http://schemas.openxmlformats.org/officeDocument/2006/relationships/image" Target="../media/image925.png"/><Relationship Id="rId9" Type="http://schemas.openxmlformats.org/officeDocument/2006/relationships/image" Target="../media/image930.png"/><Relationship Id="rId14" Type="http://schemas.openxmlformats.org/officeDocument/2006/relationships/image" Target="../media/image933.png"/><Relationship Id="rId22" Type="http://schemas.openxmlformats.org/officeDocument/2006/relationships/image" Target="../media/image937.png"/><Relationship Id="rId27" Type="http://schemas.openxmlformats.org/officeDocument/2006/relationships/image" Target="../media/image942.png"/><Relationship Id="rId30" Type="http://schemas.openxmlformats.org/officeDocument/2006/relationships/image" Target="../media/image944.png"/><Relationship Id="rId35" Type="http://schemas.openxmlformats.org/officeDocument/2006/relationships/image" Target="../media/image948.png"/><Relationship Id="rId43" Type="http://schemas.openxmlformats.org/officeDocument/2006/relationships/image" Target="../media/image955.png"/><Relationship Id="rId48" Type="http://schemas.openxmlformats.org/officeDocument/2006/relationships/image" Target="../media/image960.png"/><Relationship Id="rId8" Type="http://schemas.openxmlformats.org/officeDocument/2006/relationships/image" Target="../media/image929.png"/><Relationship Id="rId51" Type="http://schemas.openxmlformats.org/officeDocument/2006/relationships/image" Target="../media/image963.png"/><Relationship Id="rId3" Type="http://schemas.openxmlformats.org/officeDocument/2006/relationships/image" Target="../media/image924.png"/><Relationship Id="rId12" Type="http://schemas.openxmlformats.org/officeDocument/2006/relationships/image" Target="../media/image853.png"/><Relationship Id="rId17" Type="http://schemas.openxmlformats.org/officeDocument/2006/relationships/image" Target="../media/image936.png"/><Relationship Id="rId25" Type="http://schemas.openxmlformats.org/officeDocument/2006/relationships/image" Target="../media/image940.png"/><Relationship Id="rId33" Type="http://schemas.openxmlformats.org/officeDocument/2006/relationships/image" Target="../media/image946.png"/><Relationship Id="rId38" Type="http://schemas.openxmlformats.org/officeDocument/2006/relationships/image" Target="../media/image878.png"/><Relationship Id="rId46" Type="http://schemas.openxmlformats.org/officeDocument/2006/relationships/image" Target="../media/image958.png"/><Relationship Id="rId20" Type="http://schemas.openxmlformats.org/officeDocument/2006/relationships/image" Target="../media/image847.png"/><Relationship Id="rId41" Type="http://schemas.openxmlformats.org/officeDocument/2006/relationships/image" Target="../media/image9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5.png"/><Relationship Id="rId2" Type="http://schemas.openxmlformats.org/officeDocument/2006/relationships/image" Target="../media/image96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7.png"/><Relationship Id="rId7" Type="http://schemas.openxmlformats.org/officeDocument/2006/relationships/image" Target="../media/image971.png"/><Relationship Id="rId2" Type="http://schemas.openxmlformats.org/officeDocument/2006/relationships/image" Target="../media/image9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0.png"/><Relationship Id="rId5" Type="http://schemas.openxmlformats.org/officeDocument/2006/relationships/image" Target="../media/image969.png"/><Relationship Id="rId4" Type="http://schemas.openxmlformats.org/officeDocument/2006/relationships/image" Target="../media/image96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5.png"/><Relationship Id="rId2" Type="http://schemas.openxmlformats.org/officeDocument/2006/relationships/image" Target="../media/image9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77.png"/><Relationship Id="rId4" Type="http://schemas.openxmlformats.org/officeDocument/2006/relationships/image" Target="../media/image97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0.png"/><Relationship Id="rId21" Type="http://schemas.openxmlformats.org/officeDocument/2006/relationships/image" Target="../media/image45.png"/><Relationship Id="rId42" Type="http://schemas.openxmlformats.org/officeDocument/2006/relationships/image" Target="../media/image66.png"/><Relationship Id="rId47" Type="http://schemas.openxmlformats.org/officeDocument/2006/relationships/image" Target="../media/image71.png"/><Relationship Id="rId63" Type="http://schemas.openxmlformats.org/officeDocument/2006/relationships/image" Target="../media/image87.png"/><Relationship Id="rId68" Type="http://schemas.openxmlformats.org/officeDocument/2006/relationships/image" Target="../media/image92.png"/><Relationship Id="rId84" Type="http://schemas.openxmlformats.org/officeDocument/2006/relationships/image" Target="../media/image108.png"/><Relationship Id="rId89" Type="http://schemas.openxmlformats.org/officeDocument/2006/relationships/image" Target="../media/image113.png"/><Relationship Id="rId16" Type="http://schemas.openxmlformats.org/officeDocument/2006/relationships/image" Target="../media/image40.png"/><Relationship Id="rId11" Type="http://schemas.openxmlformats.org/officeDocument/2006/relationships/image" Target="../media/image35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74" Type="http://schemas.openxmlformats.org/officeDocument/2006/relationships/image" Target="../media/image98.png"/><Relationship Id="rId79" Type="http://schemas.openxmlformats.org/officeDocument/2006/relationships/image" Target="../media/image103.png"/><Relationship Id="rId5" Type="http://schemas.openxmlformats.org/officeDocument/2006/relationships/image" Target="../media/image29.png"/><Relationship Id="rId90" Type="http://schemas.openxmlformats.org/officeDocument/2006/relationships/image" Target="../media/image114.png"/><Relationship Id="rId95" Type="http://schemas.openxmlformats.org/officeDocument/2006/relationships/image" Target="../media/image119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43" Type="http://schemas.openxmlformats.org/officeDocument/2006/relationships/image" Target="../media/image67.png"/><Relationship Id="rId48" Type="http://schemas.openxmlformats.org/officeDocument/2006/relationships/image" Target="../media/image72.png"/><Relationship Id="rId64" Type="http://schemas.openxmlformats.org/officeDocument/2006/relationships/image" Target="../media/image88.png"/><Relationship Id="rId69" Type="http://schemas.openxmlformats.org/officeDocument/2006/relationships/image" Target="../media/image93.png"/><Relationship Id="rId80" Type="http://schemas.openxmlformats.org/officeDocument/2006/relationships/image" Target="../media/image104.png"/><Relationship Id="rId85" Type="http://schemas.openxmlformats.org/officeDocument/2006/relationships/image" Target="../media/image109.png"/><Relationship Id="rId3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46" Type="http://schemas.openxmlformats.org/officeDocument/2006/relationships/image" Target="../media/image70.png"/><Relationship Id="rId59" Type="http://schemas.openxmlformats.org/officeDocument/2006/relationships/image" Target="../media/image83.png"/><Relationship Id="rId67" Type="http://schemas.openxmlformats.org/officeDocument/2006/relationships/image" Target="../media/image91.png"/><Relationship Id="rId20" Type="http://schemas.openxmlformats.org/officeDocument/2006/relationships/image" Target="../media/image44.png"/><Relationship Id="rId41" Type="http://schemas.openxmlformats.org/officeDocument/2006/relationships/image" Target="../media/image65.png"/><Relationship Id="rId54" Type="http://schemas.openxmlformats.org/officeDocument/2006/relationships/image" Target="../media/image78.png"/><Relationship Id="rId62" Type="http://schemas.openxmlformats.org/officeDocument/2006/relationships/image" Target="../media/image86.png"/><Relationship Id="rId70" Type="http://schemas.openxmlformats.org/officeDocument/2006/relationships/image" Target="../media/image94.png"/><Relationship Id="rId75" Type="http://schemas.openxmlformats.org/officeDocument/2006/relationships/image" Target="../media/image99.png"/><Relationship Id="rId83" Type="http://schemas.openxmlformats.org/officeDocument/2006/relationships/image" Target="../media/image107.png"/><Relationship Id="rId88" Type="http://schemas.openxmlformats.org/officeDocument/2006/relationships/image" Target="../media/image112.png"/><Relationship Id="rId91" Type="http://schemas.openxmlformats.org/officeDocument/2006/relationships/image" Target="../media/image115.png"/><Relationship Id="rId96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49" Type="http://schemas.openxmlformats.org/officeDocument/2006/relationships/image" Target="../media/image73.png"/><Relationship Id="rId57" Type="http://schemas.openxmlformats.org/officeDocument/2006/relationships/image" Target="../media/image81.png"/><Relationship Id="rId10" Type="http://schemas.openxmlformats.org/officeDocument/2006/relationships/image" Target="../media/image34.png"/><Relationship Id="rId31" Type="http://schemas.openxmlformats.org/officeDocument/2006/relationships/image" Target="../media/image55.png"/><Relationship Id="rId44" Type="http://schemas.openxmlformats.org/officeDocument/2006/relationships/image" Target="../media/image68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image" Target="../media/image89.png"/><Relationship Id="rId73" Type="http://schemas.openxmlformats.org/officeDocument/2006/relationships/image" Target="../media/image97.png"/><Relationship Id="rId78" Type="http://schemas.openxmlformats.org/officeDocument/2006/relationships/image" Target="../media/image102.png"/><Relationship Id="rId81" Type="http://schemas.openxmlformats.org/officeDocument/2006/relationships/image" Target="../media/image105.png"/><Relationship Id="rId86" Type="http://schemas.openxmlformats.org/officeDocument/2006/relationships/image" Target="../media/image110.png"/><Relationship Id="rId94" Type="http://schemas.openxmlformats.org/officeDocument/2006/relationships/image" Target="../media/image118.png"/><Relationship Id="rId99" Type="http://schemas.openxmlformats.org/officeDocument/2006/relationships/image" Target="../media/image12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9" Type="http://schemas.openxmlformats.org/officeDocument/2006/relationships/image" Target="../media/image63.png"/><Relationship Id="rId34" Type="http://schemas.openxmlformats.org/officeDocument/2006/relationships/image" Target="../media/image58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76" Type="http://schemas.openxmlformats.org/officeDocument/2006/relationships/image" Target="../media/image100.png"/><Relationship Id="rId97" Type="http://schemas.openxmlformats.org/officeDocument/2006/relationships/image" Target="../media/image121.png"/><Relationship Id="rId7" Type="http://schemas.openxmlformats.org/officeDocument/2006/relationships/image" Target="../media/image31.png"/><Relationship Id="rId71" Type="http://schemas.openxmlformats.org/officeDocument/2006/relationships/image" Target="../media/image95.png"/><Relationship Id="rId92" Type="http://schemas.openxmlformats.org/officeDocument/2006/relationships/image" Target="../media/image116.png"/><Relationship Id="rId2" Type="http://schemas.openxmlformats.org/officeDocument/2006/relationships/image" Target="../media/image26.png"/><Relationship Id="rId29" Type="http://schemas.openxmlformats.org/officeDocument/2006/relationships/image" Target="../media/image53.png"/><Relationship Id="rId24" Type="http://schemas.openxmlformats.org/officeDocument/2006/relationships/image" Target="../media/image48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66" Type="http://schemas.openxmlformats.org/officeDocument/2006/relationships/image" Target="../media/image90.png"/><Relationship Id="rId87" Type="http://schemas.openxmlformats.org/officeDocument/2006/relationships/image" Target="../media/image111.png"/><Relationship Id="rId61" Type="http://schemas.openxmlformats.org/officeDocument/2006/relationships/image" Target="../media/image85.png"/><Relationship Id="rId82" Type="http://schemas.openxmlformats.org/officeDocument/2006/relationships/image" Target="../media/image106.png"/><Relationship Id="rId19" Type="http://schemas.openxmlformats.org/officeDocument/2006/relationships/image" Target="../media/image43.png"/><Relationship Id="rId14" Type="http://schemas.openxmlformats.org/officeDocument/2006/relationships/image" Target="../media/image38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56" Type="http://schemas.openxmlformats.org/officeDocument/2006/relationships/image" Target="../media/image80.png"/><Relationship Id="rId77" Type="http://schemas.openxmlformats.org/officeDocument/2006/relationships/image" Target="../media/image101.png"/><Relationship Id="rId8" Type="http://schemas.openxmlformats.org/officeDocument/2006/relationships/image" Target="../media/image32.png"/><Relationship Id="rId51" Type="http://schemas.openxmlformats.org/officeDocument/2006/relationships/image" Target="../media/image75.png"/><Relationship Id="rId72" Type="http://schemas.openxmlformats.org/officeDocument/2006/relationships/image" Target="../media/image96.png"/><Relationship Id="rId93" Type="http://schemas.openxmlformats.org/officeDocument/2006/relationships/image" Target="../media/image117.png"/><Relationship Id="rId98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8.png"/><Relationship Id="rId21" Type="http://schemas.openxmlformats.org/officeDocument/2006/relationships/image" Target="../media/image143.png"/><Relationship Id="rId42" Type="http://schemas.openxmlformats.org/officeDocument/2006/relationships/image" Target="../media/image164.png"/><Relationship Id="rId47" Type="http://schemas.openxmlformats.org/officeDocument/2006/relationships/image" Target="../media/image169.png"/><Relationship Id="rId63" Type="http://schemas.openxmlformats.org/officeDocument/2006/relationships/image" Target="../media/image185.png"/><Relationship Id="rId68" Type="http://schemas.openxmlformats.org/officeDocument/2006/relationships/image" Target="../media/image190.png"/><Relationship Id="rId84" Type="http://schemas.openxmlformats.org/officeDocument/2006/relationships/image" Target="../media/image206.png"/><Relationship Id="rId89" Type="http://schemas.openxmlformats.org/officeDocument/2006/relationships/image" Target="../media/image211.png"/><Relationship Id="rId16" Type="http://schemas.openxmlformats.org/officeDocument/2006/relationships/image" Target="../media/image138.png"/><Relationship Id="rId11" Type="http://schemas.openxmlformats.org/officeDocument/2006/relationships/image" Target="../media/image133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53" Type="http://schemas.openxmlformats.org/officeDocument/2006/relationships/image" Target="../media/image175.png"/><Relationship Id="rId58" Type="http://schemas.openxmlformats.org/officeDocument/2006/relationships/image" Target="../media/image180.png"/><Relationship Id="rId74" Type="http://schemas.openxmlformats.org/officeDocument/2006/relationships/image" Target="../media/image196.png"/><Relationship Id="rId79" Type="http://schemas.openxmlformats.org/officeDocument/2006/relationships/image" Target="../media/image201.png"/><Relationship Id="rId5" Type="http://schemas.openxmlformats.org/officeDocument/2006/relationships/image" Target="../media/image127.png"/><Relationship Id="rId90" Type="http://schemas.openxmlformats.org/officeDocument/2006/relationships/image" Target="../media/image212.png"/><Relationship Id="rId95" Type="http://schemas.openxmlformats.org/officeDocument/2006/relationships/image" Target="../media/image217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43" Type="http://schemas.openxmlformats.org/officeDocument/2006/relationships/image" Target="../media/image165.png"/><Relationship Id="rId48" Type="http://schemas.openxmlformats.org/officeDocument/2006/relationships/image" Target="../media/image170.png"/><Relationship Id="rId64" Type="http://schemas.openxmlformats.org/officeDocument/2006/relationships/image" Target="../media/image186.png"/><Relationship Id="rId69" Type="http://schemas.openxmlformats.org/officeDocument/2006/relationships/image" Target="../media/image191.png"/><Relationship Id="rId80" Type="http://schemas.openxmlformats.org/officeDocument/2006/relationships/image" Target="../media/image202.png"/><Relationship Id="rId85" Type="http://schemas.openxmlformats.org/officeDocument/2006/relationships/image" Target="../media/image207.png"/><Relationship Id="rId3" Type="http://schemas.openxmlformats.org/officeDocument/2006/relationships/image" Target="../media/image125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46" Type="http://schemas.openxmlformats.org/officeDocument/2006/relationships/image" Target="../media/image168.png"/><Relationship Id="rId59" Type="http://schemas.openxmlformats.org/officeDocument/2006/relationships/image" Target="../media/image181.png"/><Relationship Id="rId67" Type="http://schemas.openxmlformats.org/officeDocument/2006/relationships/image" Target="../media/image189.png"/><Relationship Id="rId20" Type="http://schemas.openxmlformats.org/officeDocument/2006/relationships/image" Target="../media/image142.png"/><Relationship Id="rId41" Type="http://schemas.openxmlformats.org/officeDocument/2006/relationships/image" Target="../media/image163.png"/><Relationship Id="rId54" Type="http://schemas.openxmlformats.org/officeDocument/2006/relationships/image" Target="../media/image176.png"/><Relationship Id="rId62" Type="http://schemas.openxmlformats.org/officeDocument/2006/relationships/image" Target="../media/image184.png"/><Relationship Id="rId70" Type="http://schemas.openxmlformats.org/officeDocument/2006/relationships/image" Target="../media/image192.png"/><Relationship Id="rId75" Type="http://schemas.openxmlformats.org/officeDocument/2006/relationships/image" Target="../media/image197.png"/><Relationship Id="rId83" Type="http://schemas.openxmlformats.org/officeDocument/2006/relationships/image" Target="../media/image205.png"/><Relationship Id="rId88" Type="http://schemas.openxmlformats.org/officeDocument/2006/relationships/image" Target="../media/image210.png"/><Relationship Id="rId91" Type="http://schemas.openxmlformats.org/officeDocument/2006/relationships/image" Target="../media/image213.png"/><Relationship Id="rId96" Type="http://schemas.openxmlformats.org/officeDocument/2006/relationships/image" Target="../media/image2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49" Type="http://schemas.openxmlformats.org/officeDocument/2006/relationships/image" Target="../media/image171.png"/><Relationship Id="rId57" Type="http://schemas.openxmlformats.org/officeDocument/2006/relationships/image" Target="../media/image179.png"/><Relationship Id="rId10" Type="http://schemas.openxmlformats.org/officeDocument/2006/relationships/image" Target="../media/image132.png"/><Relationship Id="rId31" Type="http://schemas.openxmlformats.org/officeDocument/2006/relationships/image" Target="../media/image153.png"/><Relationship Id="rId44" Type="http://schemas.openxmlformats.org/officeDocument/2006/relationships/image" Target="../media/image166.png"/><Relationship Id="rId52" Type="http://schemas.openxmlformats.org/officeDocument/2006/relationships/image" Target="../media/image174.png"/><Relationship Id="rId60" Type="http://schemas.openxmlformats.org/officeDocument/2006/relationships/image" Target="../media/image182.png"/><Relationship Id="rId65" Type="http://schemas.openxmlformats.org/officeDocument/2006/relationships/image" Target="../media/image187.png"/><Relationship Id="rId73" Type="http://schemas.openxmlformats.org/officeDocument/2006/relationships/image" Target="../media/image195.png"/><Relationship Id="rId78" Type="http://schemas.openxmlformats.org/officeDocument/2006/relationships/image" Target="../media/image200.png"/><Relationship Id="rId81" Type="http://schemas.openxmlformats.org/officeDocument/2006/relationships/image" Target="../media/image203.png"/><Relationship Id="rId86" Type="http://schemas.openxmlformats.org/officeDocument/2006/relationships/image" Target="../media/image208.png"/><Relationship Id="rId94" Type="http://schemas.openxmlformats.org/officeDocument/2006/relationships/image" Target="../media/image216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9" Type="http://schemas.openxmlformats.org/officeDocument/2006/relationships/image" Target="../media/image161.png"/><Relationship Id="rId34" Type="http://schemas.openxmlformats.org/officeDocument/2006/relationships/image" Target="../media/image156.png"/><Relationship Id="rId50" Type="http://schemas.openxmlformats.org/officeDocument/2006/relationships/image" Target="../media/image172.png"/><Relationship Id="rId55" Type="http://schemas.openxmlformats.org/officeDocument/2006/relationships/image" Target="../media/image177.png"/><Relationship Id="rId76" Type="http://schemas.openxmlformats.org/officeDocument/2006/relationships/image" Target="../media/image198.png"/><Relationship Id="rId97" Type="http://schemas.openxmlformats.org/officeDocument/2006/relationships/image" Target="../media/image219.png"/><Relationship Id="rId7" Type="http://schemas.openxmlformats.org/officeDocument/2006/relationships/image" Target="../media/image129.png"/><Relationship Id="rId71" Type="http://schemas.openxmlformats.org/officeDocument/2006/relationships/image" Target="../media/image193.png"/><Relationship Id="rId92" Type="http://schemas.openxmlformats.org/officeDocument/2006/relationships/image" Target="../media/image214.png"/><Relationship Id="rId2" Type="http://schemas.openxmlformats.org/officeDocument/2006/relationships/image" Target="../media/image124.png"/><Relationship Id="rId29" Type="http://schemas.openxmlformats.org/officeDocument/2006/relationships/image" Target="../media/image151.png"/><Relationship Id="rId24" Type="http://schemas.openxmlformats.org/officeDocument/2006/relationships/image" Target="../media/image146.png"/><Relationship Id="rId40" Type="http://schemas.openxmlformats.org/officeDocument/2006/relationships/image" Target="../media/image162.png"/><Relationship Id="rId45" Type="http://schemas.openxmlformats.org/officeDocument/2006/relationships/image" Target="../media/image167.png"/><Relationship Id="rId66" Type="http://schemas.openxmlformats.org/officeDocument/2006/relationships/image" Target="../media/image188.png"/><Relationship Id="rId87" Type="http://schemas.openxmlformats.org/officeDocument/2006/relationships/image" Target="../media/image209.png"/><Relationship Id="rId61" Type="http://schemas.openxmlformats.org/officeDocument/2006/relationships/image" Target="../media/image183.png"/><Relationship Id="rId82" Type="http://schemas.openxmlformats.org/officeDocument/2006/relationships/image" Target="../media/image204.png"/><Relationship Id="rId19" Type="http://schemas.openxmlformats.org/officeDocument/2006/relationships/image" Target="../media/image141.png"/><Relationship Id="rId14" Type="http://schemas.openxmlformats.org/officeDocument/2006/relationships/image" Target="../media/image136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56" Type="http://schemas.openxmlformats.org/officeDocument/2006/relationships/image" Target="../media/image178.png"/><Relationship Id="rId77" Type="http://schemas.openxmlformats.org/officeDocument/2006/relationships/image" Target="../media/image199.png"/><Relationship Id="rId8" Type="http://schemas.openxmlformats.org/officeDocument/2006/relationships/image" Target="../media/image130.png"/><Relationship Id="rId51" Type="http://schemas.openxmlformats.org/officeDocument/2006/relationships/image" Target="../media/image173.png"/><Relationship Id="rId72" Type="http://schemas.openxmlformats.org/officeDocument/2006/relationships/image" Target="../media/image194.png"/><Relationship Id="rId93" Type="http://schemas.openxmlformats.org/officeDocument/2006/relationships/image" Target="../media/image21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6.png"/><Relationship Id="rId21" Type="http://schemas.openxmlformats.org/officeDocument/2006/relationships/image" Target="../media/image162.png"/><Relationship Id="rId42" Type="http://schemas.openxmlformats.org/officeDocument/2006/relationships/image" Target="../media/image181.png"/><Relationship Id="rId47" Type="http://schemas.openxmlformats.org/officeDocument/2006/relationships/image" Target="../media/image228.png"/><Relationship Id="rId63" Type="http://schemas.openxmlformats.org/officeDocument/2006/relationships/image" Target="../media/image206.png"/><Relationship Id="rId68" Type="http://schemas.openxmlformats.org/officeDocument/2006/relationships/image" Target="../media/image246.png"/><Relationship Id="rId7" Type="http://schemas.openxmlformats.org/officeDocument/2006/relationships/image" Target="../media/image220.png"/><Relationship Id="rId2" Type="http://schemas.openxmlformats.org/officeDocument/2006/relationships/image" Target="../media/image124.png"/><Relationship Id="rId16" Type="http://schemas.openxmlformats.org/officeDocument/2006/relationships/image" Target="../media/image137.png"/><Relationship Id="rId29" Type="http://schemas.openxmlformats.org/officeDocument/2006/relationships/image" Target="../media/image169.png"/><Relationship Id="rId11" Type="http://schemas.openxmlformats.org/officeDocument/2006/relationships/image" Target="../media/image223.png"/><Relationship Id="rId24" Type="http://schemas.openxmlformats.org/officeDocument/2006/relationships/image" Target="../media/image164.png"/><Relationship Id="rId32" Type="http://schemas.openxmlformats.org/officeDocument/2006/relationships/image" Target="../media/image172.png"/><Relationship Id="rId37" Type="http://schemas.openxmlformats.org/officeDocument/2006/relationships/image" Target="../media/image226.png"/><Relationship Id="rId40" Type="http://schemas.openxmlformats.org/officeDocument/2006/relationships/image" Target="../media/image179.png"/><Relationship Id="rId45" Type="http://schemas.openxmlformats.org/officeDocument/2006/relationships/image" Target="../media/image184.png"/><Relationship Id="rId53" Type="http://schemas.openxmlformats.org/officeDocument/2006/relationships/image" Target="../media/image234.png"/><Relationship Id="rId58" Type="http://schemas.openxmlformats.org/officeDocument/2006/relationships/image" Target="../media/image239.png"/><Relationship Id="rId66" Type="http://schemas.openxmlformats.org/officeDocument/2006/relationships/image" Target="../media/image244.png"/><Relationship Id="rId5" Type="http://schemas.openxmlformats.org/officeDocument/2006/relationships/image" Target="../media/image128.png"/><Relationship Id="rId61" Type="http://schemas.openxmlformats.org/officeDocument/2006/relationships/image" Target="../media/image242.png"/><Relationship Id="rId19" Type="http://schemas.openxmlformats.org/officeDocument/2006/relationships/image" Target="../media/image160.png"/><Relationship Id="rId14" Type="http://schemas.openxmlformats.org/officeDocument/2006/relationships/image" Target="../media/image156.png"/><Relationship Id="rId22" Type="http://schemas.openxmlformats.org/officeDocument/2006/relationships/image" Target="../media/image134.png"/><Relationship Id="rId27" Type="http://schemas.openxmlformats.org/officeDocument/2006/relationships/image" Target="../media/image167.png"/><Relationship Id="rId30" Type="http://schemas.openxmlformats.org/officeDocument/2006/relationships/image" Target="../media/image170.png"/><Relationship Id="rId35" Type="http://schemas.openxmlformats.org/officeDocument/2006/relationships/image" Target="../media/image224.png"/><Relationship Id="rId43" Type="http://schemas.openxmlformats.org/officeDocument/2006/relationships/image" Target="../media/image182.png"/><Relationship Id="rId48" Type="http://schemas.openxmlformats.org/officeDocument/2006/relationships/image" Target="../media/image229.png"/><Relationship Id="rId56" Type="http://schemas.openxmlformats.org/officeDocument/2006/relationships/image" Target="../media/image237.png"/><Relationship Id="rId64" Type="http://schemas.openxmlformats.org/officeDocument/2006/relationships/image" Target="../media/image207.png"/><Relationship Id="rId69" Type="http://schemas.openxmlformats.org/officeDocument/2006/relationships/image" Target="../media/image219.png"/><Relationship Id="rId8" Type="http://schemas.openxmlformats.org/officeDocument/2006/relationships/image" Target="../media/image221.png"/><Relationship Id="rId51" Type="http://schemas.openxmlformats.org/officeDocument/2006/relationships/image" Target="../media/image232.png"/><Relationship Id="rId3" Type="http://schemas.openxmlformats.org/officeDocument/2006/relationships/image" Target="../media/image125.png"/><Relationship Id="rId12" Type="http://schemas.openxmlformats.org/officeDocument/2006/relationships/image" Target="../media/image133.png"/><Relationship Id="rId17" Type="http://schemas.openxmlformats.org/officeDocument/2006/relationships/image" Target="../media/image158.png"/><Relationship Id="rId25" Type="http://schemas.openxmlformats.org/officeDocument/2006/relationships/image" Target="../media/image165.png"/><Relationship Id="rId33" Type="http://schemas.openxmlformats.org/officeDocument/2006/relationships/image" Target="../media/image173.png"/><Relationship Id="rId38" Type="http://schemas.openxmlformats.org/officeDocument/2006/relationships/image" Target="../media/image177.png"/><Relationship Id="rId46" Type="http://schemas.openxmlformats.org/officeDocument/2006/relationships/image" Target="../media/image227.png"/><Relationship Id="rId59" Type="http://schemas.openxmlformats.org/officeDocument/2006/relationships/image" Target="../media/image240.png"/><Relationship Id="rId67" Type="http://schemas.openxmlformats.org/officeDocument/2006/relationships/image" Target="../media/image245.png"/><Relationship Id="rId20" Type="http://schemas.openxmlformats.org/officeDocument/2006/relationships/image" Target="../media/image161.png"/><Relationship Id="rId41" Type="http://schemas.openxmlformats.org/officeDocument/2006/relationships/image" Target="../media/image180.png"/><Relationship Id="rId54" Type="http://schemas.openxmlformats.org/officeDocument/2006/relationships/image" Target="../media/image235.png"/><Relationship Id="rId62" Type="http://schemas.openxmlformats.org/officeDocument/2006/relationships/image" Target="../media/image243.png"/><Relationship Id="rId70" Type="http://schemas.openxmlformats.org/officeDocument/2006/relationships/image" Target="../media/image2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5" Type="http://schemas.openxmlformats.org/officeDocument/2006/relationships/image" Target="../media/image157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36" Type="http://schemas.openxmlformats.org/officeDocument/2006/relationships/image" Target="../media/image225.png"/><Relationship Id="rId49" Type="http://schemas.openxmlformats.org/officeDocument/2006/relationships/image" Target="../media/image230.png"/><Relationship Id="rId57" Type="http://schemas.openxmlformats.org/officeDocument/2006/relationships/image" Target="../media/image238.png"/><Relationship Id="rId10" Type="http://schemas.openxmlformats.org/officeDocument/2006/relationships/image" Target="../media/image153.png"/><Relationship Id="rId31" Type="http://schemas.openxmlformats.org/officeDocument/2006/relationships/image" Target="../media/image171.png"/><Relationship Id="rId44" Type="http://schemas.openxmlformats.org/officeDocument/2006/relationships/image" Target="../media/image183.png"/><Relationship Id="rId52" Type="http://schemas.openxmlformats.org/officeDocument/2006/relationships/image" Target="../media/image233.png"/><Relationship Id="rId60" Type="http://schemas.openxmlformats.org/officeDocument/2006/relationships/image" Target="../media/image241.png"/><Relationship Id="rId65" Type="http://schemas.openxmlformats.org/officeDocument/2006/relationships/image" Target="../media/image208.png"/><Relationship Id="rId4" Type="http://schemas.openxmlformats.org/officeDocument/2006/relationships/image" Target="../media/image127.png"/><Relationship Id="rId9" Type="http://schemas.openxmlformats.org/officeDocument/2006/relationships/image" Target="../media/image222.png"/><Relationship Id="rId13" Type="http://schemas.openxmlformats.org/officeDocument/2006/relationships/image" Target="../media/image155.png"/><Relationship Id="rId18" Type="http://schemas.openxmlformats.org/officeDocument/2006/relationships/image" Target="../media/image159.png"/><Relationship Id="rId39" Type="http://schemas.openxmlformats.org/officeDocument/2006/relationships/image" Target="../media/image178.png"/><Relationship Id="rId34" Type="http://schemas.openxmlformats.org/officeDocument/2006/relationships/image" Target="../media/image174.png"/><Relationship Id="rId50" Type="http://schemas.openxmlformats.org/officeDocument/2006/relationships/image" Target="../media/image231.png"/><Relationship Id="rId55" Type="http://schemas.openxmlformats.org/officeDocument/2006/relationships/image" Target="../media/image236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6.png"/><Relationship Id="rId21" Type="http://schemas.openxmlformats.org/officeDocument/2006/relationships/image" Target="../media/image162.png"/><Relationship Id="rId42" Type="http://schemas.openxmlformats.org/officeDocument/2006/relationships/image" Target="../media/image181.png"/><Relationship Id="rId47" Type="http://schemas.openxmlformats.org/officeDocument/2006/relationships/image" Target="../media/image228.png"/><Relationship Id="rId63" Type="http://schemas.openxmlformats.org/officeDocument/2006/relationships/image" Target="../media/image208.png"/><Relationship Id="rId68" Type="http://schemas.openxmlformats.org/officeDocument/2006/relationships/image" Target="../media/image219.png"/><Relationship Id="rId7" Type="http://schemas.openxmlformats.org/officeDocument/2006/relationships/image" Target="../media/image220.png"/><Relationship Id="rId2" Type="http://schemas.openxmlformats.org/officeDocument/2006/relationships/image" Target="../media/image124.png"/><Relationship Id="rId16" Type="http://schemas.openxmlformats.org/officeDocument/2006/relationships/image" Target="../media/image137.png"/><Relationship Id="rId29" Type="http://schemas.openxmlformats.org/officeDocument/2006/relationships/image" Target="../media/image169.png"/><Relationship Id="rId11" Type="http://schemas.openxmlformats.org/officeDocument/2006/relationships/image" Target="../media/image223.png"/><Relationship Id="rId24" Type="http://schemas.openxmlformats.org/officeDocument/2006/relationships/image" Target="../media/image164.png"/><Relationship Id="rId32" Type="http://schemas.openxmlformats.org/officeDocument/2006/relationships/image" Target="../media/image172.png"/><Relationship Id="rId37" Type="http://schemas.openxmlformats.org/officeDocument/2006/relationships/image" Target="../media/image226.png"/><Relationship Id="rId40" Type="http://schemas.openxmlformats.org/officeDocument/2006/relationships/image" Target="../media/image179.png"/><Relationship Id="rId45" Type="http://schemas.openxmlformats.org/officeDocument/2006/relationships/image" Target="../media/image184.png"/><Relationship Id="rId53" Type="http://schemas.openxmlformats.org/officeDocument/2006/relationships/image" Target="../media/image235.png"/><Relationship Id="rId58" Type="http://schemas.openxmlformats.org/officeDocument/2006/relationships/image" Target="../media/image241.png"/><Relationship Id="rId66" Type="http://schemas.openxmlformats.org/officeDocument/2006/relationships/image" Target="../media/image255.png"/><Relationship Id="rId5" Type="http://schemas.openxmlformats.org/officeDocument/2006/relationships/image" Target="../media/image128.png"/><Relationship Id="rId61" Type="http://schemas.openxmlformats.org/officeDocument/2006/relationships/image" Target="../media/image206.png"/><Relationship Id="rId19" Type="http://schemas.openxmlformats.org/officeDocument/2006/relationships/image" Target="../media/image160.png"/><Relationship Id="rId14" Type="http://schemas.openxmlformats.org/officeDocument/2006/relationships/image" Target="../media/image156.png"/><Relationship Id="rId22" Type="http://schemas.openxmlformats.org/officeDocument/2006/relationships/image" Target="../media/image134.png"/><Relationship Id="rId27" Type="http://schemas.openxmlformats.org/officeDocument/2006/relationships/image" Target="../media/image167.png"/><Relationship Id="rId30" Type="http://schemas.openxmlformats.org/officeDocument/2006/relationships/image" Target="../media/image170.png"/><Relationship Id="rId35" Type="http://schemas.openxmlformats.org/officeDocument/2006/relationships/image" Target="../media/image248.png"/><Relationship Id="rId43" Type="http://schemas.openxmlformats.org/officeDocument/2006/relationships/image" Target="../media/image182.png"/><Relationship Id="rId48" Type="http://schemas.openxmlformats.org/officeDocument/2006/relationships/image" Target="../media/image229.png"/><Relationship Id="rId56" Type="http://schemas.openxmlformats.org/officeDocument/2006/relationships/image" Target="../media/image253.png"/><Relationship Id="rId64" Type="http://schemas.openxmlformats.org/officeDocument/2006/relationships/image" Target="../media/image244.png"/><Relationship Id="rId69" Type="http://schemas.openxmlformats.org/officeDocument/2006/relationships/image" Target="../media/image256.png"/><Relationship Id="rId8" Type="http://schemas.openxmlformats.org/officeDocument/2006/relationships/image" Target="../media/image221.png"/><Relationship Id="rId51" Type="http://schemas.openxmlformats.org/officeDocument/2006/relationships/image" Target="../media/image233.png"/><Relationship Id="rId3" Type="http://schemas.openxmlformats.org/officeDocument/2006/relationships/image" Target="../media/image125.png"/><Relationship Id="rId12" Type="http://schemas.openxmlformats.org/officeDocument/2006/relationships/image" Target="../media/image133.png"/><Relationship Id="rId17" Type="http://schemas.openxmlformats.org/officeDocument/2006/relationships/image" Target="../media/image158.png"/><Relationship Id="rId25" Type="http://schemas.openxmlformats.org/officeDocument/2006/relationships/image" Target="../media/image165.png"/><Relationship Id="rId33" Type="http://schemas.openxmlformats.org/officeDocument/2006/relationships/image" Target="../media/image173.png"/><Relationship Id="rId38" Type="http://schemas.openxmlformats.org/officeDocument/2006/relationships/image" Target="../media/image177.png"/><Relationship Id="rId46" Type="http://schemas.openxmlformats.org/officeDocument/2006/relationships/image" Target="../media/image250.png"/><Relationship Id="rId59" Type="http://schemas.openxmlformats.org/officeDocument/2006/relationships/image" Target="../media/image242.png"/><Relationship Id="rId67" Type="http://schemas.openxmlformats.org/officeDocument/2006/relationships/image" Target="../media/image246.png"/><Relationship Id="rId20" Type="http://schemas.openxmlformats.org/officeDocument/2006/relationships/image" Target="../media/image161.png"/><Relationship Id="rId41" Type="http://schemas.openxmlformats.org/officeDocument/2006/relationships/image" Target="../media/image180.png"/><Relationship Id="rId54" Type="http://schemas.openxmlformats.org/officeDocument/2006/relationships/image" Target="../media/image236.png"/><Relationship Id="rId62" Type="http://schemas.openxmlformats.org/officeDocument/2006/relationships/image" Target="../media/image2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5" Type="http://schemas.openxmlformats.org/officeDocument/2006/relationships/image" Target="../media/image157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36" Type="http://schemas.openxmlformats.org/officeDocument/2006/relationships/image" Target="../media/image249.png"/><Relationship Id="rId49" Type="http://schemas.openxmlformats.org/officeDocument/2006/relationships/image" Target="../media/image251.png"/><Relationship Id="rId57" Type="http://schemas.openxmlformats.org/officeDocument/2006/relationships/image" Target="../media/image240.png"/><Relationship Id="rId10" Type="http://schemas.openxmlformats.org/officeDocument/2006/relationships/image" Target="../media/image153.png"/><Relationship Id="rId31" Type="http://schemas.openxmlformats.org/officeDocument/2006/relationships/image" Target="../media/image171.png"/><Relationship Id="rId44" Type="http://schemas.openxmlformats.org/officeDocument/2006/relationships/image" Target="../media/image183.png"/><Relationship Id="rId52" Type="http://schemas.openxmlformats.org/officeDocument/2006/relationships/image" Target="../media/image252.png"/><Relationship Id="rId60" Type="http://schemas.openxmlformats.org/officeDocument/2006/relationships/image" Target="../media/image243.png"/><Relationship Id="rId65" Type="http://schemas.openxmlformats.org/officeDocument/2006/relationships/image" Target="../media/image254.png"/><Relationship Id="rId4" Type="http://schemas.openxmlformats.org/officeDocument/2006/relationships/image" Target="../media/image127.png"/><Relationship Id="rId9" Type="http://schemas.openxmlformats.org/officeDocument/2006/relationships/image" Target="../media/image222.png"/><Relationship Id="rId13" Type="http://schemas.openxmlformats.org/officeDocument/2006/relationships/image" Target="../media/image155.png"/><Relationship Id="rId18" Type="http://schemas.openxmlformats.org/officeDocument/2006/relationships/image" Target="../media/image159.png"/><Relationship Id="rId39" Type="http://schemas.openxmlformats.org/officeDocument/2006/relationships/image" Target="../media/image178.png"/><Relationship Id="rId34" Type="http://schemas.openxmlformats.org/officeDocument/2006/relationships/image" Target="../media/image174.png"/><Relationship Id="rId50" Type="http://schemas.openxmlformats.org/officeDocument/2006/relationships/image" Target="../media/image232.png"/><Relationship Id="rId55" Type="http://schemas.openxmlformats.org/officeDocument/2006/relationships/image" Target="../media/image238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3.png"/><Relationship Id="rId21" Type="http://schemas.openxmlformats.org/officeDocument/2006/relationships/image" Target="../media/image159.png"/><Relationship Id="rId42" Type="http://schemas.openxmlformats.org/officeDocument/2006/relationships/image" Target="../media/image185.png"/><Relationship Id="rId47" Type="http://schemas.openxmlformats.org/officeDocument/2006/relationships/image" Target="../media/image180.png"/><Relationship Id="rId63" Type="http://schemas.openxmlformats.org/officeDocument/2006/relationships/image" Target="../media/image273.png"/><Relationship Id="rId68" Type="http://schemas.openxmlformats.org/officeDocument/2006/relationships/image" Target="../media/image278.png"/><Relationship Id="rId84" Type="http://schemas.openxmlformats.org/officeDocument/2006/relationships/image" Target="../media/image293.png"/><Relationship Id="rId89" Type="http://schemas.openxmlformats.org/officeDocument/2006/relationships/image" Target="../media/image298.png"/><Relationship Id="rId16" Type="http://schemas.openxmlformats.org/officeDocument/2006/relationships/image" Target="../media/image261.png"/><Relationship Id="rId11" Type="http://schemas.openxmlformats.org/officeDocument/2006/relationships/image" Target="../media/image258.png"/><Relationship Id="rId32" Type="http://schemas.openxmlformats.org/officeDocument/2006/relationships/image" Target="../media/image169.png"/><Relationship Id="rId37" Type="http://schemas.openxmlformats.org/officeDocument/2006/relationships/image" Target="../media/image174.png"/><Relationship Id="rId53" Type="http://schemas.openxmlformats.org/officeDocument/2006/relationships/image" Target="../media/image264.png"/><Relationship Id="rId58" Type="http://schemas.openxmlformats.org/officeDocument/2006/relationships/image" Target="../media/image269.png"/><Relationship Id="rId74" Type="http://schemas.openxmlformats.org/officeDocument/2006/relationships/image" Target="../media/image283.png"/><Relationship Id="rId79" Type="http://schemas.openxmlformats.org/officeDocument/2006/relationships/image" Target="../media/image288.png"/><Relationship Id="rId5" Type="http://schemas.openxmlformats.org/officeDocument/2006/relationships/image" Target="../media/image128.png"/><Relationship Id="rId90" Type="http://schemas.openxmlformats.org/officeDocument/2006/relationships/image" Target="../media/image206.png"/><Relationship Id="rId95" Type="http://schemas.openxmlformats.org/officeDocument/2006/relationships/image" Target="../media/image219.png"/><Relationship Id="rId22" Type="http://schemas.openxmlformats.org/officeDocument/2006/relationships/image" Target="../media/image160.png"/><Relationship Id="rId27" Type="http://schemas.openxmlformats.org/officeDocument/2006/relationships/image" Target="../media/image164.png"/><Relationship Id="rId43" Type="http://schemas.openxmlformats.org/officeDocument/2006/relationships/image" Target="../media/image176.png"/><Relationship Id="rId48" Type="http://schemas.openxmlformats.org/officeDocument/2006/relationships/image" Target="../media/image181.png"/><Relationship Id="rId64" Type="http://schemas.openxmlformats.org/officeDocument/2006/relationships/image" Target="../media/image274.png"/><Relationship Id="rId69" Type="http://schemas.openxmlformats.org/officeDocument/2006/relationships/image" Target="../media/image242.png"/><Relationship Id="rId8" Type="http://schemas.openxmlformats.org/officeDocument/2006/relationships/image" Target="../media/image154.png"/><Relationship Id="rId51" Type="http://schemas.openxmlformats.org/officeDocument/2006/relationships/image" Target="../media/image184.png"/><Relationship Id="rId72" Type="http://schemas.openxmlformats.org/officeDocument/2006/relationships/image" Target="../media/image281.png"/><Relationship Id="rId80" Type="http://schemas.openxmlformats.org/officeDocument/2006/relationships/image" Target="../media/image289.png"/><Relationship Id="rId85" Type="http://schemas.openxmlformats.org/officeDocument/2006/relationships/image" Target="../media/image294.png"/><Relationship Id="rId93" Type="http://schemas.openxmlformats.org/officeDocument/2006/relationships/image" Target="../media/image299.png"/><Relationship Id="rId3" Type="http://schemas.openxmlformats.org/officeDocument/2006/relationships/image" Target="../media/image125.png"/><Relationship Id="rId12" Type="http://schemas.openxmlformats.org/officeDocument/2006/relationships/image" Target="../media/image259.png"/><Relationship Id="rId17" Type="http://schemas.openxmlformats.org/officeDocument/2006/relationships/image" Target="../media/image156.png"/><Relationship Id="rId25" Type="http://schemas.openxmlformats.org/officeDocument/2006/relationships/image" Target="../media/image134.png"/><Relationship Id="rId33" Type="http://schemas.openxmlformats.org/officeDocument/2006/relationships/image" Target="../media/image170.png"/><Relationship Id="rId38" Type="http://schemas.openxmlformats.org/officeDocument/2006/relationships/image" Target="../media/image175.png"/><Relationship Id="rId46" Type="http://schemas.openxmlformats.org/officeDocument/2006/relationships/image" Target="../media/image179.png"/><Relationship Id="rId59" Type="http://schemas.openxmlformats.org/officeDocument/2006/relationships/image" Target="../media/image199.png"/><Relationship Id="rId67" Type="http://schemas.openxmlformats.org/officeDocument/2006/relationships/image" Target="../media/image277.png"/><Relationship Id="rId20" Type="http://schemas.openxmlformats.org/officeDocument/2006/relationships/image" Target="../media/image158.png"/><Relationship Id="rId41" Type="http://schemas.openxmlformats.org/officeDocument/2006/relationships/image" Target="../media/image249.png"/><Relationship Id="rId54" Type="http://schemas.openxmlformats.org/officeDocument/2006/relationships/image" Target="../media/image265.png"/><Relationship Id="rId62" Type="http://schemas.openxmlformats.org/officeDocument/2006/relationships/image" Target="../media/image272.png"/><Relationship Id="rId70" Type="http://schemas.openxmlformats.org/officeDocument/2006/relationships/image" Target="../media/image279.png"/><Relationship Id="rId75" Type="http://schemas.openxmlformats.org/officeDocument/2006/relationships/image" Target="../media/image284.png"/><Relationship Id="rId83" Type="http://schemas.openxmlformats.org/officeDocument/2006/relationships/image" Target="../media/image292.png"/><Relationship Id="rId88" Type="http://schemas.openxmlformats.org/officeDocument/2006/relationships/image" Target="../media/image297.png"/><Relationship Id="rId91" Type="http://schemas.openxmlformats.org/officeDocument/2006/relationships/image" Target="../media/image207.png"/><Relationship Id="rId96" Type="http://schemas.openxmlformats.org/officeDocument/2006/relationships/image" Target="../media/image3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5.png"/><Relationship Id="rId36" Type="http://schemas.openxmlformats.org/officeDocument/2006/relationships/image" Target="../media/image173.png"/><Relationship Id="rId49" Type="http://schemas.openxmlformats.org/officeDocument/2006/relationships/image" Target="../media/image182.png"/><Relationship Id="rId57" Type="http://schemas.openxmlformats.org/officeDocument/2006/relationships/image" Target="../media/image268.png"/><Relationship Id="rId10" Type="http://schemas.openxmlformats.org/officeDocument/2006/relationships/image" Target="../media/image155.png"/><Relationship Id="rId31" Type="http://schemas.openxmlformats.org/officeDocument/2006/relationships/image" Target="../media/image168.png"/><Relationship Id="rId44" Type="http://schemas.openxmlformats.org/officeDocument/2006/relationships/image" Target="../media/image177.png"/><Relationship Id="rId52" Type="http://schemas.openxmlformats.org/officeDocument/2006/relationships/image" Target="../media/image191.png"/><Relationship Id="rId60" Type="http://schemas.openxmlformats.org/officeDocument/2006/relationships/image" Target="../media/image270.png"/><Relationship Id="rId65" Type="http://schemas.openxmlformats.org/officeDocument/2006/relationships/image" Target="../media/image275.png"/><Relationship Id="rId73" Type="http://schemas.openxmlformats.org/officeDocument/2006/relationships/image" Target="../media/image282.png"/><Relationship Id="rId78" Type="http://schemas.openxmlformats.org/officeDocument/2006/relationships/image" Target="../media/image287.png"/><Relationship Id="rId81" Type="http://schemas.openxmlformats.org/officeDocument/2006/relationships/image" Target="../media/image290.png"/><Relationship Id="rId86" Type="http://schemas.openxmlformats.org/officeDocument/2006/relationships/image" Target="../media/image295.png"/><Relationship Id="rId94" Type="http://schemas.openxmlformats.org/officeDocument/2006/relationships/image" Target="../media/image300.png"/><Relationship Id="rId4" Type="http://schemas.openxmlformats.org/officeDocument/2006/relationships/image" Target="../media/image127.png"/><Relationship Id="rId9" Type="http://schemas.openxmlformats.org/officeDocument/2006/relationships/image" Target="../media/image133.png"/><Relationship Id="rId13" Type="http://schemas.openxmlformats.org/officeDocument/2006/relationships/image" Target="../media/image260.png"/><Relationship Id="rId18" Type="http://schemas.openxmlformats.org/officeDocument/2006/relationships/image" Target="../media/image157.png"/><Relationship Id="rId39" Type="http://schemas.openxmlformats.org/officeDocument/2006/relationships/image" Target="../media/image262.png"/><Relationship Id="rId34" Type="http://schemas.openxmlformats.org/officeDocument/2006/relationships/image" Target="../media/image171.png"/><Relationship Id="rId50" Type="http://schemas.openxmlformats.org/officeDocument/2006/relationships/image" Target="../media/image183.png"/><Relationship Id="rId55" Type="http://schemas.openxmlformats.org/officeDocument/2006/relationships/image" Target="../media/image266.png"/><Relationship Id="rId76" Type="http://schemas.openxmlformats.org/officeDocument/2006/relationships/image" Target="../media/image285.png"/><Relationship Id="rId7" Type="http://schemas.openxmlformats.org/officeDocument/2006/relationships/image" Target="../media/image257.png"/><Relationship Id="rId71" Type="http://schemas.openxmlformats.org/officeDocument/2006/relationships/image" Target="../media/image280.png"/><Relationship Id="rId92" Type="http://schemas.openxmlformats.org/officeDocument/2006/relationships/image" Target="../media/image208.png"/><Relationship Id="rId2" Type="http://schemas.openxmlformats.org/officeDocument/2006/relationships/image" Target="../media/image124.png"/><Relationship Id="rId29" Type="http://schemas.openxmlformats.org/officeDocument/2006/relationships/image" Target="../media/image166.png"/><Relationship Id="rId24" Type="http://schemas.openxmlformats.org/officeDocument/2006/relationships/image" Target="../media/image162.png"/><Relationship Id="rId40" Type="http://schemas.openxmlformats.org/officeDocument/2006/relationships/image" Target="../media/image263.png"/><Relationship Id="rId45" Type="http://schemas.openxmlformats.org/officeDocument/2006/relationships/image" Target="../media/image178.png"/><Relationship Id="rId66" Type="http://schemas.openxmlformats.org/officeDocument/2006/relationships/image" Target="../media/image276.png"/><Relationship Id="rId87" Type="http://schemas.openxmlformats.org/officeDocument/2006/relationships/image" Target="../media/image296.png"/><Relationship Id="rId61" Type="http://schemas.openxmlformats.org/officeDocument/2006/relationships/image" Target="../media/image271.png"/><Relationship Id="rId82" Type="http://schemas.openxmlformats.org/officeDocument/2006/relationships/image" Target="../media/image291.png"/><Relationship Id="rId19" Type="http://schemas.openxmlformats.org/officeDocument/2006/relationships/image" Target="../media/image137.png"/><Relationship Id="rId14" Type="http://schemas.openxmlformats.org/officeDocument/2006/relationships/image" Target="../media/image152.png"/><Relationship Id="rId30" Type="http://schemas.openxmlformats.org/officeDocument/2006/relationships/image" Target="../media/image167.png"/><Relationship Id="rId35" Type="http://schemas.openxmlformats.org/officeDocument/2006/relationships/image" Target="../media/image172.png"/><Relationship Id="rId56" Type="http://schemas.openxmlformats.org/officeDocument/2006/relationships/image" Target="../media/image267.png"/><Relationship Id="rId77" Type="http://schemas.openxmlformats.org/officeDocument/2006/relationships/image" Target="../media/image2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772920"/>
          </a:xfrm>
          <a:custGeom>
            <a:avLst/>
            <a:gdLst/>
            <a:ahLst/>
            <a:cxnLst/>
            <a:rect l="l" t="t" r="r" b="b"/>
            <a:pathLst>
              <a:path w="9144000" h="1772920">
                <a:moveTo>
                  <a:pt x="0" y="1772412"/>
                </a:moveTo>
                <a:lnTo>
                  <a:pt x="9144000" y="1772412"/>
                </a:lnTo>
                <a:lnTo>
                  <a:pt x="9144000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13020"/>
            <a:ext cx="9144000" cy="1744980"/>
          </a:xfrm>
          <a:custGeom>
            <a:avLst/>
            <a:gdLst/>
            <a:ahLst/>
            <a:cxnLst/>
            <a:rect l="l" t="t" r="r" b="b"/>
            <a:pathLst>
              <a:path w="9144000" h="1744979">
                <a:moveTo>
                  <a:pt x="9144000" y="1744978"/>
                </a:moveTo>
                <a:lnTo>
                  <a:pt x="9144000" y="0"/>
                </a:lnTo>
                <a:lnTo>
                  <a:pt x="0" y="0"/>
                </a:lnTo>
                <a:lnTo>
                  <a:pt x="0" y="1744978"/>
                </a:lnTo>
                <a:lnTo>
                  <a:pt x="9144000" y="1744978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0996" y="2065020"/>
            <a:ext cx="3185922" cy="432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0612" y="2069592"/>
            <a:ext cx="3147288" cy="401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582667" y="2065020"/>
            <a:ext cx="1789938" cy="432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5815" y="2078735"/>
            <a:ext cx="1739264" cy="383540"/>
          </a:xfrm>
          <a:custGeom>
            <a:avLst/>
            <a:gdLst/>
            <a:ahLst/>
            <a:cxnLst/>
            <a:rect l="l" t="t" r="r" b="b"/>
            <a:pathLst>
              <a:path w="1739264" h="383539">
                <a:moveTo>
                  <a:pt x="1485646" y="253618"/>
                </a:moveTo>
                <a:lnTo>
                  <a:pt x="1435608" y="253618"/>
                </a:lnTo>
                <a:lnTo>
                  <a:pt x="1435608" y="367029"/>
                </a:lnTo>
                <a:lnTo>
                  <a:pt x="1691894" y="367029"/>
                </a:lnTo>
                <a:lnTo>
                  <a:pt x="1691894" y="325119"/>
                </a:lnTo>
                <a:lnTo>
                  <a:pt x="1485646" y="325119"/>
                </a:lnTo>
                <a:lnTo>
                  <a:pt x="1485646" y="253618"/>
                </a:lnTo>
                <a:close/>
              </a:path>
              <a:path w="1739264" h="383539">
                <a:moveTo>
                  <a:pt x="111887" y="248158"/>
                </a:moveTo>
                <a:lnTo>
                  <a:pt x="61722" y="248158"/>
                </a:lnTo>
                <a:lnTo>
                  <a:pt x="61722" y="370459"/>
                </a:lnTo>
                <a:lnTo>
                  <a:pt x="326771" y="370459"/>
                </a:lnTo>
                <a:lnTo>
                  <a:pt x="326771" y="328549"/>
                </a:lnTo>
                <a:lnTo>
                  <a:pt x="111887" y="328549"/>
                </a:lnTo>
                <a:lnTo>
                  <a:pt x="111887" y="248158"/>
                </a:lnTo>
                <a:close/>
              </a:path>
              <a:path w="1739264" h="383539">
                <a:moveTo>
                  <a:pt x="321818" y="0"/>
                </a:moveTo>
                <a:lnTo>
                  <a:pt x="271780" y="0"/>
                </a:lnTo>
                <a:lnTo>
                  <a:pt x="271780" y="281177"/>
                </a:lnTo>
                <a:lnTo>
                  <a:pt x="321818" y="281177"/>
                </a:lnTo>
                <a:lnTo>
                  <a:pt x="321818" y="167766"/>
                </a:lnTo>
                <a:lnTo>
                  <a:pt x="378460" y="167766"/>
                </a:lnTo>
                <a:lnTo>
                  <a:pt x="378460" y="125475"/>
                </a:lnTo>
                <a:lnTo>
                  <a:pt x="321818" y="125475"/>
                </a:lnTo>
                <a:lnTo>
                  <a:pt x="321818" y="0"/>
                </a:lnTo>
                <a:close/>
              </a:path>
              <a:path w="1739264" h="383539">
                <a:moveTo>
                  <a:pt x="133858" y="108330"/>
                </a:moveTo>
                <a:lnTo>
                  <a:pt x="83820" y="108330"/>
                </a:lnTo>
                <a:lnTo>
                  <a:pt x="83820" y="184403"/>
                </a:lnTo>
                <a:lnTo>
                  <a:pt x="67151" y="184757"/>
                </a:lnTo>
                <a:lnTo>
                  <a:pt x="0" y="185292"/>
                </a:lnTo>
                <a:lnTo>
                  <a:pt x="4952" y="227202"/>
                </a:lnTo>
                <a:lnTo>
                  <a:pt x="58595" y="226915"/>
                </a:lnTo>
                <a:lnTo>
                  <a:pt x="110854" y="226061"/>
                </a:lnTo>
                <a:lnTo>
                  <a:pt x="161717" y="224651"/>
                </a:lnTo>
                <a:lnTo>
                  <a:pt x="211172" y="222700"/>
                </a:lnTo>
                <a:lnTo>
                  <a:pt x="259207" y="220217"/>
                </a:lnTo>
                <a:lnTo>
                  <a:pt x="256613" y="184023"/>
                </a:lnTo>
                <a:lnTo>
                  <a:pt x="133858" y="184023"/>
                </a:lnTo>
                <a:lnTo>
                  <a:pt x="133858" y="108330"/>
                </a:lnTo>
                <a:close/>
              </a:path>
              <a:path w="1739264" h="383539">
                <a:moveTo>
                  <a:pt x="256286" y="179450"/>
                </a:moveTo>
                <a:lnTo>
                  <a:pt x="235352" y="180736"/>
                </a:lnTo>
                <a:lnTo>
                  <a:pt x="207978" y="181927"/>
                </a:lnTo>
                <a:lnTo>
                  <a:pt x="133858" y="184023"/>
                </a:lnTo>
                <a:lnTo>
                  <a:pt x="256613" y="184023"/>
                </a:lnTo>
                <a:lnTo>
                  <a:pt x="256286" y="179450"/>
                </a:lnTo>
                <a:close/>
              </a:path>
              <a:path w="1739264" h="383539">
                <a:moveTo>
                  <a:pt x="231012" y="20319"/>
                </a:moveTo>
                <a:lnTo>
                  <a:pt x="33782" y="20319"/>
                </a:lnTo>
                <a:lnTo>
                  <a:pt x="33782" y="62229"/>
                </a:lnTo>
                <a:lnTo>
                  <a:pt x="180975" y="62229"/>
                </a:lnTo>
                <a:lnTo>
                  <a:pt x="180191" y="87252"/>
                </a:lnTo>
                <a:lnTo>
                  <a:pt x="178990" y="110871"/>
                </a:lnTo>
                <a:lnTo>
                  <a:pt x="177385" y="133060"/>
                </a:lnTo>
                <a:lnTo>
                  <a:pt x="175387" y="153797"/>
                </a:lnTo>
                <a:lnTo>
                  <a:pt x="224155" y="158368"/>
                </a:lnTo>
                <a:lnTo>
                  <a:pt x="227155" y="128387"/>
                </a:lnTo>
                <a:lnTo>
                  <a:pt x="229298" y="95392"/>
                </a:lnTo>
                <a:lnTo>
                  <a:pt x="230584" y="59374"/>
                </a:lnTo>
                <a:lnTo>
                  <a:pt x="231012" y="20319"/>
                </a:lnTo>
                <a:close/>
              </a:path>
              <a:path w="1739264" h="383539">
                <a:moveTo>
                  <a:pt x="1739264" y="184403"/>
                </a:moveTo>
                <a:lnTo>
                  <a:pt x="1383538" y="184403"/>
                </a:lnTo>
                <a:lnTo>
                  <a:pt x="1383538" y="226313"/>
                </a:lnTo>
                <a:lnTo>
                  <a:pt x="1739264" y="226313"/>
                </a:lnTo>
                <a:lnTo>
                  <a:pt x="1739264" y="184403"/>
                </a:lnTo>
                <a:close/>
              </a:path>
              <a:path w="1739264" h="383539">
                <a:moveTo>
                  <a:pt x="1046480" y="114300"/>
                </a:moveTo>
                <a:lnTo>
                  <a:pt x="1005487" y="120602"/>
                </a:lnTo>
                <a:lnTo>
                  <a:pt x="961159" y="152949"/>
                </a:lnTo>
                <a:lnTo>
                  <a:pt x="945514" y="204724"/>
                </a:lnTo>
                <a:lnTo>
                  <a:pt x="947277" y="223319"/>
                </a:lnTo>
                <a:lnTo>
                  <a:pt x="973709" y="268986"/>
                </a:lnTo>
                <a:lnTo>
                  <a:pt x="1025001" y="292685"/>
                </a:lnTo>
                <a:lnTo>
                  <a:pt x="1046099" y="294259"/>
                </a:lnTo>
                <a:lnTo>
                  <a:pt x="1067623" y="292707"/>
                </a:lnTo>
                <a:lnTo>
                  <a:pt x="1104338" y="280221"/>
                </a:lnTo>
                <a:lnTo>
                  <a:pt x="1133910" y="252349"/>
                </a:lnTo>
                <a:lnTo>
                  <a:pt x="1046480" y="252349"/>
                </a:lnTo>
                <a:lnTo>
                  <a:pt x="1035125" y="251513"/>
                </a:lnTo>
                <a:lnTo>
                  <a:pt x="998601" y="223837"/>
                </a:lnTo>
                <a:lnTo>
                  <a:pt x="995172" y="204724"/>
                </a:lnTo>
                <a:lnTo>
                  <a:pt x="996051" y="194242"/>
                </a:lnTo>
                <a:lnTo>
                  <a:pt x="1025429" y="159527"/>
                </a:lnTo>
                <a:lnTo>
                  <a:pt x="1046480" y="156210"/>
                </a:lnTo>
                <a:lnTo>
                  <a:pt x="1133645" y="156210"/>
                </a:lnTo>
                <a:lnTo>
                  <a:pt x="1131859" y="153098"/>
                </a:lnTo>
                <a:lnTo>
                  <a:pt x="1119505" y="139573"/>
                </a:lnTo>
                <a:lnTo>
                  <a:pt x="1104362" y="128498"/>
                </a:lnTo>
                <a:lnTo>
                  <a:pt x="1087071" y="120586"/>
                </a:lnTo>
                <a:lnTo>
                  <a:pt x="1067810" y="115871"/>
                </a:lnTo>
                <a:lnTo>
                  <a:pt x="1046480" y="114300"/>
                </a:lnTo>
                <a:close/>
              </a:path>
              <a:path w="1739264" h="383539">
                <a:moveTo>
                  <a:pt x="1133645" y="156210"/>
                </a:moveTo>
                <a:lnTo>
                  <a:pt x="1046480" y="156210"/>
                </a:lnTo>
                <a:lnTo>
                  <a:pt x="1057693" y="157045"/>
                </a:lnTo>
                <a:lnTo>
                  <a:pt x="1067704" y="159559"/>
                </a:lnTo>
                <a:lnTo>
                  <a:pt x="1097180" y="194389"/>
                </a:lnTo>
                <a:lnTo>
                  <a:pt x="1098042" y="204724"/>
                </a:lnTo>
                <a:lnTo>
                  <a:pt x="1097180" y="214580"/>
                </a:lnTo>
                <a:lnTo>
                  <a:pt x="1067704" y="248999"/>
                </a:lnTo>
                <a:lnTo>
                  <a:pt x="1046480" y="252349"/>
                </a:lnTo>
                <a:lnTo>
                  <a:pt x="1133910" y="252349"/>
                </a:lnTo>
                <a:lnTo>
                  <a:pt x="1140714" y="240696"/>
                </a:lnTo>
                <a:lnTo>
                  <a:pt x="1146022" y="223837"/>
                </a:lnTo>
                <a:lnTo>
                  <a:pt x="1146087" y="223319"/>
                </a:lnTo>
                <a:lnTo>
                  <a:pt x="1147826" y="205104"/>
                </a:lnTo>
                <a:lnTo>
                  <a:pt x="1146044" y="185864"/>
                </a:lnTo>
                <a:lnTo>
                  <a:pt x="1140714" y="168528"/>
                </a:lnTo>
                <a:lnTo>
                  <a:pt x="1133645" y="156210"/>
                </a:lnTo>
                <a:close/>
              </a:path>
              <a:path w="1739264" h="383539">
                <a:moveTo>
                  <a:pt x="674115" y="29717"/>
                </a:moveTo>
                <a:lnTo>
                  <a:pt x="489331" y="29717"/>
                </a:lnTo>
                <a:lnTo>
                  <a:pt x="489331" y="71627"/>
                </a:lnTo>
                <a:lnTo>
                  <a:pt x="624839" y="71627"/>
                </a:lnTo>
                <a:lnTo>
                  <a:pt x="624839" y="136016"/>
                </a:lnTo>
                <a:lnTo>
                  <a:pt x="488569" y="136016"/>
                </a:lnTo>
                <a:lnTo>
                  <a:pt x="488569" y="297941"/>
                </a:lnTo>
                <a:lnTo>
                  <a:pt x="620121" y="297352"/>
                </a:lnTo>
                <a:lnTo>
                  <a:pt x="672703" y="294751"/>
                </a:lnTo>
                <a:lnTo>
                  <a:pt x="706501" y="290194"/>
                </a:lnTo>
                <a:lnTo>
                  <a:pt x="701192" y="256434"/>
                </a:lnTo>
                <a:lnTo>
                  <a:pt x="597030" y="256434"/>
                </a:lnTo>
                <a:lnTo>
                  <a:pt x="537590" y="256412"/>
                </a:lnTo>
                <a:lnTo>
                  <a:pt x="537590" y="177546"/>
                </a:lnTo>
                <a:lnTo>
                  <a:pt x="674115" y="177546"/>
                </a:lnTo>
                <a:lnTo>
                  <a:pt x="674115" y="29717"/>
                </a:lnTo>
                <a:close/>
              </a:path>
              <a:path w="1739264" h="383539">
                <a:moveTo>
                  <a:pt x="700151" y="249809"/>
                </a:moveTo>
                <a:lnTo>
                  <a:pt x="678287" y="253144"/>
                </a:lnTo>
                <a:lnTo>
                  <a:pt x="643921" y="255349"/>
                </a:lnTo>
                <a:lnTo>
                  <a:pt x="597030" y="256434"/>
                </a:lnTo>
                <a:lnTo>
                  <a:pt x="701192" y="256434"/>
                </a:lnTo>
                <a:lnTo>
                  <a:pt x="700151" y="249809"/>
                </a:lnTo>
                <a:close/>
              </a:path>
              <a:path w="1739264" h="383539">
                <a:moveTo>
                  <a:pt x="1487677" y="19176"/>
                </a:moveTo>
                <a:lnTo>
                  <a:pt x="1437639" y="19176"/>
                </a:lnTo>
                <a:lnTo>
                  <a:pt x="1437639" y="144144"/>
                </a:lnTo>
                <a:lnTo>
                  <a:pt x="1690370" y="144144"/>
                </a:lnTo>
                <a:lnTo>
                  <a:pt x="1690370" y="101726"/>
                </a:lnTo>
                <a:lnTo>
                  <a:pt x="1487677" y="101726"/>
                </a:lnTo>
                <a:lnTo>
                  <a:pt x="1487677" y="19176"/>
                </a:lnTo>
                <a:close/>
              </a:path>
              <a:path w="1739264" h="383539">
                <a:moveTo>
                  <a:pt x="1233551" y="0"/>
                </a:moveTo>
                <a:lnTo>
                  <a:pt x="1183767" y="0"/>
                </a:lnTo>
                <a:lnTo>
                  <a:pt x="1183767" y="383286"/>
                </a:lnTo>
                <a:lnTo>
                  <a:pt x="1233551" y="383286"/>
                </a:lnTo>
                <a:lnTo>
                  <a:pt x="1233551" y="208534"/>
                </a:lnTo>
                <a:lnTo>
                  <a:pt x="1293622" y="208534"/>
                </a:lnTo>
                <a:lnTo>
                  <a:pt x="1293622" y="166497"/>
                </a:lnTo>
                <a:lnTo>
                  <a:pt x="1233551" y="166497"/>
                </a:lnTo>
                <a:lnTo>
                  <a:pt x="1233551" y="0"/>
                </a:lnTo>
                <a:close/>
              </a:path>
              <a:path w="1739264" h="383539">
                <a:moveTo>
                  <a:pt x="1164082" y="52959"/>
                </a:moveTo>
                <a:lnTo>
                  <a:pt x="929767" y="52959"/>
                </a:lnTo>
                <a:lnTo>
                  <a:pt x="929767" y="94868"/>
                </a:lnTo>
                <a:lnTo>
                  <a:pt x="1164082" y="94868"/>
                </a:lnTo>
                <a:lnTo>
                  <a:pt x="1164082" y="52959"/>
                </a:lnTo>
                <a:close/>
              </a:path>
              <a:path w="1739264" h="383539">
                <a:moveTo>
                  <a:pt x="1072007" y="0"/>
                </a:moveTo>
                <a:lnTo>
                  <a:pt x="1021588" y="0"/>
                </a:lnTo>
                <a:lnTo>
                  <a:pt x="1021588" y="52959"/>
                </a:lnTo>
                <a:lnTo>
                  <a:pt x="1072007" y="52959"/>
                </a:lnTo>
                <a:lnTo>
                  <a:pt x="1072007" y="0"/>
                </a:lnTo>
                <a:close/>
              </a:path>
              <a:path w="1739264" h="383539">
                <a:moveTo>
                  <a:pt x="786764" y="0"/>
                </a:moveTo>
                <a:lnTo>
                  <a:pt x="737488" y="0"/>
                </a:lnTo>
                <a:lnTo>
                  <a:pt x="737488" y="383286"/>
                </a:lnTo>
                <a:lnTo>
                  <a:pt x="786764" y="383286"/>
                </a:lnTo>
                <a:lnTo>
                  <a:pt x="786764" y="0"/>
                </a:lnTo>
                <a:close/>
              </a:path>
            </a:pathLst>
          </a:custGeom>
          <a:solidFill>
            <a:srgbClr val="2C1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1422" y="2332354"/>
            <a:ext cx="256540" cy="113664"/>
          </a:xfrm>
          <a:custGeom>
            <a:avLst/>
            <a:gdLst/>
            <a:ahLst/>
            <a:cxnLst/>
            <a:rect l="l" t="t" r="r" b="b"/>
            <a:pathLst>
              <a:path w="256539" h="113664">
                <a:moveTo>
                  <a:pt x="0" y="0"/>
                </a:moveTo>
                <a:lnTo>
                  <a:pt x="50037" y="0"/>
                </a:lnTo>
                <a:lnTo>
                  <a:pt x="50037" y="71500"/>
                </a:lnTo>
                <a:lnTo>
                  <a:pt x="256286" y="71500"/>
                </a:lnTo>
                <a:lnTo>
                  <a:pt x="256286" y="113411"/>
                </a:lnTo>
                <a:lnTo>
                  <a:pt x="0" y="11341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7536" y="2326894"/>
            <a:ext cx="265430" cy="122555"/>
          </a:xfrm>
          <a:custGeom>
            <a:avLst/>
            <a:gdLst/>
            <a:ahLst/>
            <a:cxnLst/>
            <a:rect l="l" t="t" r="r" b="b"/>
            <a:pathLst>
              <a:path w="265429" h="122555">
                <a:moveTo>
                  <a:pt x="0" y="0"/>
                </a:moveTo>
                <a:lnTo>
                  <a:pt x="50164" y="0"/>
                </a:lnTo>
                <a:lnTo>
                  <a:pt x="50164" y="80390"/>
                </a:lnTo>
                <a:lnTo>
                  <a:pt x="265049" y="80390"/>
                </a:lnTo>
                <a:lnTo>
                  <a:pt x="265049" y="122300"/>
                </a:lnTo>
                <a:lnTo>
                  <a:pt x="0" y="122300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9353" y="2263139"/>
            <a:ext cx="356235" cy="41910"/>
          </a:xfrm>
          <a:custGeom>
            <a:avLst/>
            <a:gdLst/>
            <a:ahLst/>
            <a:cxnLst/>
            <a:rect l="l" t="t" r="r" b="b"/>
            <a:pathLst>
              <a:path w="356235" h="41910">
                <a:moveTo>
                  <a:pt x="0" y="0"/>
                </a:moveTo>
                <a:lnTo>
                  <a:pt x="355726" y="0"/>
                </a:lnTo>
                <a:lnTo>
                  <a:pt x="355726" y="41910"/>
                </a:lnTo>
                <a:lnTo>
                  <a:pt x="0" y="4191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2185" y="2183892"/>
            <a:ext cx="220599" cy="198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5815" y="2187067"/>
            <a:ext cx="259715" cy="119380"/>
          </a:xfrm>
          <a:custGeom>
            <a:avLst/>
            <a:gdLst/>
            <a:ahLst/>
            <a:cxnLst/>
            <a:rect l="l" t="t" r="r" b="b"/>
            <a:pathLst>
              <a:path w="259714" h="119380">
                <a:moveTo>
                  <a:pt x="83820" y="0"/>
                </a:moveTo>
                <a:lnTo>
                  <a:pt x="133858" y="0"/>
                </a:lnTo>
                <a:lnTo>
                  <a:pt x="133858" y="75692"/>
                </a:lnTo>
                <a:lnTo>
                  <a:pt x="174150" y="74691"/>
                </a:lnTo>
                <a:lnTo>
                  <a:pt x="207978" y="73596"/>
                </a:lnTo>
                <a:lnTo>
                  <a:pt x="235352" y="72405"/>
                </a:lnTo>
                <a:lnTo>
                  <a:pt x="256286" y="71120"/>
                </a:lnTo>
                <a:lnTo>
                  <a:pt x="259207" y="111887"/>
                </a:lnTo>
                <a:lnTo>
                  <a:pt x="211172" y="114369"/>
                </a:lnTo>
                <a:lnTo>
                  <a:pt x="161717" y="116320"/>
                </a:lnTo>
                <a:lnTo>
                  <a:pt x="110854" y="117730"/>
                </a:lnTo>
                <a:lnTo>
                  <a:pt x="58595" y="118584"/>
                </a:lnTo>
                <a:lnTo>
                  <a:pt x="4952" y="118872"/>
                </a:lnTo>
                <a:lnTo>
                  <a:pt x="0" y="76962"/>
                </a:lnTo>
                <a:lnTo>
                  <a:pt x="25241" y="76894"/>
                </a:lnTo>
                <a:lnTo>
                  <a:pt x="47625" y="76708"/>
                </a:lnTo>
                <a:lnTo>
                  <a:pt x="67151" y="76426"/>
                </a:lnTo>
                <a:lnTo>
                  <a:pt x="83820" y="76073"/>
                </a:lnTo>
                <a:lnTo>
                  <a:pt x="8382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4384" y="2108454"/>
            <a:ext cx="218440" cy="268605"/>
          </a:xfrm>
          <a:custGeom>
            <a:avLst/>
            <a:gdLst/>
            <a:ahLst/>
            <a:cxnLst/>
            <a:rect l="l" t="t" r="r" b="b"/>
            <a:pathLst>
              <a:path w="218439" h="268605">
                <a:moveTo>
                  <a:pt x="762" y="0"/>
                </a:moveTo>
                <a:lnTo>
                  <a:pt x="185546" y="0"/>
                </a:lnTo>
                <a:lnTo>
                  <a:pt x="185546" y="147828"/>
                </a:lnTo>
                <a:lnTo>
                  <a:pt x="49021" y="147828"/>
                </a:lnTo>
                <a:lnTo>
                  <a:pt x="49021" y="226695"/>
                </a:lnTo>
                <a:lnTo>
                  <a:pt x="108461" y="226716"/>
                </a:lnTo>
                <a:lnTo>
                  <a:pt x="155352" y="225631"/>
                </a:lnTo>
                <a:lnTo>
                  <a:pt x="189718" y="223426"/>
                </a:lnTo>
                <a:lnTo>
                  <a:pt x="211581" y="220091"/>
                </a:lnTo>
                <a:lnTo>
                  <a:pt x="217931" y="260476"/>
                </a:lnTo>
                <a:lnTo>
                  <a:pt x="168050" y="266424"/>
                </a:lnTo>
                <a:lnTo>
                  <a:pt x="99123" y="267954"/>
                </a:lnTo>
                <a:lnTo>
                  <a:pt x="55264" y="268154"/>
                </a:lnTo>
                <a:lnTo>
                  <a:pt x="0" y="268224"/>
                </a:lnTo>
                <a:lnTo>
                  <a:pt x="0" y="106299"/>
                </a:lnTo>
                <a:lnTo>
                  <a:pt x="136270" y="106299"/>
                </a:lnTo>
                <a:lnTo>
                  <a:pt x="136270" y="41910"/>
                </a:lnTo>
                <a:lnTo>
                  <a:pt x="762" y="41910"/>
                </a:lnTo>
                <a:lnTo>
                  <a:pt x="762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0453" y="2089911"/>
            <a:ext cx="215519" cy="156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3454" y="2097913"/>
            <a:ext cx="252729" cy="125095"/>
          </a:xfrm>
          <a:custGeom>
            <a:avLst/>
            <a:gdLst/>
            <a:ahLst/>
            <a:cxnLst/>
            <a:rect l="l" t="t" r="r" b="b"/>
            <a:pathLst>
              <a:path w="252729" h="125094">
                <a:moveTo>
                  <a:pt x="0" y="0"/>
                </a:moveTo>
                <a:lnTo>
                  <a:pt x="50037" y="0"/>
                </a:lnTo>
                <a:lnTo>
                  <a:pt x="50037" y="82550"/>
                </a:lnTo>
                <a:lnTo>
                  <a:pt x="252730" y="82550"/>
                </a:lnTo>
                <a:lnTo>
                  <a:pt x="252730" y="124967"/>
                </a:lnTo>
                <a:lnTo>
                  <a:pt x="0" y="12496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9582" y="2078735"/>
            <a:ext cx="109855" cy="383540"/>
          </a:xfrm>
          <a:custGeom>
            <a:avLst/>
            <a:gdLst/>
            <a:ahLst/>
            <a:cxnLst/>
            <a:rect l="l" t="t" r="r" b="b"/>
            <a:pathLst>
              <a:path w="109854" h="383539">
                <a:moveTo>
                  <a:pt x="0" y="0"/>
                </a:moveTo>
                <a:lnTo>
                  <a:pt x="49783" y="0"/>
                </a:lnTo>
                <a:lnTo>
                  <a:pt x="49783" y="166497"/>
                </a:lnTo>
                <a:lnTo>
                  <a:pt x="109854" y="166497"/>
                </a:lnTo>
                <a:lnTo>
                  <a:pt x="109854" y="208534"/>
                </a:lnTo>
                <a:lnTo>
                  <a:pt x="49783" y="208534"/>
                </a:lnTo>
                <a:lnTo>
                  <a:pt x="49783" y="383286"/>
                </a:lnTo>
                <a:lnTo>
                  <a:pt x="0" y="38328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5582" y="2078735"/>
            <a:ext cx="234315" cy="95250"/>
          </a:xfrm>
          <a:custGeom>
            <a:avLst/>
            <a:gdLst/>
            <a:ahLst/>
            <a:cxnLst/>
            <a:rect l="l" t="t" r="r" b="b"/>
            <a:pathLst>
              <a:path w="234314" h="95250">
                <a:moveTo>
                  <a:pt x="91820" y="0"/>
                </a:moveTo>
                <a:lnTo>
                  <a:pt x="142239" y="0"/>
                </a:lnTo>
                <a:lnTo>
                  <a:pt x="142239" y="52959"/>
                </a:lnTo>
                <a:lnTo>
                  <a:pt x="234314" y="52959"/>
                </a:lnTo>
                <a:lnTo>
                  <a:pt x="234314" y="94868"/>
                </a:lnTo>
                <a:lnTo>
                  <a:pt x="0" y="94868"/>
                </a:lnTo>
                <a:lnTo>
                  <a:pt x="0" y="52959"/>
                </a:lnTo>
                <a:lnTo>
                  <a:pt x="91820" y="52959"/>
                </a:lnTo>
                <a:lnTo>
                  <a:pt x="9182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3303" y="2078735"/>
            <a:ext cx="49530" cy="383540"/>
          </a:xfrm>
          <a:custGeom>
            <a:avLst/>
            <a:gdLst/>
            <a:ahLst/>
            <a:cxnLst/>
            <a:rect l="l" t="t" r="r" b="b"/>
            <a:pathLst>
              <a:path w="49529" h="383539">
                <a:moveTo>
                  <a:pt x="0" y="0"/>
                </a:moveTo>
                <a:lnTo>
                  <a:pt x="49275" y="0"/>
                </a:lnTo>
                <a:lnTo>
                  <a:pt x="49275" y="383286"/>
                </a:lnTo>
                <a:lnTo>
                  <a:pt x="0" y="38328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7595" y="2078735"/>
            <a:ext cx="106680" cy="281305"/>
          </a:xfrm>
          <a:custGeom>
            <a:avLst/>
            <a:gdLst/>
            <a:ahLst/>
            <a:cxnLst/>
            <a:rect l="l" t="t" r="r" b="b"/>
            <a:pathLst>
              <a:path w="106679" h="281305">
                <a:moveTo>
                  <a:pt x="0" y="0"/>
                </a:moveTo>
                <a:lnTo>
                  <a:pt x="50037" y="0"/>
                </a:lnTo>
                <a:lnTo>
                  <a:pt x="50037" y="125475"/>
                </a:lnTo>
                <a:lnTo>
                  <a:pt x="106679" y="125475"/>
                </a:lnTo>
                <a:lnTo>
                  <a:pt x="106679" y="167766"/>
                </a:lnTo>
                <a:lnTo>
                  <a:pt x="50037" y="167766"/>
                </a:lnTo>
                <a:lnTo>
                  <a:pt x="50037" y="281177"/>
                </a:lnTo>
                <a:lnTo>
                  <a:pt x="0" y="28117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93407" y="2065020"/>
            <a:ext cx="1280922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5284" y="2078735"/>
            <a:ext cx="1232535" cy="383540"/>
          </a:xfrm>
          <a:custGeom>
            <a:avLst/>
            <a:gdLst/>
            <a:ahLst/>
            <a:cxnLst/>
            <a:rect l="l" t="t" r="r" b="b"/>
            <a:pathLst>
              <a:path w="1232534" h="383539">
                <a:moveTo>
                  <a:pt x="1165352" y="272288"/>
                </a:moveTo>
                <a:lnTo>
                  <a:pt x="1125436" y="274345"/>
                </a:lnTo>
                <a:lnTo>
                  <a:pt x="1078223" y="275945"/>
                </a:lnTo>
                <a:lnTo>
                  <a:pt x="1023702" y="277088"/>
                </a:lnTo>
                <a:lnTo>
                  <a:pt x="892683" y="278002"/>
                </a:lnTo>
                <a:lnTo>
                  <a:pt x="897890" y="319913"/>
                </a:lnTo>
                <a:lnTo>
                  <a:pt x="1010247" y="318876"/>
                </a:lnTo>
                <a:lnTo>
                  <a:pt x="1064292" y="317581"/>
                </a:lnTo>
                <a:lnTo>
                  <a:pt x="1116923" y="315767"/>
                </a:lnTo>
                <a:lnTo>
                  <a:pt x="1168146" y="313436"/>
                </a:lnTo>
                <a:lnTo>
                  <a:pt x="1165352" y="272288"/>
                </a:lnTo>
                <a:close/>
              </a:path>
              <a:path w="1232534" h="383539">
                <a:moveTo>
                  <a:pt x="315341" y="236854"/>
                </a:moveTo>
                <a:lnTo>
                  <a:pt x="59817" y="236854"/>
                </a:lnTo>
                <a:lnTo>
                  <a:pt x="59817" y="278764"/>
                </a:lnTo>
                <a:lnTo>
                  <a:pt x="265684" y="278764"/>
                </a:lnTo>
                <a:lnTo>
                  <a:pt x="265684" y="383286"/>
                </a:lnTo>
                <a:lnTo>
                  <a:pt x="315341" y="383286"/>
                </a:lnTo>
                <a:lnTo>
                  <a:pt x="315341" y="236854"/>
                </a:lnTo>
                <a:close/>
              </a:path>
              <a:path w="1232534" h="383539">
                <a:moveTo>
                  <a:pt x="749300" y="217424"/>
                </a:moveTo>
                <a:lnTo>
                  <a:pt x="498094" y="217424"/>
                </a:lnTo>
                <a:lnTo>
                  <a:pt x="498094" y="256793"/>
                </a:lnTo>
                <a:lnTo>
                  <a:pt x="699516" y="256793"/>
                </a:lnTo>
                <a:lnTo>
                  <a:pt x="699516" y="279273"/>
                </a:lnTo>
                <a:lnTo>
                  <a:pt x="498094" y="279273"/>
                </a:lnTo>
                <a:lnTo>
                  <a:pt x="498094" y="377698"/>
                </a:lnTo>
                <a:lnTo>
                  <a:pt x="758571" y="377698"/>
                </a:lnTo>
                <a:lnTo>
                  <a:pt x="758571" y="338200"/>
                </a:lnTo>
                <a:lnTo>
                  <a:pt x="547751" y="338200"/>
                </a:lnTo>
                <a:lnTo>
                  <a:pt x="547751" y="315340"/>
                </a:lnTo>
                <a:lnTo>
                  <a:pt x="749300" y="315340"/>
                </a:lnTo>
                <a:lnTo>
                  <a:pt x="749300" y="217424"/>
                </a:lnTo>
                <a:close/>
              </a:path>
              <a:path w="1232534" h="383539">
                <a:moveTo>
                  <a:pt x="801751" y="155448"/>
                </a:moveTo>
                <a:lnTo>
                  <a:pt x="446024" y="155448"/>
                </a:lnTo>
                <a:lnTo>
                  <a:pt x="446024" y="194944"/>
                </a:lnTo>
                <a:lnTo>
                  <a:pt x="801751" y="194944"/>
                </a:lnTo>
                <a:lnTo>
                  <a:pt x="801751" y="155448"/>
                </a:lnTo>
                <a:close/>
              </a:path>
              <a:path w="1232534" h="383539">
                <a:moveTo>
                  <a:pt x="314960" y="174751"/>
                </a:moveTo>
                <a:lnTo>
                  <a:pt x="265684" y="174751"/>
                </a:lnTo>
                <a:lnTo>
                  <a:pt x="265684" y="220217"/>
                </a:lnTo>
                <a:lnTo>
                  <a:pt x="314960" y="220217"/>
                </a:lnTo>
                <a:lnTo>
                  <a:pt x="314960" y="174751"/>
                </a:lnTo>
                <a:close/>
              </a:path>
              <a:path w="1232534" h="383539">
                <a:moveTo>
                  <a:pt x="102616" y="8636"/>
                </a:moveTo>
                <a:lnTo>
                  <a:pt x="62055" y="15700"/>
                </a:lnTo>
                <a:lnTo>
                  <a:pt x="29210" y="36956"/>
                </a:lnTo>
                <a:lnTo>
                  <a:pt x="7318" y="69468"/>
                </a:lnTo>
                <a:lnTo>
                  <a:pt x="0" y="109981"/>
                </a:lnTo>
                <a:lnTo>
                  <a:pt x="1831" y="131270"/>
                </a:lnTo>
                <a:lnTo>
                  <a:pt x="16448" y="167846"/>
                </a:lnTo>
                <a:lnTo>
                  <a:pt x="44662" y="195635"/>
                </a:lnTo>
                <a:lnTo>
                  <a:pt x="81377" y="209923"/>
                </a:lnTo>
                <a:lnTo>
                  <a:pt x="102616" y="211709"/>
                </a:lnTo>
                <a:lnTo>
                  <a:pt x="126904" y="209399"/>
                </a:lnTo>
                <a:lnTo>
                  <a:pt x="148526" y="202469"/>
                </a:lnTo>
                <a:lnTo>
                  <a:pt x="167481" y="190920"/>
                </a:lnTo>
                <a:lnTo>
                  <a:pt x="183769" y="174751"/>
                </a:lnTo>
                <a:lnTo>
                  <a:pt x="314960" y="174751"/>
                </a:lnTo>
                <a:lnTo>
                  <a:pt x="314960" y="170179"/>
                </a:lnTo>
                <a:lnTo>
                  <a:pt x="102616" y="170179"/>
                </a:lnTo>
                <a:lnTo>
                  <a:pt x="90896" y="169158"/>
                </a:lnTo>
                <a:lnTo>
                  <a:pt x="57239" y="145135"/>
                </a:lnTo>
                <a:lnTo>
                  <a:pt x="49149" y="110362"/>
                </a:lnTo>
                <a:lnTo>
                  <a:pt x="50053" y="97172"/>
                </a:lnTo>
                <a:lnTo>
                  <a:pt x="71487" y="59219"/>
                </a:lnTo>
                <a:lnTo>
                  <a:pt x="102616" y="50164"/>
                </a:lnTo>
                <a:lnTo>
                  <a:pt x="314960" y="50164"/>
                </a:lnTo>
                <a:lnTo>
                  <a:pt x="314960" y="47371"/>
                </a:lnTo>
                <a:lnTo>
                  <a:pt x="185039" y="47371"/>
                </a:lnTo>
                <a:lnTo>
                  <a:pt x="168677" y="30388"/>
                </a:lnTo>
                <a:lnTo>
                  <a:pt x="149494" y="18287"/>
                </a:lnTo>
                <a:lnTo>
                  <a:pt x="127478" y="11045"/>
                </a:lnTo>
                <a:lnTo>
                  <a:pt x="102616" y="8636"/>
                </a:lnTo>
                <a:close/>
              </a:path>
              <a:path w="1232534" h="383539">
                <a:moveTo>
                  <a:pt x="314960" y="50164"/>
                </a:moveTo>
                <a:lnTo>
                  <a:pt x="102616" y="50164"/>
                </a:lnTo>
                <a:lnTo>
                  <a:pt x="114115" y="51167"/>
                </a:lnTo>
                <a:lnTo>
                  <a:pt x="124412" y="54181"/>
                </a:lnTo>
                <a:lnTo>
                  <a:pt x="152209" y="85423"/>
                </a:lnTo>
                <a:lnTo>
                  <a:pt x="155829" y="110362"/>
                </a:lnTo>
                <a:lnTo>
                  <a:pt x="154926" y="123531"/>
                </a:lnTo>
                <a:lnTo>
                  <a:pt x="133691" y="161178"/>
                </a:lnTo>
                <a:lnTo>
                  <a:pt x="102616" y="170179"/>
                </a:lnTo>
                <a:lnTo>
                  <a:pt x="314960" y="170179"/>
                </a:lnTo>
                <a:lnTo>
                  <a:pt x="314960" y="135127"/>
                </a:lnTo>
                <a:lnTo>
                  <a:pt x="202057" y="135127"/>
                </a:lnTo>
                <a:lnTo>
                  <a:pt x="204089" y="128015"/>
                </a:lnTo>
                <a:lnTo>
                  <a:pt x="205105" y="119634"/>
                </a:lnTo>
                <a:lnTo>
                  <a:pt x="205105" y="102869"/>
                </a:lnTo>
                <a:lnTo>
                  <a:pt x="204343" y="95250"/>
                </a:lnTo>
                <a:lnTo>
                  <a:pt x="202946" y="87122"/>
                </a:lnTo>
                <a:lnTo>
                  <a:pt x="314960" y="87122"/>
                </a:lnTo>
                <a:lnTo>
                  <a:pt x="314960" y="50164"/>
                </a:lnTo>
                <a:close/>
              </a:path>
              <a:path w="1232534" h="383539">
                <a:moveTo>
                  <a:pt x="314960" y="87122"/>
                </a:moveTo>
                <a:lnTo>
                  <a:pt x="265684" y="87122"/>
                </a:lnTo>
                <a:lnTo>
                  <a:pt x="265684" y="135127"/>
                </a:lnTo>
                <a:lnTo>
                  <a:pt x="314960" y="135127"/>
                </a:lnTo>
                <a:lnTo>
                  <a:pt x="314960" y="87122"/>
                </a:lnTo>
                <a:close/>
              </a:path>
              <a:path w="1232534" h="383539">
                <a:moveTo>
                  <a:pt x="314960" y="0"/>
                </a:moveTo>
                <a:lnTo>
                  <a:pt x="265684" y="0"/>
                </a:lnTo>
                <a:lnTo>
                  <a:pt x="265684" y="47371"/>
                </a:lnTo>
                <a:lnTo>
                  <a:pt x="314960" y="47371"/>
                </a:lnTo>
                <a:lnTo>
                  <a:pt x="314960" y="0"/>
                </a:lnTo>
                <a:close/>
              </a:path>
              <a:path w="1232534" h="383539">
                <a:moveTo>
                  <a:pt x="1027811" y="23749"/>
                </a:moveTo>
                <a:lnTo>
                  <a:pt x="985599" y="30432"/>
                </a:lnTo>
                <a:lnTo>
                  <a:pt x="950722" y="50546"/>
                </a:lnTo>
                <a:lnTo>
                  <a:pt x="927290" y="81438"/>
                </a:lnTo>
                <a:lnTo>
                  <a:pt x="919480" y="120523"/>
                </a:lnTo>
                <a:lnTo>
                  <a:pt x="921404" y="140858"/>
                </a:lnTo>
                <a:lnTo>
                  <a:pt x="950087" y="189864"/>
                </a:lnTo>
                <a:lnTo>
                  <a:pt x="984202" y="209978"/>
                </a:lnTo>
                <a:lnTo>
                  <a:pt x="1025651" y="216662"/>
                </a:lnTo>
                <a:lnTo>
                  <a:pt x="1047490" y="214975"/>
                </a:lnTo>
                <a:lnTo>
                  <a:pt x="1085641" y="201552"/>
                </a:lnTo>
                <a:lnTo>
                  <a:pt x="1115407" y="175458"/>
                </a:lnTo>
                <a:lnTo>
                  <a:pt x="1115822" y="174751"/>
                </a:lnTo>
                <a:lnTo>
                  <a:pt x="1026287" y="174751"/>
                </a:lnTo>
                <a:lnTo>
                  <a:pt x="1014562" y="173775"/>
                </a:lnTo>
                <a:lnTo>
                  <a:pt x="979247" y="151116"/>
                </a:lnTo>
                <a:lnTo>
                  <a:pt x="970407" y="120523"/>
                </a:lnTo>
                <a:lnTo>
                  <a:pt x="971359" y="109067"/>
                </a:lnTo>
                <a:lnTo>
                  <a:pt x="993961" y="74338"/>
                </a:lnTo>
                <a:lnTo>
                  <a:pt x="1026287" y="65659"/>
                </a:lnTo>
                <a:lnTo>
                  <a:pt x="1116379" y="65659"/>
                </a:lnTo>
                <a:lnTo>
                  <a:pt x="1115996" y="64980"/>
                </a:lnTo>
                <a:lnTo>
                  <a:pt x="1102995" y="50546"/>
                </a:lnTo>
                <a:lnTo>
                  <a:pt x="1087157" y="38804"/>
                </a:lnTo>
                <a:lnTo>
                  <a:pt x="1069355" y="30432"/>
                </a:lnTo>
                <a:lnTo>
                  <a:pt x="1049577" y="25417"/>
                </a:lnTo>
                <a:lnTo>
                  <a:pt x="1027811" y="23749"/>
                </a:lnTo>
                <a:close/>
              </a:path>
              <a:path w="1232534" h="383539">
                <a:moveTo>
                  <a:pt x="1116379" y="65659"/>
                </a:moveTo>
                <a:lnTo>
                  <a:pt x="1026287" y="65659"/>
                </a:lnTo>
                <a:lnTo>
                  <a:pt x="1037931" y="66637"/>
                </a:lnTo>
                <a:lnTo>
                  <a:pt x="1048480" y="69580"/>
                </a:lnTo>
                <a:lnTo>
                  <a:pt x="1078007" y="99107"/>
                </a:lnTo>
                <a:lnTo>
                  <a:pt x="1081913" y="120523"/>
                </a:lnTo>
                <a:lnTo>
                  <a:pt x="1080938" y="131573"/>
                </a:lnTo>
                <a:lnTo>
                  <a:pt x="1058183" y="165965"/>
                </a:lnTo>
                <a:lnTo>
                  <a:pt x="1026287" y="174751"/>
                </a:lnTo>
                <a:lnTo>
                  <a:pt x="1115822" y="174751"/>
                </a:lnTo>
                <a:lnTo>
                  <a:pt x="1125013" y="159099"/>
                </a:lnTo>
                <a:lnTo>
                  <a:pt x="1130786" y="140787"/>
                </a:lnTo>
                <a:lnTo>
                  <a:pt x="1132713" y="120523"/>
                </a:lnTo>
                <a:lnTo>
                  <a:pt x="1130855" y="99945"/>
                </a:lnTo>
                <a:lnTo>
                  <a:pt x="1125265" y="81406"/>
                </a:lnTo>
                <a:lnTo>
                  <a:pt x="1116379" y="65659"/>
                </a:lnTo>
                <a:close/>
              </a:path>
              <a:path w="1232534" h="383539">
                <a:moveTo>
                  <a:pt x="748792" y="5461"/>
                </a:moveTo>
                <a:lnTo>
                  <a:pt x="499745" y="5461"/>
                </a:lnTo>
                <a:lnTo>
                  <a:pt x="499745" y="132334"/>
                </a:lnTo>
                <a:lnTo>
                  <a:pt x="752856" y="132334"/>
                </a:lnTo>
                <a:lnTo>
                  <a:pt x="752856" y="92837"/>
                </a:lnTo>
                <a:lnTo>
                  <a:pt x="550164" y="92837"/>
                </a:lnTo>
                <a:lnTo>
                  <a:pt x="550164" y="44703"/>
                </a:lnTo>
                <a:lnTo>
                  <a:pt x="748792" y="44703"/>
                </a:lnTo>
                <a:lnTo>
                  <a:pt x="748792" y="5461"/>
                </a:lnTo>
                <a:close/>
              </a:path>
              <a:path w="1232534" h="383539">
                <a:moveTo>
                  <a:pt x="1232027" y="0"/>
                </a:moveTo>
                <a:lnTo>
                  <a:pt x="1182751" y="0"/>
                </a:lnTo>
                <a:lnTo>
                  <a:pt x="1182751" y="383286"/>
                </a:lnTo>
                <a:lnTo>
                  <a:pt x="1232027" y="383286"/>
                </a:lnTo>
                <a:lnTo>
                  <a:pt x="1232027" y="0"/>
                </a:lnTo>
                <a:close/>
              </a:path>
            </a:pathLst>
          </a:custGeom>
          <a:solidFill>
            <a:srgbClr val="2C1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17968" y="2351023"/>
            <a:ext cx="275590" cy="47625"/>
          </a:xfrm>
          <a:custGeom>
            <a:avLst/>
            <a:gdLst/>
            <a:ahLst/>
            <a:cxnLst/>
            <a:rect l="l" t="t" r="r" b="b"/>
            <a:pathLst>
              <a:path w="275590" h="47625">
                <a:moveTo>
                  <a:pt x="272668" y="0"/>
                </a:moveTo>
                <a:lnTo>
                  <a:pt x="275462" y="41148"/>
                </a:lnTo>
                <a:lnTo>
                  <a:pt x="224240" y="43479"/>
                </a:lnTo>
                <a:lnTo>
                  <a:pt x="171609" y="45293"/>
                </a:lnTo>
                <a:lnTo>
                  <a:pt x="117564" y="46588"/>
                </a:lnTo>
                <a:lnTo>
                  <a:pt x="62098" y="47365"/>
                </a:lnTo>
                <a:lnTo>
                  <a:pt x="5206" y="47625"/>
                </a:lnTo>
                <a:lnTo>
                  <a:pt x="0" y="5714"/>
                </a:lnTo>
                <a:lnTo>
                  <a:pt x="69176" y="5486"/>
                </a:lnTo>
                <a:lnTo>
                  <a:pt x="131019" y="4800"/>
                </a:lnTo>
                <a:lnTo>
                  <a:pt x="185540" y="3657"/>
                </a:lnTo>
                <a:lnTo>
                  <a:pt x="232753" y="2057"/>
                </a:lnTo>
                <a:lnTo>
                  <a:pt x="272668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5102" y="2315591"/>
            <a:ext cx="255904" cy="146685"/>
          </a:xfrm>
          <a:custGeom>
            <a:avLst/>
            <a:gdLst/>
            <a:ahLst/>
            <a:cxnLst/>
            <a:rect l="l" t="t" r="r" b="b"/>
            <a:pathLst>
              <a:path w="255904" h="146685">
                <a:moveTo>
                  <a:pt x="0" y="0"/>
                </a:moveTo>
                <a:lnTo>
                  <a:pt x="255524" y="0"/>
                </a:lnTo>
                <a:lnTo>
                  <a:pt x="255524" y="146431"/>
                </a:lnTo>
                <a:lnTo>
                  <a:pt x="205867" y="146431"/>
                </a:lnTo>
                <a:lnTo>
                  <a:pt x="205867" y="41910"/>
                </a:lnTo>
                <a:lnTo>
                  <a:pt x="0" y="4191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23379" y="2296160"/>
            <a:ext cx="260985" cy="160655"/>
          </a:xfrm>
          <a:custGeom>
            <a:avLst/>
            <a:gdLst/>
            <a:ahLst/>
            <a:cxnLst/>
            <a:rect l="l" t="t" r="r" b="b"/>
            <a:pathLst>
              <a:path w="260984" h="160655">
                <a:moveTo>
                  <a:pt x="0" y="0"/>
                </a:moveTo>
                <a:lnTo>
                  <a:pt x="251205" y="0"/>
                </a:lnTo>
                <a:lnTo>
                  <a:pt x="251205" y="97916"/>
                </a:lnTo>
                <a:lnTo>
                  <a:pt x="49656" y="97916"/>
                </a:lnTo>
                <a:lnTo>
                  <a:pt x="49656" y="120776"/>
                </a:lnTo>
                <a:lnTo>
                  <a:pt x="260476" y="120776"/>
                </a:lnTo>
                <a:lnTo>
                  <a:pt x="260476" y="160274"/>
                </a:lnTo>
                <a:lnTo>
                  <a:pt x="0" y="160274"/>
                </a:lnTo>
                <a:lnTo>
                  <a:pt x="0" y="61849"/>
                </a:lnTo>
                <a:lnTo>
                  <a:pt x="201422" y="61849"/>
                </a:lnTo>
                <a:lnTo>
                  <a:pt x="201422" y="39369"/>
                </a:lnTo>
                <a:lnTo>
                  <a:pt x="0" y="3936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71308" y="2234183"/>
            <a:ext cx="356235" cy="40005"/>
          </a:xfrm>
          <a:custGeom>
            <a:avLst/>
            <a:gdLst/>
            <a:ahLst/>
            <a:cxnLst/>
            <a:rect l="l" t="t" r="r" b="b"/>
            <a:pathLst>
              <a:path w="356234" h="40005">
                <a:moveTo>
                  <a:pt x="0" y="0"/>
                </a:moveTo>
                <a:lnTo>
                  <a:pt x="355726" y="0"/>
                </a:lnTo>
                <a:lnTo>
                  <a:pt x="355726" y="39496"/>
                </a:lnTo>
                <a:lnTo>
                  <a:pt x="0" y="3949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8197" y="2156714"/>
            <a:ext cx="81915" cy="662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5692" y="2144395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19">
                <a:moveTo>
                  <a:pt x="55879" y="0"/>
                </a:moveTo>
                <a:lnTo>
                  <a:pt x="15239" y="15493"/>
                </a:lnTo>
                <a:lnTo>
                  <a:pt x="0" y="54863"/>
                </a:lnTo>
                <a:lnTo>
                  <a:pt x="978" y="66077"/>
                </a:lnTo>
                <a:lnTo>
                  <a:pt x="24108" y="100359"/>
                </a:lnTo>
                <a:lnTo>
                  <a:pt x="55879" y="109092"/>
                </a:lnTo>
                <a:lnTo>
                  <a:pt x="67687" y="108116"/>
                </a:lnTo>
                <a:lnTo>
                  <a:pt x="102772" y="85207"/>
                </a:lnTo>
                <a:lnTo>
                  <a:pt x="111505" y="54863"/>
                </a:lnTo>
                <a:lnTo>
                  <a:pt x="110529" y="43697"/>
                </a:lnTo>
                <a:lnTo>
                  <a:pt x="87526" y="8840"/>
                </a:lnTo>
                <a:lnTo>
                  <a:pt x="55879" y="0"/>
                </a:lnTo>
                <a:close/>
              </a:path>
            </a:pathLst>
          </a:custGeom>
          <a:ln w="18287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5290" y="2119757"/>
            <a:ext cx="124968" cy="138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44765" y="2102485"/>
            <a:ext cx="213360" cy="193040"/>
          </a:xfrm>
          <a:custGeom>
            <a:avLst/>
            <a:gdLst/>
            <a:ahLst/>
            <a:cxnLst/>
            <a:rect l="l" t="t" r="r" b="b"/>
            <a:pathLst>
              <a:path w="213359" h="193039">
                <a:moveTo>
                  <a:pt x="108330" y="0"/>
                </a:moveTo>
                <a:lnTo>
                  <a:pt x="149875" y="6683"/>
                </a:lnTo>
                <a:lnTo>
                  <a:pt x="183514" y="26797"/>
                </a:lnTo>
                <a:lnTo>
                  <a:pt x="211375" y="76196"/>
                </a:lnTo>
                <a:lnTo>
                  <a:pt x="213232" y="96774"/>
                </a:lnTo>
                <a:lnTo>
                  <a:pt x="211306" y="117038"/>
                </a:lnTo>
                <a:lnTo>
                  <a:pt x="182499" y="166115"/>
                </a:lnTo>
                <a:lnTo>
                  <a:pt x="148002" y="186181"/>
                </a:lnTo>
                <a:lnTo>
                  <a:pt x="106171" y="192912"/>
                </a:lnTo>
                <a:lnTo>
                  <a:pt x="84524" y="191244"/>
                </a:lnTo>
                <a:lnTo>
                  <a:pt x="46753" y="177857"/>
                </a:lnTo>
                <a:lnTo>
                  <a:pt x="17252" y="151780"/>
                </a:lnTo>
                <a:lnTo>
                  <a:pt x="0" y="96774"/>
                </a:lnTo>
                <a:lnTo>
                  <a:pt x="1952" y="76196"/>
                </a:lnTo>
                <a:lnTo>
                  <a:pt x="17573" y="41231"/>
                </a:lnTo>
                <a:lnTo>
                  <a:pt x="47769" y="15055"/>
                </a:lnTo>
                <a:lnTo>
                  <a:pt x="86302" y="1668"/>
                </a:lnTo>
                <a:lnTo>
                  <a:pt x="10833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25030" y="2084197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5" h="127000">
                <a:moveTo>
                  <a:pt x="0" y="0"/>
                </a:moveTo>
                <a:lnTo>
                  <a:pt x="249047" y="0"/>
                </a:lnTo>
                <a:lnTo>
                  <a:pt x="249047" y="39242"/>
                </a:lnTo>
                <a:lnTo>
                  <a:pt x="50419" y="39242"/>
                </a:lnTo>
                <a:lnTo>
                  <a:pt x="50419" y="87375"/>
                </a:lnTo>
                <a:lnTo>
                  <a:pt x="253111" y="87375"/>
                </a:lnTo>
                <a:lnTo>
                  <a:pt x="253111" y="126873"/>
                </a:lnTo>
                <a:lnTo>
                  <a:pt x="0" y="12687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08035" y="2078735"/>
            <a:ext cx="49530" cy="383540"/>
          </a:xfrm>
          <a:custGeom>
            <a:avLst/>
            <a:gdLst/>
            <a:ahLst/>
            <a:cxnLst/>
            <a:rect l="l" t="t" r="r" b="b"/>
            <a:pathLst>
              <a:path w="49529" h="383539">
                <a:moveTo>
                  <a:pt x="0" y="0"/>
                </a:moveTo>
                <a:lnTo>
                  <a:pt x="49275" y="0"/>
                </a:lnTo>
                <a:lnTo>
                  <a:pt x="49275" y="383286"/>
                </a:lnTo>
                <a:lnTo>
                  <a:pt x="0" y="38328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25284" y="2078735"/>
            <a:ext cx="314960" cy="220345"/>
          </a:xfrm>
          <a:custGeom>
            <a:avLst/>
            <a:gdLst/>
            <a:ahLst/>
            <a:cxnLst/>
            <a:rect l="l" t="t" r="r" b="b"/>
            <a:pathLst>
              <a:path w="314959" h="220344">
                <a:moveTo>
                  <a:pt x="265684" y="0"/>
                </a:moveTo>
                <a:lnTo>
                  <a:pt x="314960" y="0"/>
                </a:lnTo>
                <a:lnTo>
                  <a:pt x="314960" y="220217"/>
                </a:lnTo>
                <a:lnTo>
                  <a:pt x="265684" y="220217"/>
                </a:lnTo>
                <a:lnTo>
                  <a:pt x="265684" y="174751"/>
                </a:lnTo>
                <a:lnTo>
                  <a:pt x="183769" y="174751"/>
                </a:lnTo>
                <a:lnTo>
                  <a:pt x="167481" y="190920"/>
                </a:lnTo>
                <a:lnTo>
                  <a:pt x="148526" y="202469"/>
                </a:lnTo>
                <a:lnTo>
                  <a:pt x="126904" y="209399"/>
                </a:lnTo>
                <a:lnTo>
                  <a:pt x="102616" y="211709"/>
                </a:lnTo>
                <a:lnTo>
                  <a:pt x="81377" y="209923"/>
                </a:lnTo>
                <a:lnTo>
                  <a:pt x="44662" y="195635"/>
                </a:lnTo>
                <a:lnTo>
                  <a:pt x="16448" y="167846"/>
                </a:lnTo>
                <a:lnTo>
                  <a:pt x="1831" y="131270"/>
                </a:lnTo>
                <a:lnTo>
                  <a:pt x="0" y="109981"/>
                </a:lnTo>
                <a:lnTo>
                  <a:pt x="1831" y="88713"/>
                </a:lnTo>
                <a:lnTo>
                  <a:pt x="16448" y="52224"/>
                </a:lnTo>
                <a:lnTo>
                  <a:pt x="44662" y="24548"/>
                </a:lnTo>
                <a:lnTo>
                  <a:pt x="81377" y="10400"/>
                </a:lnTo>
                <a:lnTo>
                  <a:pt x="102616" y="8636"/>
                </a:lnTo>
                <a:lnTo>
                  <a:pt x="127478" y="11045"/>
                </a:lnTo>
                <a:lnTo>
                  <a:pt x="149494" y="18287"/>
                </a:lnTo>
                <a:lnTo>
                  <a:pt x="168677" y="30388"/>
                </a:lnTo>
                <a:lnTo>
                  <a:pt x="185039" y="47371"/>
                </a:lnTo>
                <a:lnTo>
                  <a:pt x="265684" y="47371"/>
                </a:lnTo>
                <a:lnTo>
                  <a:pt x="265684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7091" y="2552700"/>
            <a:ext cx="1846326" cy="4320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56703" y="2566416"/>
            <a:ext cx="1788795" cy="383540"/>
          </a:xfrm>
          <a:custGeom>
            <a:avLst/>
            <a:gdLst/>
            <a:ahLst/>
            <a:cxnLst/>
            <a:rect l="l" t="t" r="r" b="b"/>
            <a:pathLst>
              <a:path w="1788795" h="383539">
                <a:moveTo>
                  <a:pt x="1136027" y="229488"/>
                </a:moveTo>
                <a:lnTo>
                  <a:pt x="1082417" y="234696"/>
                </a:lnTo>
                <a:lnTo>
                  <a:pt x="1042047" y="250189"/>
                </a:lnTo>
                <a:lnTo>
                  <a:pt x="1010383" y="288891"/>
                </a:lnTo>
                <a:lnTo>
                  <a:pt x="1008265" y="305181"/>
                </a:lnTo>
                <a:lnTo>
                  <a:pt x="1010359" y="321659"/>
                </a:lnTo>
                <a:lnTo>
                  <a:pt x="1041666" y="360807"/>
                </a:lnTo>
                <a:lnTo>
                  <a:pt x="1081941" y="376523"/>
                </a:lnTo>
                <a:lnTo>
                  <a:pt x="1136027" y="381762"/>
                </a:lnTo>
                <a:lnTo>
                  <a:pt x="1164730" y="380452"/>
                </a:lnTo>
                <a:lnTo>
                  <a:pt x="1211858" y="370028"/>
                </a:lnTo>
                <a:lnTo>
                  <a:pt x="1244930" y="349597"/>
                </a:lnTo>
                <a:lnTo>
                  <a:pt x="1252440" y="340233"/>
                </a:lnTo>
                <a:lnTo>
                  <a:pt x="1136027" y="340233"/>
                </a:lnTo>
                <a:lnTo>
                  <a:pt x="1102710" y="338042"/>
                </a:lnTo>
                <a:lnTo>
                  <a:pt x="1078941" y="331470"/>
                </a:lnTo>
                <a:lnTo>
                  <a:pt x="1064697" y="320516"/>
                </a:lnTo>
                <a:lnTo>
                  <a:pt x="1059954" y="305181"/>
                </a:lnTo>
                <a:lnTo>
                  <a:pt x="1064697" y="290252"/>
                </a:lnTo>
                <a:lnTo>
                  <a:pt x="1078941" y="279574"/>
                </a:lnTo>
                <a:lnTo>
                  <a:pt x="1102710" y="273159"/>
                </a:lnTo>
                <a:lnTo>
                  <a:pt x="1136027" y="271018"/>
                </a:lnTo>
                <a:lnTo>
                  <a:pt x="1252796" y="271018"/>
                </a:lnTo>
                <a:lnTo>
                  <a:pt x="1244823" y="261229"/>
                </a:lnTo>
                <a:lnTo>
                  <a:pt x="1230134" y="250062"/>
                </a:lnTo>
                <a:lnTo>
                  <a:pt x="1211608" y="241061"/>
                </a:lnTo>
                <a:lnTo>
                  <a:pt x="1189748" y="234632"/>
                </a:lnTo>
                <a:lnTo>
                  <a:pt x="1164555" y="230774"/>
                </a:lnTo>
                <a:lnTo>
                  <a:pt x="1136027" y="229488"/>
                </a:lnTo>
                <a:close/>
              </a:path>
              <a:path w="1788795" h="383539">
                <a:moveTo>
                  <a:pt x="1252796" y="271018"/>
                </a:moveTo>
                <a:lnTo>
                  <a:pt x="1136027" y="271018"/>
                </a:lnTo>
                <a:lnTo>
                  <a:pt x="1169458" y="273159"/>
                </a:lnTo>
                <a:lnTo>
                  <a:pt x="1193352" y="279574"/>
                </a:lnTo>
                <a:lnTo>
                  <a:pt x="1207697" y="290252"/>
                </a:lnTo>
                <a:lnTo>
                  <a:pt x="1212481" y="305181"/>
                </a:lnTo>
                <a:lnTo>
                  <a:pt x="1207697" y="320516"/>
                </a:lnTo>
                <a:lnTo>
                  <a:pt x="1193352" y="331470"/>
                </a:lnTo>
                <a:lnTo>
                  <a:pt x="1169458" y="338042"/>
                </a:lnTo>
                <a:lnTo>
                  <a:pt x="1136027" y="340233"/>
                </a:lnTo>
                <a:lnTo>
                  <a:pt x="1252440" y="340233"/>
                </a:lnTo>
                <a:lnTo>
                  <a:pt x="1255407" y="336534"/>
                </a:lnTo>
                <a:lnTo>
                  <a:pt x="1261694" y="321732"/>
                </a:lnTo>
                <a:lnTo>
                  <a:pt x="1263789" y="305181"/>
                </a:lnTo>
                <a:lnTo>
                  <a:pt x="1261674" y="288799"/>
                </a:lnTo>
                <a:lnTo>
                  <a:pt x="1255344" y="274145"/>
                </a:lnTo>
                <a:lnTo>
                  <a:pt x="1252796" y="271018"/>
                </a:lnTo>
                <a:close/>
              </a:path>
              <a:path w="1788795" h="383539">
                <a:moveTo>
                  <a:pt x="598055" y="114300"/>
                </a:moveTo>
                <a:lnTo>
                  <a:pt x="557063" y="120602"/>
                </a:lnTo>
                <a:lnTo>
                  <a:pt x="512735" y="152949"/>
                </a:lnTo>
                <a:lnTo>
                  <a:pt x="497090" y="204724"/>
                </a:lnTo>
                <a:lnTo>
                  <a:pt x="498852" y="223319"/>
                </a:lnTo>
                <a:lnTo>
                  <a:pt x="525284" y="268986"/>
                </a:lnTo>
                <a:lnTo>
                  <a:pt x="576576" y="292685"/>
                </a:lnTo>
                <a:lnTo>
                  <a:pt x="597674" y="294259"/>
                </a:lnTo>
                <a:lnTo>
                  <a:pt x="619199" y="292707"/>
                </a:lnTo>
                <a:lnTo>
                  <a:pt x="655914" y="280221"/>
                </a:lnTo>
                <a:lnTo>
                  <a:pt x="685486" y="252349"/>
                </a:lnTo>
                <a:lnTo>
                  <a:pt x="598055" y="252349"/>
                </a:lnTo>
                <a:lnTo>
                  <a:pt x="586700" y="251513"/>
                </a:lnTo>
                <a:lnTo>
                  <a:pt x="550176" y="223837"/>
                </a:lnTo>
                <a:lnTo>
                  <a:pt x="546747" y="204724"/>
                </a:lnTo>
                <a:lnTo>
                  <a:pt x="547626" y="194242"/>
                </a:lnTo>
                <a:lnTo>
                  <a:pt x="577005" y="159527"/>
                </a:lnTo>
                <a:lnTo>
                  <a:pt x="598055" y="156210"/>
                </a:lnTo>
                <a:lnTo>
                  <a:pt x="685220" y="156210"/>
                </a:lnTo>
                <a:lnTo>
                  <a:pt x="683435" y="153098"/>
                </a:lnTo>
                <a:lnTo>
                  <a:pt x="671080" y="139573"/>
                </a:lnTo>
                <a:lnTo>
                  <a:pt x="655937" y="128498"/>
                </a:lnTo>
                <a:lnTo>
                  <a:pt x="638646" y="120586"/>
                </a:lnTo>
                <a:lnTo>
                  <a:pt x="619386" y="115871"/>
                </a:lnTo>
                <a:lnTo>
                  <a:pt x="598055" y="114300"/>
                </a:lnTo>
                <a:close/>
              </a:path>
              <a:path w="1788795" h="383539">
                <a:moveTo>
                  <a:pt x="685220" y="156210"/>
                </a:moveTo>
                <a:lnTo>
                  <a:pt x="598055" y="156210"/>
                </a:lnTo>
                <a:lnTo>
                  <a:pt x="609269" y="157045"/>
                </a:lnTo>
                <a:lnTo>
                  <a:pt x="619280" y="159559"/>
                </a:lnTo>
                <a:lnTo>
                  <a:pt x="648756" y="194389"/>
                </a:lnTo>
                <a:lnTo>
                  <a:pt x="649617" y="204724"/>
                </a:lnTo>
                <a:lnTo>
                  <a:pt x="648756" y="214580"/>
                </a:lnTo>
                <a:lnTo>
                  <a:pt x="619280" y="248999"/>
                </a:lnTo>
                <a:lnTo>
                  <a:pt x="598055" y="252349"/>
                </a:lnTo>
                <a:lnTo>
                  <a:pt x="685486" y="252349"/>
                </a:lnTo>
                <a:lnTo>
                  <a:pt x="692289" y="240696"/>
                </a:lnTo>
                <a:lnTo>
                  <a:pt x="697598" y="223837"/>
                </a:lnTo>
                <a:lnTo>
                  <a:pt x="697662" y="223319"/>
                </a:lnTo>
                <a:lnTo>
                  <a:pt x="699401" y="205105"/>
                </a:lnTo>
                <a:lnTo>
                  <a:pt x="697619" y="185864"/>
                </a:lnTo>
                <a:lnTo>
                  <a:pt x="692289" y="168529"/>
                </a:lnTo>
                <a:lnTo>
                  <a:pt x="685220" y="156210"/>
                </a:lnTo>
                <a:close/>
              </a:path>
              <a:path w="1788795" h="383539">
                <a:moveTo>
                  <a:pt x="1630946" y="33020"/>
                </a:moveTo>
                <a:lnTo>
                  <a:pt x="1441081" y="33020"/>
                </a:lnTo>
                <a:lnTo>
                  <a:pt x="1441081" y="74930"/>
                </a:lnTo>
                <a:lnTo>
                  <a:pt x="1574304" y="74930"/>
                </a:lnTo>
                <a:lnTo>
                  <a:pt x="1559553" y="120618"/>
                </a:lnTo>
                <a:lnTo>
                  <a:pt x="1536639" y="162429"/>
                </a:lnTo>
                <a:lnTo>
                  <a:pt x="1505569" y="200358"/>
                </a:lnTo>
                <a:lnTo>
                  <a:pt x="1466348" y="234397"/>
                </a:lnTo>
                <a:lnTo>
                  <a:pt x="1418983" y="264541"/>
                </a:lnTo>
                <a:lnTo>
                  <a:pt x="1456321" y="299466"/>
                </a:lnTo>
                <a:lnTo>
                  <a:pt x="1498798" y="270050"/>
                </a:lnTo>
                <a:lnTo>
                  <a:pt x="1535439" y="237756"/>
                </a:lnTo>
                <a:lnTo>
                  <a:pt x="1566239" y="202580"/>
                </a:lnTo>
                <a:lnTo>
                  <a:pt x="1591194" y="164521"/>
                </a:lnTo>
                <a:lnTo>
                  <a:pt x="1610300" y="123576"/>
                </a:lnTo>
                <a:lnTo>
                  <a:pt x="1623552" y="79743"/>
                </a:lnTo>
                <a:lnTo>
                  <a:pt x="1630946" y="33020"/>
                </a:lnTo>
                <a:close/>
              </a:path>
              <a:path w="1788795" h="383539">
                <a:moveTo>
                  <a:pt x="146824" y="74168"/>
                </a:moveTo>
                <a:lnTo>
                  <a:pt x="97155" y="74168"/>
                </a:lnTo>
                <a:lnTo>
                  <a:pt x="97155" y="114935"/>
                </a:lnTo>
                <a:lnTo>
                  <a:pt x="95261" y="136604"/>
                </a:lnTo>
                <a:lnTo>
                  <a:pt x="80117" y="180228"/>
                </a:lnTo>
                <a:lnTo>
                  <a:pt x="51320" y="222565"/>
                </a:lnTo>
                <a:lnTo>
                  <a:pt x="17887" y="253565"/>
                </a:lnTo>
                <a:lnTo>
                  <a:pt x="0" y="264160"/>
                </a:lnTo>
                <a:lnTo>
                  <a:pt x="36563" y="295910"/>
                </a:lnTo>
                <a:lnTo>
                  <a:pt x="59359" y="278074"/>
                </a:lnTo>
                <a:lnTo>
                  <a:pt x="81268" y="255428"/>
                </a:lnTo>
                <a:lnTo>
                  <a:pt x="102294" y="227972"/>
                </a:lnTo>
                <a:lnTo>
                  <a:pt x="122440" y="195707"/>
                </a:lnTo>
                <a:lnTo>
                  <a:pt x="177194" y="195707"/>
                </a:lnTo>
                <a:lnTo>
                  <a:pt x="154047" y="153955"/>
                </a:lnTo>
                <a:lnTo>
                  <a:pt x="146949" y="114935"/>
                </a:lnTo>
                <a:lnTo>
                  <a:pt x="146824" y="74168"/>
                </a:lnTo>
                <a:close/>
              </a:path>
              <a:path w="1788795" h="383539">
                <a:moveTo>
                  <a:pt x="177194" y="195707"/>
                </a:moveTo>
                <a:lnTo>
                  <a:pt x="122440" y="195707"/>
                </a:lnTo>
                <a:lnTo>
                  <a:pt x="139343" y="221357"/>
                </a:lnTo>
                <a:lnTo>
                  <a:pt x="159365" y="245363"/>
                </a:lnTo>
                <a:lnTo>
                  <a:pt x="182483" y="267751"/>
                </a:lnTo>
                <a:lnTo>
                  <a:pt x="208673" y="288544"/>
                </a:lnTo>
                <a:lnTo>
                  <a:pt x="241566" y="251968"/>
                </a:lnTo>
                <a:lnTo>
                  <a:pt x="223516" y="241325"/>
                </a:lnTo>
                <a:lnTo>
                  <a:pt x="206514" y="228076"/>
                </a:lnTo>
                <a:lnTo>
                  <a:pt x="190560" y="212230"/>
                </a:lnTo>
                <a:lnTo>
                  <a:pt x="177194" y="195707"/>
                </a:lnTo>
                <a:close/>
              </a:path>
              <a:path w="1788795" h="383539">
                <a:moveTo>
                  <a:pt x="228104" y="32258"/>
                </a:moveTo>
                <a:lnTo>
                  <a:pt x="14109" y="32258"/>
                </a:lnTo>
                <a:lnTo>
                  <a:pt x="14109" y="74168"/>
                </a:lnTo>
                <a:lnTo>
                  <a:pt x="228104" y="74168"/>
                </a:lnTo>
                <a:lnTo>
                  <a:pt x="228104" y="32258"/>
                </a:lnTo>
                <a:close/>
              </a:path>
              <a:path w="1788795" h="383539">
                <a:moveTo>
                  <a:pt x="1087894" y="12192"/>
                </a:moveTo>
                <a:lnTo>
                  <a:pt x="1038110" y="12192"/>
                </a:lnTo>
                <a:lnTo>
                  <a:pt x="1038110" y="59817"/>
                </a:lnTo>
                <a:lnTo>
                  <a:pt x="1036443" y="77864"/>
                </a:lnTo>
                <a:lnTo>
                  <a:pt x="1011440" y="130175"/>
                </a:lnTo>
                <a:lnTo>
                  <a:pt x="980849" y="160385"/>
                </a:lnTo>
                <a:lnTo>
                  <a:pt x="942352" y="182880"/>
                </a:lnTo>
                <a:lnTo>
                  <a:pt x="978674" y="218567"/>
                </a:lnTo>
                <a:lnTo>
                  <a:pt x="1013339" y="193421"/>
                </a:lnTo>
                <a:lnTo>
                  <a:pt x="1049540" y="156464"/>
                </a:lnTo>
                <a:lnTo>
                  <a:pt x="1064145" y="134366"/>
                </a:lnTo>
                <a:lnTo>
                  <a:pt x="1124393" y="134366"/>
                </a:lnTo>
                <a:lnTo>
                  <a:pt x="1094736" y="93360"/>
                </a:lnTo>
                <a:lnTo>
                  <a:pt x="1087894" y="58293"/>
                </a:lnTo>
                <a:lnTo>
                  <a:pt x="1087894" y="12192"/>
                </a:lnTo>
                <a:close/>
              </a:path>
              <a:path w="1788795" h="383539">
                <a:moveTo>
                  <a:pt x="1124393" y="134366"/>
                </a:moveTo>
                <a:lnTo>
                  <a:pt x="1064145" y="134366"/>
                </a:lnTo>
                <a:lnTo>
                  <a:pt x="1080030" y="155541"/>
                </a:lnTo>
                <a:lnTo>
                  <a:pt x="1099880" y="174704"/>
                </a:lnTo>
                <a:lnTo>
                  <a:pt x="1123706" y="191891"/>
                </a:lnTo>
                <a:lnTo>
                  <a:pt x="1151521" y="207137"/>
                </a:lnTo>
                <a:lnTo>
                  <a:pt x="1183271" y="167386"/>
                </a:lnTo>
                <a:lnTo>
                  <a:pt x="1163741" y="160480"/>
                </a:lnTo>
                <a:lnTo>
                  <a:pt x="1145901" y="151193"/>
                </a:lnTo>
                <a:lnTo>
                  <a:pt x="1129729" y="139525"/>
                </a:lnTo>
                <a:lnTo>
                  <a:pt x="1124393" y="134366"/>
                </a:lnTo>
                <a:close/>
              </a:path>
              <a:path w="1788795" h="383539">
                <a:moveTo>
                  <a:pt x="1729117" y="0"/>
                </a:moveTo>
                <a:lnTo>
                  <a:pt x="1679079" y="0"/>
                </a:lnTo>
                <a:lnTo>
                  <a:pt x="1679079" y="383286"/>
                </a:lnTo>
                <a:lnTo>
                  <a:pt x="1729117" y="383286"/>
                </a:lnTo>
                <a:lnTo>
                  <a:pt x="1729117" y="193039"/>
                </a:lnTo>
                <a:lnTo>
                  <a:pt x="1788553" y="193039"/>
                </a:lnTo>
                <a:lnTo>
                  <a:pt x="1788553" y="151003"/>
                </a:lnTo>
                <a:lnTo>
                  <a:pt x="1729117" y="151003"/>
                </a:lnTo>
                <a:lnTo>
                  <a:pt x="1729117" y="0"/>
                </a:lnTo>
                <a:close/>
              </a:path>
              <a:path w="1788795" h="383539">
                <a:moveTo>
                  <a:pt x="1257566" y="0"/>
                </a:moveTo>
                <a:lnTo>
                  <a:pt x="1207782" y="0"/>
                </a:lnTo>
                <a:lnTo>
                  <a:pt x="1207782" y="223774"/>
                </a:lnTo>
                <a:lnTo>
                  <a:pt x="1257566" y="223774"/>
                </a:lnTo>
                <a:lnTo>
                  <a:pt x="1257566" y="136017"/>
                </a:lnTo>
                <a:lnTo>
                  <a:pt x="1315859" y="136017"/>
                </a:lnTo>
                <a:lnTo>
                  <a:pt x="1315859" y="93980"/>
                </a:lnTo>
                <a:lnTo>
                  <a:pt x="1257566" y="93980"/>
                </a:lnTo>
                <a:lnTo>
                  <a:pt x="1257566" y="0"/>
                </a:lnTo>
                <a:close/>
              </a:path>
              <a:path w="1788795" h="383539">
                <a:moveTo>
                  <a:pt x="785126" y="0"/>
                </a:moveTo>
                <a:lnTo>
                  <a:pt x="735342" y="0"/>
                </a:lnTo>
                <a:lnTo>
                  <a:pt x="735342" y="383286"/>
                </a:lnTo>
                <a:lnTo>
                  <a:pt x="785126" y="383286"/>
                </a:lnTo>
                <a:lnTo>
                  <a:pt x="785126" y="208534"/>
                </a:lnTo>
                <a:lnTo>
                  <a:pt x="845197" y="208534"/>
                </a:lnTo>
                <a:lnTo>
                  <a:pt x="845197" y="166497"/>
                </a:lnTo>
                <a:lnTo>
                  <a:pt x="785126" y="166497"/>
                </a:lnTo>
                <a:lnTo>
                  <a:pt x="785126" y="0"/>
                </a:lnTo>
                <a:close/>
              </a:path>
              <a:path w="1788795" h="383539">
                <a:moveTo>
                  <a:pt x="715657" y="52959"/>
                </a:moveTo>
                <a:lnTo>
                  <a:pt x="481342" y="52959"/>
                </a:lnTo>
                <a:lnTo>
                  <a:pt x="481342" y="94869"/>
                </a:lnTo>
                <a:lnTo>
                  <a:pt x="715657" y="94869"/>
                </a:lnTo>
                <a:lnTo>
                  <a:pt x="715657" y="52959"/>
                </a:lnTo>
                <a:close/>
              </a:path>
              <a:path w="1788795" h="383539">
                <a:moveTo>
                  <a:pt x="623582" y="0"/>
                </a:moveTo>
                <a:lnTo>
                  <a:pt x="573163" y="0"/>
                </a:lnTo>
                <a:lnTo>
                  <a:pt x="573163" y="52959"/>
                </a:lnTo>
                <a:lnTo>
                  <a:pt x="623582" y="52959"/>
                </a:lnTo>
                <a:lnTo>
                  <a:pt x="623582" y="0"/>
                </a:lnTo>
                <a:close/>
              </a:path>
              <a:path w="1788795" h="383539">
                <a:moveTo>
                  <a:pt x="324243" y="0"/>
                </a:moveTo>
                <a:lnTo>
                  <a:pt x="275348" y="0"/>
                </a:lnTo>
                <a:lnTo>
                  <a:pt x="275348" y="383286"/>
                </a:lnTo>
                <a:lnTo>
                  <a:pt x="324243" y="383286"/>
                </a:lnTo>
                <a:lnTo>
                  <a:pt x="324243" y="0"/>
                </a:lnTo>
                <a:close/>
              </a:path>
            </a:pathLst>
          </a:custGeom>
          <a:solidFill>
            <a:srgbClr val="2C1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7514" y="2828289"/>
            <a:ext cx="170815" cy="875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64969" y="2795904"/>
            <a:ext cx="255904" cy="152400"/>
          </a:xfrm>
          <a:custGeom>
            <a:avLst/>
            <a:gdLst/>
            <a:ahLst/>
            <a:cxnLst/>
            <a:rect l="l" t="t" r="r" b="b"/>
            <a:pathLst>
              <a:path w="255905" h="152400">
                <a:moveTo>
                  <a:pt x="127762" y="0"/>
                </a:moveTo>
                <a:lnTo>
                  <a:pt x="181482" y="5143"/>
                </a:lnTo>
                <a:lnTo>
                  <a:pt x="221869" y="20574"/>
                </a:lnTo>
                <a:lnTo>
                  <a:pt x="253408" y="59310"/>
                </a:lnTo>
                <a:lnTo>
                  <a:pt x="255524" y="75692"/>
                </a:lnTo>
                <a:lnTo>
                  <a:pt x="253428" y="92243"/>
                </a:lnTo>
                <a:lnTo>
                  <a:pt x="221995" y="131445"/>
                </a:lnTo>
                <a:lnTo>
                  <a:pt x="181737" y="147050"/>
                </a:lnTo>
                <a:lnTo>
                  <a:pt x="127762" y="152273"/>
                </a:lnTo>
                <a:lnTo>
                  <a:pt x="98998" y="150963"/>
                </a:lnTo>
                <a:lnTo>
                  <a:pt x="51806" y="140485"/>
                </a:lnTo>
                <a:lnTo>
                  <a:pt x="18805" y="119983"/>
                </a:lnTo>
                <a:lnTo>
                  <a:pt x="0" y="75692"/>
                </a:lnTo>
                <a:lnTo>
                  <a:pt x="2117" y="59402"/>
                </a:lnTo>
                <a:lnTo>
                  <a:pt x="33781" y="20700"/>
                </a:lnTo>
                <a:lnTo>
                  <a:pt x="74152" y="5207"/>
                </a:lnTo>
                <a:lnTo>
                  <a:pt x="127762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44650" y="2671572"/>
            <a:ext cx="220599" cy="1982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75686" y="2599435"/>
            <a:ext cx="212090" cy="266700"/>
          </a:xfrm>
          <a:custGeom>
            <a:avLst/>
            <a:gdLst/>
            <a:ahLst/>
            <a:cxnLst/>
            <a:rect l="l" t="t" r="r" b="b"/>
            <a:pathLst>
              <a:path w="212089" h="266700">
                <a:moveTo>
                  <a:pt x="22098" y="0"/>
                </a:moveTo>
                <a:lnTo>
                  <a:pt x="211962" y="0"/>
                </a:lnTo>
                <a:lnTo>
                  <a:pt x="204569" y="46723"/>
                </a:lnTo>
                <a:lnTo>
                  <a:pt x="191317" y="90556"/>
                </a:lnTo>
                <a:lnTo>
                  <a:pt x="172211" y="131501"/>
                </a:lnTo>
                <a:lnTo>
                  <a:pt x="147255" y="169560"/>
                </a:lnTo>
                <a:lnTo>
                  <a:pt x="116455" y="204736"/>
                </a:lnTo>
                <a:lnTo>
                  <a:pt x="79814" y="237030"/>
                </a:lnTo>
                <a:lnTo>
                  <a:pt x="37337" y="266446"/>
                </a:lnTo>
                <a:lnTo>
                  <a:pt x="0" y="231521"/>
                </a:lnTo>
                <a:lnTo>
                  <a:pt x="47364" y="201377"/>
                </a:lnTo>
                <a:lnTo>
                  <a:pt x="86585" y="167338"/>
                </a:lnTo>
                <a:lnTo>
                  <a:pt x="117655" y="129409"/>
                </a:lnTo>
                <a:lnTo>
                  <a:pt x="140569" y="87598"/>
                </a:lnTo>
                <a:lnTo>
                  <a:pt x="155320" y="41910"/>
                </a:lnTo>
                <a:lnTo>
                  <a:pt x="22098" y="41910"/>
                </a:lnTo>
                <a:lnTo>
                  <a:pt x="22098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56703" y="2598673"/>
            <a:ext cx="241935" cy="264160"/>
          </a:xfrm>
          <a:custGeom>
            <a:avLst/>
            <a:gdLst/>
            <a:ahLst/>
            <a:cxnLst/>
            <a:rect l="l" t="t" r="r" b="b"/>
            <a:pathLst>
              <a:path w="241934" h="264160">
                <a:moveTo>
                  <a:pt x="14109" y="0"/>
                </a:moveTo>
                <a:lnTo>
                  <a:pt x="228104" y="0"/>
                </a:lnTo>
                <a:lnTo>
                  <a:pt x="228104" y="41910"/>
                </a:lnTo>
                <a:lnTo>
                  <a:pt x="146824" y="41910"/>
                </a:lnTo>
                <a:lnTo>
                  <a:pt x="146824" y="81279"/>
                </a:lnTo>
                <a:lnTo>
                  <a:pt x="154047" y="121697"/>
                </a:lnTo>
                <a:lnTo>
                  <a:pt x="175653" y="161543"/>
                </a:lnTo>
                <a:lnTo>
                  <a:pt x="206514" y="195818"/>
                </a:lnTo>
                <a:lnTo>
                  <a:pt x="241566" y="219710"/>
                </a:lnTo>
                <a:lnTo>
                  <a:pt x="208673" y="256286"/>
                </a:lnTo>
                <a:lnTo>
                  <a:pt x="182483" y="235493"/>
                </a:lnTo>
                <a:lnTo>
                  <a:pt x="159365" y="213105"/>
                </a:lnTo>
                <a:lnTo>
                  <a:pt x="139343" y="189099"/>
                </a:lnTo>
                <a:lnTo>
                  <a:pt x="122440" y="163449"/>
                </a:lnTo>
                <a:lnTo>
                  <a:pt x="102294" y="195714"/>
                </a:lnTo>
                <a:lnTo>
                  <a:pt x="81268" y="223170"/>
                </a:lnTo>
                <a:lnTo>
                  <a:pt x="59359" y="245816"/>
                </a:lnTo>
                <a:lnTo>
                  <a:pt x="36563" y="263651"/>
                </a:lnTo>
                <a:lnTo>
                  <a:pt x="0" y="231901"/>
                </a:lnTo>
                <a:lnTo>
                  <a:pt x="17887" y="221307"/>
                </a:lnTo>
                <a:lnTo>
                  <a:pt x="34994" y="207438"/>
                </a:lnTo>
                <a:lnTo>
                  <a:pt x="66865" y="169925"/>
                </a:lnTo>
                <a:lnTo>
                  <a:pt x="89582" y="126111"/>
                </a:lnTo>
                <a:lnTo>
                  <a:pt x="97155" y="82676"/>
                </a:lnTo>
                <a:lnTo>
                  <a:pt x="97155" y="41910"/>
                </a:lnTo>
                <a:lnTo>
                  <a:pt x="14109" y="41910"/>
                </a:lnTo>
                <a:lnTo>
                  <a:pt x="14109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99055" y="2578607"/>
            <a:ext cx="241300" cy="206375"/>
          </a:xfrm>
          <a:custGeom>
            <a:avLst/>
            <a:gdLst/>
            <a:ahLst/>
            <a:cxnLst/>
            <a:rect l="l" t="t" r="r" b="b"/>
            <a:pathLst>
              <a:path w="241300" h="206375">
                <a:moveTo>
                  <a:pt x="95757" y="0"/>
                </a:moveTo>
                <a:lnTo>
                  <a:pt x="145542" y="0"/>
                </a:lnTo>
                <a:lnTo>
                  <a:pt x="145542" y="46100"/>
                </a:lnTo>
                <a:lnTo>
                  <a:pt x="147254" y="64009"/>
                </a:lnTo>
                <a:lnTo>
                  <a:pt x="172846" y="113283"/>
                </a:lnTo>
                <a:lnTo>
                  <a:pt x="203549" y="139001"/>
                </a:lnTo>
                <a:lnTo>
                  <a:pt x="240919" y="155193"/>
                </a:lnTo>
                <a:lnTo>
                  <a:pt x="209169" y="194944"/>
                </a:lnTo>
                <a:lnTo>
                  <a:pt x="181354" y="179699"/>
                </a:lnTo>
                <a:lnTo>
                  <a:pt x="157527" y="162512"/>
                </a:lnTo>
                <a:lnTo>
                  <a:pt x="137677" y="143349"/>
                </a:lnTo>
                <a:lnTo>
                  <a:pt x="121793" y="122174"/>
                </a:lnTo>
                <a:lnTo>
                  <a:pt x="115526" y="132889"/>
                </a:lnTo>
                <a:lnTo>
                  <a:pt x="84200" y="169037"/>
                </a:lnTo>
                <a:lnTo>
                  <a:pt x="47035" y="199898"/>
                </a:lnTo>
                <a:lnTo>
                  <a:pt x="36321" y="206375"/>
                </a:lnTo>
                <a:lnTo>
                  <a:pt x="0" y="170687"/>
                </a:lnTo>
                <a:lnTo>
                  <a:pt x="20242" y="160399"/>
                </a:lnTo>
                <a:lnTo>
                  <a:pt x="38496" y="148193"/>
                </a:lnTo>
                <a:lnTo>
                  <a:pt x="69087" y="117982"/>
                </a:lnTo>
                <a:lnTo>
                  <a:pt x="89090" y="83423"/>
                </a:lnTo>
                <a:lnTo>
                  <a:pt x="95757" y="47625"/>
                </a:lnTo>
                <a:lnTo>
                  <a:pt x="95757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35782" y="2566416"/>
            <a:ext cx="109855" cy="383540"/>
          </a:xfrm>
          <a:custGeom>
            <a:avLst/>
            <a:gdLst/>
            <a:ahLst/>
            <a:cxnLst/>
            <a:rect l="l" t="t" r="r" b="b"/>
            <a:pathLst>
              <a:path w="109855" h="383539">
                <a:moveTo>
                  <a:pt x="0" y="0"/>
                </a:moveTo>
                <a:lnTo>
                  <a:pt x="50037" y="0"/>
                </a:lnTo>
                <a:lnTo>
                  <a:pt x="50037" y="151003"/>
                </a:lnTo>
                <a:lnTo>
                  <a:pt x="109474" y="151003"/>
                </a:lnTo>
                <a:lnTo>
                  <a:pt x="109474" y="193039"/>
                </a:lnTo>
                <a:lnTo>
                  <a:pt x="50037" y="193039"/>
                </a:lnTo>
                <a:lnTo>
                  <a:pt x="50037" y="383286"/>
                </a:lnTo>
                <a:lnTo>
                  <a:pt x="0" y="38328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64485" y="2566416"/>
            <a:ext cx="108585" cy="224154"/>
          </a:xfrm>
          <a:custGeom>
            <a:avLst/>
            <a:gdLst/>
            <a:ahLst/>
            <a:cxnLst/>
            <a:rect l="l" t="t" r="r" b="b"/>
            <a:pathLst>
              <a:path w="108585" h="224155">
                <a:moveTo>
                  <a:pt x="0" y="0"/>
                </a:moveTo>
                <a:lnTo>
                  <a:pt x="49783" y="0"/>
                </a:lnTo>
                <a:lnTo>
                  <a:pt x="49783" y="93980"/>
                </a:lnTo>
                <a:lnTo>
                  <a:pt x="108076" y="93980"/>
                </a:lnTo>
                <a:lnTo>
                  <a:pt x="108076" y="136017"/>
                </a:lnTo>
                <a:lnTo>
                  <a:pt x="49783" y="136017"/>
                </a:lnTo>
                <a:lnTo>
                  <a:pt x="49783" y="223774"/>
                </a:lnTo>
                <a:lnTo>
                  <a:pt x="0" y="223774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2045" y="2566416"/>
            <a:ext cx="109855" cy="383540"/>
          </a:xfrm>
          <a:custGeom>
            <a:avLst/>
            <a:gdLst/>
            <a:ahLst/>
            <a:cxnLst/>
            <a:rect l="l" t="t" r="r" b="b"/>
            <a:pathLst>
              <a:path w="109855" h="383539">
                <a:moveTo>
                  <a:pt x="0" y="0"/>
                </a:moveTo>
                <a:lnTo>
                  <a:pt x="49784" y="0"/>
                </a:lnTo>
                <a:lnTo>
                  <a:pt x="49784" y="166497"/>
                </a:lnTo>
                <a:lnTo>
                  <a:pt x="109855" y="166497"/>
                </a:lnTo>
                <a:lnTo>
                  <a:pt x="109855" y="208534"/>
                </a:lnTo>
                <a:lnTo>
                  <a:pt x="49784" y="208534"/>
                </a:lnTo>
                <a:lnTo>
                  <a:pt x="49784" y="383286"/>
                </a:lnTo>
                <a:lnTo>
                  <a:pt x="0" y="38328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38045" y="2566416"/>
            <a:ext cx="234315" cy="95250"/>
          </a:xfrm>
          <a:custGeom>
            <a:avLst/>
            <a:gdLst/>
            <a:ahLst/>
            <a:cxnLst/>
            <a:rect l="l" t="t" r="r" b="b"/>
            <a:pathLst>
              <a:path w="234314" h="95250">
                <a:moveTo>
                  <a:pt x="91821" y="0"/>
                </a:moveTo>
                <a:lnTo>
                  <a:pt x="142240" y="0"/>
                </a:lnTo>
                <a:lnTo>
                  <a:pt x="142240" y="52959"/>
                </a:lnTo>
                <a:lnTo>
                  <a:pt x="234315" y="52959"/>
                </a:lnTo>
                <a:lnTo>
                  <a:pt x="234315" y="94869"/>
                </a:lnTo>
                <a:lnTo>
                  <a:pt x="0" y="94869"/>
                </a:lnTo>
                <a:lnTo>
                  <a:pt x="0" y="52959"/>
                </a:lnTo>
                <a:lnTo>
                  <a:pt x="91821" y="52959"/>
                </a:lnTo>
                <a:lnTo>
                  <a:pt x="91821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32052" y="2566416"/>
            <a:ext cx="48895" cy="383540"/>
          </a:xfrm>
          <a:custGeom>
            <a:avLst/>
            <a:gdLst/>
            <a:ahLst/>
            <a:cxnLst/>
            <a:rect l="l" t="t" r="r" b="b"/>
            <a:pathLst>
              <a:path w="48894" h="383539">
                <a:moveTo>
                  <a:pt x="0" y="0"/>
                </a:moveTo>
                <a:lnTo>
                  <a:pt x="48894" y="0"/>
                </a:lnTo>
                <a:lnTo>
                  <a:pt x="48894" y="383286"/>
                </a:lnTo>
                <a:lnTo>
                  <a:pt x="0" y="38328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9459" y="2552700"/>
            <a:ext cx="1806702" cy="4320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1845" y="2566416"/>
            <a:ext cx="1757045" cy="383540"/>
          </a:xfrm>
          <a:custGeom>
            <a:avLst/>
            <a:gdLst/>
            <a:ahLst/>
            <a:cxnLst/>
            <a:rect l="l" t="t" r="r" b="b"/>
            <a:pathLst>
              <a:path w="1757045" h="383539">
                <a:moveTo>
                  <a:pt x="307593" y="233172"/>
                </a:moveTo>
                <a:lnTo>
                  <a:pt x="60197" y="233172"/>
                </a:lnTo>
                <a:lnTo>
                  <a:pt x="60197" y="375158"/>
                </a:lnTo>
                <a:lnTo>
                  <a:pt x="307593" y="375158"/>
                </a:lnTo>
                <a:lnTo>
                  <a:pt x="307593" y="333629"/>
                </a:lnTo>
                <a:lnTo>
                  <a:pt x="109092" y="333629"/>
                </a:lnTo>
                <a:lnTo>
                  <a:pt x="109092" y="274700"/>
                </a:lnTo>
                <a:lnTo>
                  <a:pt x="307593" y="274700"/>
                </a:lnTo>
                <a:lnTo>
                  <a:pt x="307593" y="233172"/>
                </a:lnTo>
                <a:close/>
              </a:path>
              <a:path w="1757045" h="383539">
                <a:moveTo>
                  <a:pt x="307593" y="274700"/>
                </a:moveTo>
                <a:lnTo>
                  <a:pt x="259079" y="274700"/>
                </a:lnTo>
                <a:lnTo>
                  <a:pt x="259079" y="333629"/>
                </a:lnTo>
                <a:lnTo>
                  <a:pt x="307593" y="333629"/>
                </a:lnTo>
                <a:lnTo>
                  <a:pt x="307593" y="274700"/>
                </a:lnTo>
                <a:close/>
              </a:path>
              <a:path w="1757045" h="383539">
                <a:moveTo>
                  <a:pt x="1135633" y="222250"/>
                </a:moveTo>
                <a:lnTo>
                  <a:pt x="1082960" y="227806"/>
                </a:lnTo>
                <a:lnTo>
                  <a:pt x="1043051" y="244601"/>
                </a:lnTo>
                <a:lnTo>
                  <a:pt x="1011743" y="285267"/>
                </a:lnTo>
                <a:lnTo>
                  <a:pt x="1009650" y="302006"/>
                </a:lnTo>
                <a:lnTo>
                  <a:pt x="1011743" y="318889"/>
                </a:lnTo>
                <a:lnTo>
                  <a:pt x="1043051" y="359537"/>
                </a:lnTo>
                <a:lnTo>
                  <a:pt x="1082817" y="376221"/>
                </a:lnTo>
                <a:lnTo>
                  <a:pt x="1135633" y="381762"/>
                </a:lnTo>
                <a:lnTo>
                  <a:pt x="1163824" y="380378"/>
                </a:lnTo>
                <a:lnTo>
                  <a:pt x="1210393" y="369278"/>
                </a:lnTo>
                <a:lnTo>
                  <a:pt x="1243393" y="347654"/>
                </a:lnTo>
                <a:lnTo>
                  <a:pt x="1248837" y="340613"/>
                </a:lnTo>
                <a:lnTo>
                  <a:pt x="1135633" y="340613"/>
                </a:lnTo>
                <a:lnTo>
                  <a:pt x="1118034" y="339947"/>
                </a:lnTo>
                <a:lnTo>
                  <a:pt x="1079118" y="329946"/>
                </a:lnTo>
                <a:lnTo>
                  <a:pt x="1060195" y="302006"/>
                </a:lnTo>
                <a:lnTo>
                  <a:pt x="1061364" y="293818"/>
                </a:lnTo>
                <a:lnTo>
                  <a:pt x="1102502" y="266001"/>
                </a:lnTo>
                <a:lnTo>
                  <a:pt x="1135633" y="263271"/>
                </a:lnTo>
                <a:lnTo>
                  <a:pt x="1248519" y="263271"/>
                </a:lnTo>
                <a:lnTo>
                  <a:pt x="1243393" y="256625"/>
                </a:lnTo>
                <a:lnTo>
                  <a:pt x="1228725" y="244601"/>
                </a:lnTo>
                <a:lnTo>
                  <a:pt x="1210268" y="234787"/>
                </a:lnTo>
                <a:lnTo>
                  <a:pt x="1188608" y="227806"/>
                </a:lnTo>
                <a:lnTo>
                  <a:pt x="1163734" y="223635"/>
                </a:lnTo>
                <a:lnTo>
                  <a:pt x="1135633" y="222250"/>
                </a:lnTo>
                <a:close/>
              </a:path>
              <a:path w="1757045" h="383539">
                <a:moveTo>
                  <a:pt x="1248519" y="263271"/>
                </a:moveTo>
                <a:lnTo>
                  <a:pt x="1135633" y="263271"/>
                </a:lnTo>
                <a:lnTo>
                  <a:pt x="1153564" y="263959"/>
                </a:lnTo>
                <a:lnTo>
                  <a:pt x="1169066" y="266017"/>
                </a:lnTo>
                <a:lnTo>
                  <a:pt x="1207071" y="286527"/>
                </a:lnTo>
                <a:lnTo>
                  <a:pt x="1211833" y="302006"/>
                </a:lnTo>
                <a:lnTo>
                  <a:pt x="1210623" y="310338"/>
                </a:lnTo>
                <a:lnTo>
                  <a:pt x="1168812" y="337962"/>
                </a:lnTo>
                <a:lnTo>
                  <a:pt x="1135633" y="340613"/>
                </a:lnTo>
                <a:lnTo>
                  <a:pt x="1248837" y="340613"/>
                </a:lnTo>
                <a:lnTo>
                  <a:pt x="1253870" y="334105"/>
                </a:lnTo>
                <a:lnTo>
                  <a:pt x="1260157" y="318889"/>
                </a:lnTo>
                <a:lnTo>
                  <a:pt x="1262252" y="302006"/>
                </a:lnTo>
                <a:lnTo>
                  <a:pt x="1260157" y="285339"/>
                </a:lnTo>
                <a:lnTo>
                  <a:pt x="1253870" y="270208"/>
                </a:lnTo>
                <a:lnTo>
                  <a:pt x="1248519" y="263271"/>
                </a:lnTo>
                <a:close/>
              </a:path>
              <a:path w="1757045" h="383539">
                <a:moveTo>
                  <a:pt x="1067689" y="58674"/>
                </a:moveTo>
                <a:lnTo>
                  <a:pt x="1017904" y="58674"/>
                </a:lnTo>
                <a:lnTo>
                  <a:pt x="1017904" y="74168"/>
                </a:lnTo>
                <a:lnTo>
                  <a:pt x="1016146" y="91817"/>
                </a:lnTo>
                <a:lnTo>
                  <a:pt x="989964" y="143001"/>
                </a:lnTo>
                <a:lnTo>
                  <a:pt x="959008" y="171767"/>
                </a:lnTo>
                <a:lnTo>
                  <a:pt x="922146" y="191388"/>
                </a:lnTo>
                <a:lnTo>
                  <a:pt x="957452" y="226313"/>
                </a:lnTo>
                <a:lnTo>
                  <a:pt x="994314" y="201739"/>
                </a:lnTo>
                <a:lnTo>
                  <a:pt x="1029747" y="165925"/>
                </a:lnTo>
                <a:lnTo>
                  <a:pt x="1044320" y="143256"/>
                </a:lnTo>
                <a:lnTo>
                  <a:pt x="1103477" y="143256"/>
                </a:lnTo>
                <a:lnTo>
                  <a:pt x="1074245" y="105108"/>
                </a:lnTo>
                <a:lnTo>
                  <a:pt x="1067689" y="72517"/>
                </a:lnTo>
                <a:lnTo>
                  <a:pt x="1067689" y="58674"/>
                </a:lnTo>
                <a:close/>
              </a:path>
              <a:path w="1757045" h="383539">
                <a:moveTo>
                  <a:pt x="1256283" y="0"/>
                </a:moveTo>
                <a:lnTo>
                  <a:pt x="1207389" y="0"/>
                </a:lnTo>
                <a:lnTo>
                  <a:pt x="1207389" y="86741"/>
                </a:lnTo>
                <a:lnTo>
                  <a:pt x="1135252" y="86741"/>
                </a:lnTo>
                <a:lnTo>
                  <a:pt x="1135252" y="126619"/>
                </a:lnTo>
                <a:lnTo>
                  <a:pt x="1207389" y="126619"/>
                </a:lnTo>
                <a:lnTo>
                  <a:pt x="1207389" y="219456"/>
                </a:lnTo>
                <a:lnTo>
                  <a:pt x="1256283" y="219456"/>
                </a:lnTo>
                <a:lnTo>
                  <a:pt x="1256283" y="0"/>
                </a:lnTo>
                <a:close/>
              </a:path>
              <a:path w="1757045" h="383539">
                <a:moveTo>
                  <a:pt x="1103477" y="143256"/>
                </a:moveTo>
                <a:lnTo>
                  <a:pt x="1044320" y="143256"/>
                </a:lnTo>
                <a:lnTo>
                  <a:pt x="1060370" y="163280"/>
                </a:lnTo>
                <a:lnTo>
                  <a:pt x="1079944" y="181625"/>
                </a:lnTo>
                <a:lnTo>
                  <a:pt x="1103042" y="198280"/>
                </a:lnTo>
                <a:lnTo>
                  <a:pt x="1129664" y="213233"/>
                </a:lnTo>
                <a:lnTo>
                  <a:pt x="1161288" y="175513"/>
                </a:lnTo>
                <a:lnTo>
                  <a:pt x="1141571" y="167870"/>
                </a:lnTo>
                <a:lnTo>
                  <a:pt x="1123759" y="158464"/>
                </a:lnTo>
                <a:lnTo>
                  <a:pt x="1107852" y="147296"/>
                </a:lnTo>
                <a:lnTo>
                  <a:pt x="1103477" y="143256"/>
                </a:lnTo>
                <a:close/>
              </a:path>
              <a:path w="1757045" h="383539">
                <a:moveTo>
                  <a:pt x="1144777" y="17145"/>
                </a:moveTo>
                <a:lnTo>
                  <a:pt x="938783" y="17145"/>
                </a:lnTo>
                <a:lnTo>
                  <a:pt x="938783" y="58674"/>
                </a:lnTo>
                <a:lnTo>
                  <a:pt x="1144777" y="58674"/>
                </a:lnTo>
                <a:lnTo>
                  <a:pt x="1144777" y="17145"/>
                </a:lnTo>
                <a:close/>
              </a:path>
              <a:path w="1757045" h="383539">
                <a:moveTo>
                  <a:pt x="1756790" y="288925"/>
                </a:moveTo>
                <a:lnTo>
                  <a:pt x="1401064" y="288925"/>
                </a:lnTo>
                <a:lnTo>
                  <a:pt x="1401064" y="330454"/>
                </a:lnTo>
                <a:lnTo>
                  <a:pt x="1756790" y="330454"/>
                </a:lnTo>
                <a:lnTo>
                  <a:pt x="1756790" y="288925"/>
                </a:lnTo>
                <a:close/>
              </a:path>
              <a:path w="1757045" h="383539">
                <a:moveTo>
                  <a:pt x="1603755" y="219456"/>
                </a:moveTo>
                <a:lnTo>
                  <a:pt x="1553717" y="219456"/>
                </a:lnTo>
                <a:lnTo>
                  <a:pt x="1553717" y="288925"/>
                </a:lnTo>
                <a:lnTo>
                  <a:pt x="1603755" y="288925"/>
                </a:lnTo>
                <a:lnTo>
                  <a:pt x="1603755" y="219456"/>
                </a:lnTo>
                <a:close/>
              </a:path>
              <a:path w="1757045" h="383539">
                <a:moveTo>
                  <a:pt x="1504822" y="28829"/>
                </a:moveTo>
                <a:lnTo>
                  <a:pt x="1454784" y="28829"/>
                </a:lnTo>
                <a:lnTo>
                  <a:pt x="1454784" y="219456"/>
                </a:lnTo>
                <a:lnTo>
                  <a:pt x="1702689" y="219456"/>
                </a:lnTo>
                <a:lnTo>
                  <a:pt x="1702689" y="177926"/>
                </a:lnTo>
                <a:lnTo>
                  <a:pt x="1504822" y="177926"/>
                </a:lnTo>
                <a:lnTo>
                  <a:pt x="1504822" y="128650"/>
                </a:lnTo>
                <a:lnTo>
                  <a:pt x="1702689" y="128650"/>
                </a:lnTo>
                <a:lnTo>
                  <a:pt x="1702689" y="86741"/>
                </a:lnTo>
                <a:lnTo>
                  <a:pt x="1504822" y="86741"/>
                </a:lnTo>
                <a:lnTo>
                  <a:pt x="1504822" y="28829"/>
                </a:lnTo>
                <a:close/>
              </a:path>
              <a:path w="1757045" h="383539">
                <a:moveTo>
                  <a:pt x="1702689" y="128650"/>
                </a:moveTo>
                <a:lnTo>
                  <a:pt x="1653031" y="128650"/>
                </a:lnTo>
                <a:lnTo>
                  <a:pt x="1653031" y="177926"/>
                </a:lnTo>
                <a:lnTo>
                  <a:pt x="1702689" y="177926"/>
                </a:lnTo>
                <a:lnTo>
                  <a:pt x="1702689" y="128650"/>
                </a:lnTo>
                <a:close/>
              </a:path>
              <a:path w="1757045" h="383539">
                <a:moveTo>
                  <a:pt x="1702689" y="28829"/>
                </a:moveTo>
                <a:lnTo>
                  <a:pt x="1653031" y="28829"/>
                </a:lnTo>
                <a:lnTo>
                  <a:pt x="1653031" y="86741"/>
                </a:lnTo>
                <a:lnTo>
                  <a:pt x="1702689" y="86741"/>
                </a:lnTo>
                <a:lnTo>
                  <a:pt x="1702689" y="28829"/>
                </a:lnTo>
                <a:close/>
              </a:path>
              <a:path w="1757045" h="383539">
                <a:moveTo>
                  <a:pt x="102488" y="9398"/>
                </a:moveTo>
                <a:lnTo>
                  <a:pt x="61912" y="16065"/>
                </a:lnTo>
                <a:lnTo>
                  <a:pt x="28955" y="36068"/>
                </a:lnTo>
                <a:lnTo>
                  <a:pt x="1809" y="85002"/>
                </a:lnTo>
                <a:lnTo>
                  <a:pt x="0" y="105410"/>
                </a:lnTo>
                <a:lnTo>
                  <a:pt x="1809" y="126077"/>
                </a:lnTo>
                <a:lnTo>
                  <a:pt x="28955" y="175387"/>
                </a:lnTo>
                <a:lnTo>
                  <a:pt x="61912" y="195278"/>
                </a:lnTo>
                <a:lnTo>
                  <a:pt x="102488" y="201930"/>
                </a:lnTo>
                <a:lnTo>
                  <a:pt x="123948" y="200263"/>
                </a:lnTo>
                <a:lnTo>
                  <a:pt x="160817" y="186928"/>
                </a:lnTo>
                <a:lnTo>
                  <a:pt x="188850" y="160827"/>
                </a:lnTo>
                <a:lnTo>
                  <a:pt x="189083" y="160400"/>
                </a:lnTo>
                <a:lnTo>
                  <a:pt x="102488" y="160400"/>
                </a:lnTo>
                <a:lnTo>
                  <a:pt x="91227" y="159446"/>
                </a:lnTo>
                <a:lnTo>
                  <a:pt x="57634" y="136771"/>
                </a:lnTo>
                <a:lnTo>
                  <a:pt x="49275" y="105410"/>
                </a:lnTo>
                <a:lnTo>
                  <a:pt x="50180" y="93575"/>
                </a:lnTo>
                <a:lnTo>
                  <a:pt x="71610" y="59285"/>
                </a:lnTo>
                <a:lnTo>
                  <a:pt x="102488" y="50926"/>
                </a:lnTo>
                <a:lnTo>
                  <a:pt x="189109" y="50926"/>
                </a:lnTo>
                <a:lnTo>
                  <a:pt x="188850" y="50456"/>
                </a:lnTo>
                <a:lnTo>
                  <a:pt x="176275" y="36068"/>
                </a:lnTo>
                <a:lnTo>
                  <a:pt x="160817" y="24399"/>
                </a:lnTo>
                <a:lnTo>
                  <a:pt x="143382" y="16065"/>
                </a:lnTo>
                <a:lnTo>
                  <a:pt x="123948" y="11064"/>
                </a:lnTo>
                <a:lnTo>
                  <a:pt x="102488" y="9398"/>
                </a:lnTo>
                <a:close/>
              </a:path>
              <a:path w="1757045" h="383539">
                <a:moveTo>
                  <a:pt x="189109" y="50926"/>
                </a:moveTo>
                <a:lnTo>
                  <a:pt x="102488" y="50926"/>
                </a:lnTo>
                <a:lnTo>
                  <a:pt x="113988" y="51855"/>
                </a:lnTo>
                <a:lnTo>
                  <a:pt x="124285" y="54641"/>
                </a:lnTo>
                <a:lnTo>
                  <a:pt x="152146" y="83026"/>
                </a:lnTo>
                <a:lnTo>
                  <a:pt x="155828" y="105410"/>
                </a:lnTo>
                <a:lnTo>
                  <a:pt x="154902" y="117032"/>
                </a:lnTo>
                <a:lnTo>
                  <a:pt x="133171" y="151828"/>
                </a:lnTo>
                <a:lnTo>
                  <a:pt x="102488" y="160400"/>
                </a:lnTo>
                <a:lnTo>
                  <a:pt x="189083" y="160400"/>
                </a:lnTo>
                <a:lnTo>
                  <a:pt x="197818" y="144383"/>
                </a:lnTo>
                <a:lnTo>
                  <a:pt x="203190" y="125914"/>
                </a:lnTo>
                <a:lnTo>
                  <a:pt x="204977" y="105410"/>
                </a:lnTo>
                <a:lnTo>
                  <a:pt x="203190" y="85091"/>
                </a:lnTo>
                <a:lnTo>
                  <a:pt x="197818" y="66786"/>
                </a:lnTo>
                <a:lnTo>
                  <a:pt x="189109" y="50926"/>
                </a:lnTo>
                <a:close/>
              </a:path>
              <a:path w="1757045" h="383539">
                <a:moveTo>
                  <a:pt x="621918" y="32638"/>
                </a:moveTo>
                <a:lnTo>
                  <a:pt x="470915" y="32638"/>
                </a:lnTo>
                <a:lnTo>
                  <a:pt x="470915" y="276860"/>
                </a:lnTo>
                <a:lnTo>
                  <a:pt x="520303" y="276453"/>
                </a:lnTo>
                <a:lnTo>
                  <a:pt x="563879" y="275224"/>
                </a:lnTo>
                <a:lnTo>
                  <a:pt x="601646" y="273163"/>
                </a:lnTo>
                <a:lnTo>
                  <a:pt x="633602" y="270256"/>
                </a:lnTo>
                <a:lnTo>
                  <a:pt x="630523" y="234950"/>
                </a:lnTo>
                <a:lnTo>
                  <a:pt x="519810" y="234950"/>
                </a:lnTo>
                <a:lnTo>
                  <a:pt x="519810" y="74549"/>
                </a:lnTo>
                <a:lnTo>
                  <a:pt x="621918" y="74549"/>
                </a:lnTo>
                <a:lnTo>
                  <a:pt x="621918" y="32638"/>
                </a:lnTo>
                <a:close/>
              </a:path>
              <a:path w="1757045" h="383539">
                <a:moveTo>
                  <a:pt x="630046" y="229488"/>
                </a:moveTo>
                <a:lnTo>
                  <a:pt x="608968" y="231896"/>
                </a:lnTo>
                <a:lnTo>
                  <a:pt x="587247" y="233600"/>
                </a:lnTo>
                <a:lnTo>
                  <a:pt x="564860" y="234614"/>
                </a:lnTo>
                <a:lnTo>
                  <a:pt x="541781" y="234950"/>
                </a:lnTo>
                <a:lnTo>
                  <a:pt x="630523" y="234950"/>
                </a:lnTo>
                <a:lnTo>
                  <a:pt x="630046" y="229488"/>
                </a:lnTo>
                <a:close/>
              </a:path>
              <a:path w="1757045" h="383539">
                <a:moveTo>
                  <a:pt x="789813" y="191770"/>
                </a:moveTo>
                <a:lnTo>
                  <a:pt x="740282" y="191770"/>
                </a:lnTo>
                <a:lnTo>
                  <a:pt x="740282" y="383286"/>
                </a:lnTo>
                <a:lnTo>
                  <a:pt x="789813" y="383286"/>
                </a:lnTo>
                <a:lnTo>
                  <a:pt x="789813" y="191770"/>
                </a:lnTo>
                <a:close/>
              </a:path>
              <a:path w="1757045" h="383539">
                <a:moveTo>
                  <a:pt x="705612" y="7747"/>
                </a:moveTo>
                <a:lnTo>
                  <a:pt x="656463" y="7747"/>
                </a:lnTo>
                <a:lnTo>
                  <a:pt x="656463" y="371983"/>
                </a:lnTo>
                <a:lnTo>
                  <a:pt x="705612" y="371983"/>
                </a:lnTo>
                <a:lnTo>
                  <a:pt x="705612" y="191770"/>
                </a:lnTo>
                <a:lnTo>
                  <a:pt x="789813" y="191770"/>
                </a:lnTo>
                <a:lnTo>
                  <a:pt x="789813" y="149860"/>
                </a:lnTo>
                <a:lnTo>
                  <a:pt x="705612" y="149860"/>
                </a:lnTo>
                <a:lnTo>
                  <a:pt x="705612" y="7747"/>
                </a:lnTo>
                <a:close/>
              </a:path>
              <a:path w="1757045" h="383539">
                <a:moveTo>
                  <a:pt x="789813" y="0"/>
                </a:moveTo>
                <a:lnTo>
                  <a:pt x="740282" y="0"/>
                </a:lnTo>
                <a:lnTo>
                  <a:pt x="740282" y="149860"/>
                </a:lnTo>
                <a:lnTo>
                  <a:pt x="789813" y="149860"/>
                </a:lnTo>
                <a:lnTo>
                  <a:pt x="789813" y="0"/>
                </a:lnTo>
                <a:close/>
              </a:path>
              <a:path w="1757045" h="383539">
                <a:moveTo>
                  <a:pt x="307593" y="0"/>
                </a:moveTo>
                <a:lnTo>
                  <a:pt x="258699" y="0"/>
                </a:lnTo>
                <a:lnTo>
                  <a:pt x="258699" y="217043"/>
                </a:lnTo>
                <a:lnTo>
                  <a:pt x="307593" y="217043"/>
                </a:lnTo>
                <a:lnTo>
                  <a:pt x="307593" y="0"/>
                </a:lnTo>
                <a:close/>
              </a:path>
            </a:pathLst>
          </a:custGeom>
          <a:solidFill>
            <a:srgbClr val="2C1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40938" y="2841117"/>
            <a:ext cx="150495" cy="59055"/>
          </a:xfrm>
          <a:custGeom>
            <a:avLst/>
            <a:gdLst/>
            <a:ahLst/>
            <a:cxnLst/>
            <a:rect l="l" t="t" r="r" b="b"/>
            <a:pathLst>
              <a:path w="150495" h="59055">
                <a:moveTo>
                  <a:pt x="0" y="0"/>
                </a:moveTo>
                <a:lnTo>
                  <a:pt x="0" y="58928"/>
                </a:lnTo>
                <a:lnTo>
                  <a:pt x="149987" y="58928"/>
                </a:lnTo>
                <a:lnTo>
                  <a:pt x="149987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82896" y="2820542"/>
            <a:ext cx="169926" cy="95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92042" y="2799588"/>
            <a:ext cx="247650" cy="142240"/>
          </a:xfrm>
          <a:custGeom>
            <a:avLst/>
            <a:gdLst/>
            <a:ahLst/>
            <a:cxnLst/>
            <a:rect l="l" t="t" r="r" b="b"/>
            <a:pathLst>
              <a:path w="247650" h="142239">
                <a:moveTo>
                  <a:pt x="0" y="0"/>
                </a:moveTo>
                <a:lnTo>
                  <a:pt x="247396" y="0"/>
                </a:lnTo>
                <a:lnTo>
                  <a:pt x="247396" y="141986"/>
                </a:lnTo>
                <a:lnTo>
                  <a:pt x="0" y="14198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1495" y="2788666"/>
            <a:ext cx="252729" cy="160020"/>
          </a:xfrm>
          <a:custGeom>
            <a:avLst/>
            <a:gdLst/>
            <a:ahLst/>
            <a:cxnLst/>
            <a:rect l="l" t="t" r="r" b="b"/>
            <a:pathLst>
              <a:path w="252729" h="160019">
                <a:moveTo>
                  <a:pt x="125983" y="0"/>
                </a:moveTo>
                <a:lnTo>
                  <a:pt x="178958" y="5556"/>
                </a:lnTo>
                <a:lnTo>
                  <a:pt x="219075" y="22351"/>
                </a:lnTo>
                <a:lnTo>
                  <a:pt x="250507" y="63089"/>
                </a:lnTo>
                <a:lnTo>
                  <a:pt x="252602" y="79756"/>
                </a:lnTo>
                <a:lnTo>
                  <a:pt x="250507" y="96639"/>
                </a:lnTo>
                <a:lnTo>
                  <a:pt x="219075" y="137287"/>
                </a:lnTo>
                <a:lnTo>
                  <a:pt x="179101" y="153971"/>
                </a:lnTo>
                <a:lnTo>
                  <a:pt x="125983" y="159512"/>
                </a:lnTo>
                <a:lnTo>
                  <a:pt x="97962" y="158128"/>
                </a:lnTo>
                <a:lnTo>
                  <a:pt x="51635" y="147028"/>
                </a:lnTo>
                <a:lnTo>
                  <a:pt x="18805" y="125404"/>
                </a:lnTo>
                <a:lnTo>
                  <a:pt x="0" y="79756"/>
                </a:lnTo>
                <a:lnTo>
                  <a:pt x="2093" y="63017"/>
                </a:lnTo>
                <a:lnTo>
                  <a:pt x="33400" y="22351"/>
                </a:lnTo>
                <a:lnTo>
                  <a:pt x="73310" y="5556"/>
                </a:lnTo>
                <a:lnTo>
                  <a:pt x="125983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36667" y="2695067"/>
            <a:ext cx="148590" cy="49530"/>
          </a:xfrm>
          <a:custGeom>
            <a:avLst/>
            <a:gdLst/>
            <a:ahLst/>
            <a:cxnLst/>
            <a:rect l="l" t="t" r="r" b="b"/>
            <a:pathLst>
              <a:path w="148589" h="49530">
                <a:moveTo>
                  <a:pt x="0" y="0"/>
                </a:moveTo>
                <a:lnTo>
                  <a:pt x="0" y="49275"/>
                </a:lnTo>
                <a:lnTo>
                  <a:pt x="148209" y="49275"/>
                </a:lnTo>
                <a:lnTo>
                  <a:pt x="148209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71977" y="2608198"/>
            <a:ext cx="124841" cy="1277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02760" y="2599054"/>
            <a:ext cx="163195" cy="244475"/>
          </a:xfrm>
          <a:custGeom>
            <a:avLst/>
            <a:gdLst/>
            <a:ahLst/>
            <a:cxnLst/>
            <a:rect l="l" t="t" r="r" b="b"/>
            <a:pathLst>
              <a:path w="163195" h="244475">
                <a:moveTo>
                  <a:pt x="0" y="0"/>
                </a:moveTo>
                <a:lnTo>
                  <a:pt x="151002" y="0"/>
                </a:lnTo>
                <a:lnTo>
                  <a:pt x="151002" y="41910"/>
                </a:lnTo>
                <a:lnTo>
                  <a:pt x="48894" y="41910"/>
                </a:lnTo>
                <a:lnTo>
                  <a:pt x="48894" y="202311"/>
                </a:lnTo>
                <a:lnTo>
                  <a:pt x="70865" y="202311"/>
                </a:lnTo>
                <a:lnTo>
                  <a:pt x="93944" y="201975"/>
                </a:lnTo>
                <a:lnTo>
                  <a:pt x="116331" y="200961"/>
                </a:lnTo>
                <a:lnTo>
                  <a:pt x="138052" y="199257"/>
                </a:lnTo>
                <a:lnTo>
                  <a:pt x="159130" y="196850"/>
                </a:lnTo>
                <a:lnTo>
                  <a:pt x="162687" y="237617"/>
                </a:lnTo>
                <a:lnTo>
                  <a:pt x="130730" y="240524"/>
                </a:lnTo>
                <a:lnTo>
                  <a:pt x="92963" y="242585"/>
                </a:lnTo>
                <a:lnTo>
                  <a:pt x="49387" y="243814"/>
                </a:lnTo>
                <a:lnTo>
                  <a:pt x="0" y="24422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32909" y="2595245"/>
            <a:ext cx="356235" cy="301625"/>
          </a:xfrm>
          <a:custGeom>
            <a:avLst/>
            <a:gdLst/>
            <a:ahLst/>
            <a:cxnLst/>
            <a:rect l="l" t="t" r="r" b="b"/>
            <a:pathLst>
              <a:path w="356235" h="301625">
                <a:moveTo>
                  <a:pt x="53720" y="0"/>
                </a:moveTo>
                <a:lnTo>
                  <a:pt x="103758" y="0"/>
                </a:lnTo>
                <a:lnTo>
                  <a:pt x="103758" y="57912"/>
                </a:lnTo>
                <a:lnTo>
                  <a:pt x="251967" y="57912"/>
                </a:lnTo>
                <a:lnTo>
                  <a:pt x="251967" y="0"/>
                </a:lnTo>
                <a:lnTo>
                  <a:pt x="301625" y="0"/>
                </a:lnTo>
                <a:lnTo>
                  <a:pt x="301625" y="190626"/>
                </a:lnTo>
                <a:lnTo>
                  <a:pt x="202691" y="190626"/>
                </a:lnTo>
                <a:lnTo>
                  <a:pt x="202691" y="260095"/>
                </a:lnTo>
                <a:lnTo>
                  <a:pt x="355726" y="260095"/>
                </a:lnTo>
                <a:lnTo>
                  <a:pt x="355726" y="301625"/>
                </a:lnTo>
                <a:lnTo>
                  <a:pt x="0" y="301625"/>
                </a:lnTo>
                <a:lnTo>
                  <a:pt x="0" y="260095"/>
                </a:lnTo>
                <a:lnTo>
                  <a:pt x="152653" y="260095"/>
                </a:lnTo>
                <a:lnTo>
                  <a:pt x="152653" y="190626"/>
                </a:lnTo>
                <a:lnTo>
                  <a:pt x="53720" y="190626"/>
                </a:lnTo>
                <a:lnTo>
                  <a:pt x="5372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53991" y="2583560"/>
            <a:ext cx="239395" cy="209550"/>
          </a:xfrm>
          <a:custGeom>
            <a:avLst/>
            <a:gdLst/>
            <a:ahLst/>
            <a:cxnLst/>
            <a:rect l="l" t="t" r="r" b="b"/>
            <a:pathLst>
              <a:path w="239395" h="209550">
                <a:moveTo>
                  <a:pt x="16637" y="0"/>
                </a:moveTo>
                <a:lnTo>
                  <a:pt x="222631" y="0"/>
                </a:lnTo>
                <a:lnTo>
                  <a:pt x="222631" y="41528"/>
                </a:lnTo>
                <a:lnTo>
                  <a:pt x="145542" y="41528"/>
                </a:lnTo>
                <a:lnTo>
                  <a:pt x="145542" y="55372"/>
                </a:lnTo>
                <a:lnTo>
                  <a:pt x="160275" y="103002"/>
                </a:lnTo>
                <a:lnTo>
                  <a:pt x="201612" y="141319"/>
                </a:lnTo>
                <a:lnTo>
                  <a:pt x="239141" y="158368"/>
                </a:lnTo>
                <a:lnTo>
                  <a:pt x="207518" y="196087"/>
                </a:lnTo>
                <a:lnTo>
                  <a:pt x="180895" y="181135"/>
                </a:lnTo>
                <a:lnTo>
                  <a:pt x="157797" y="164480"/>
                </a:lnTo>
                <a:lnTo>
                  <a:pt x="138223" y="146135"/>
                </a:lnTo>
                <a:lnTo>
                  <a:pt x="122174" y="126111"/>
                </a:lnTo>
                <a:lnTo>
                  <a:pt x="115863" y="137255"/>
                </a:lnTo>
                <a:lnTo>
                  <a:pt x="85217" y="172974"/>
                </a:lnTo>
                <a:lnTo>
                  <a:pt x="47212" y="202691"/>
                </a:lnTo>
                <a:lnTo>
                  <a:pt x="35306" y="209168"/>
                </a:lnTo>
                <a:lnTo>
                  <a:pt x="0" y="174243"/>
                </a:lnTo>
                <a:lnTo>
                  <a:pt x="19169" y="165576"/>
                </a:lnTo>
                <a:lnTo>
                  <a:pt x="36861" y="154622"/>
                </a:lnTo>
                <a:lnTo>
                  <a:pt x="67818" y="125856"/>
                </a:lnTo>
                <a:lnTo>
                  <a:pt x="88741" y="92011"/>
                </a:lnTo>
                <a:lnTo>
                  <a:pt x="95758" y="57023"/>
                </a:lnTo>
                <a:lnTo>
                  <a:pt x="95758" y="41528"/>
                </a:lnTo>
                <a:lnTo>
                  <a:pt x="16637" y="41528"/>
                </a:lnTo>
                <a:lnTo>
                  <a:pt x="16637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22701" y="2566670"/>
            <a:ext cx="223266" cy="2108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67097" y="2566416"/>
            <a:ext cx="121285" cy="219710"/>
          </a:xfrm>
          <a:custGeom>
            <a:avLst/>
            <a:gdLst/>
            <a:ahLst/>
            <a:cxnLst/>
            <a:rect l="l" t="t" r="r" b="b"/>
            <a:pathLst>
              <a:path w="121285" h="219710">
                <a:moveTo>
                  <a:pt x="72136" y="0"/>
                </a:moveTo>
                <a:lnTo>
                  <a:pt x="121030" y="0"/>
                </a:lnTo>
                <a:lnTo>
                  <a:pt x="121030" y="219456"/>
                </a:lnTo>
                <a:lnTo>
                  <a:pt x="72136" y="219456"/>
                </a:lnTo>
                <a:lnTo>
                  <a:pt x="72136" y="126619"/>
                </a:lnTo>
                <a:lnTo>
                  <a:pt x="0" y="126619"/>
                </a:lnTo>
                <a:lnTo>
                  <a:pt x="0" y="86741"/>
                </a:lnTo>
                <a:lnTo>
                  <a:pt x="72136" y="86741"/>
                </a:lnTo>
                <a:lnTo>
                  <a:pt x="72136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8308" y="2566416"/>
            <a:ext cx="133350" cy="383540"/>
          </a:xfrm>
          <a:custGeom>
            <a:avLst/>
            <a:gdLst/>
            <a:ahLst/>
            <a:cxnLst/>
            <a:rect l="l" t="t" r="r" b="b"/>
            <a:pathLst>
              <a:path w="133350" h="383539">
                <a:moveTo>
                  <a:pt x="83819" y="0"/>
                </a:moveTo>
                <a:lnTo>
                  <a:pt x="133350" y="0"/>
                </a:lnTo>
                <a:lnTo>
                  <a:pt x="133350" y="383286"/>
                </a:lnTo>
                <a:lnTo>
                  <a:pt x="83819" y="383286"/>
                </a:lnTo>
                <a:lnTo>
                  <a:pt x="83819" y="191770"/>
                </a:lnTo>
                <a:lnTo>
                  <a:pt x="49149" y="191770"/>
                </a:lnTo>
                <a:lnTo>
                  <a:pt x="49149" y="371983"/>
                </a:lnTo>
                <a:lnTo>
                  <a:pt x="0" y="371983"/>
                </a:lnTo>
                <a:lnTo>
                  <a:pt x="0" y="7747"/>
                </a:lnTo>
                <a:lnTo>
                  <a:pt x="49149" y="7747"/>
                </a:lnTo>
                <a:lnTo>
                  <a:pt x="49149" y="149860"/>
                </a:lnTo>
                <a:lnTo>
                  <a:pt x="83819" y="149860"/>
                </a:lnTo>
                <a:lnTo>
                  <a:pt x="83819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90544" y="2566416"/>
            <a:ext cx="48895" cy="217170"/>
          </a:xfrm>
          <a:custGeom>
            <a:avLst/>
            <a:gdLst/>
            <a:ahLst/>
            <a:cxnLst/>
            <a:rect l="l" t="t" r="r" b="b"/>
            <a:pathLst>
              <a:path w="48895" h="217169">
                <a:moveTo>
                  <a:pt x="0" y="0"/>
                </a:moveTo>
                <a:lnTo>
                  <a:pt x="48894" y="0"/>
                </a:lnTo>
                <a:lnTo>
                  <a:pt x="48894" y="217043"/>
                </a:lnTo>
                <a:lnTo>
                  <a:pt x="0" y="21704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57444" y="2552700"/>
            <a:ext cx="1303781" cy="4320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88813" y="2566416"/>
            <a:ext cx="1255395" cy="383540"/>
          </a:xfrm>
          <a:custGeom>
            <a:avLst/>
            <a:gdLst/>
            <a:ahLst/>
            <a:cxnLst/>
            <a:rect l="l" t="t" r="r" b="b"/>
            <a:pathLst>
              <a:path w="1255395" h="383539">
                <a:moveTo>
                  <a:pt x="570102" y="24511"/>
                </a:moveTo>
                <a:lnTo>
                  <a:pt x="528827" y="33353"/>
                </a:lnTo>
                <a:lnTo>
                  <a:pt x="496697" y="59817"/>
                </a:lnTo>
                <a:lnTo>
                  <a:pt x="476123" y="101901"/>
                </a:lnTo>
                <a:lnTo>
                  <a:pt x="469264" y="157225"/>
                </a:lnTo>
                <a:lnTo>
                  <a:pt x="470981" y="186154"/>
                </a:lnTo>
                <a:lnTo>
                  <a:pt x="484749" y="234628"/>
                </a:lnTo>
                <a:lnTo>
                  <a:pt x="511756" y="269888"/>
                </a:lnTo>
                <a:lnTo>
                  <a:pt x="548384" y="287934"/>
                </a:lnTo>
                <a:lnTo>
                  <a:pt x="570102" y="290195"/>
                </a:lnTo>
                <a:lnTo>
                  <a:pt x="591891" y="287958"/>
                </a:lnTo>
                <a:lnTo>
                  <a:pt x="611346" y="281257"/>
                </a:lnTo>
                <a:lnTo>
                  <a:pt x="628467" y="270103"/>
                </a:lnTo>
                <a:lnTo>
                  <a:pt x="643254" y="254508"/>
                </a:lnTo>
                <a:lnTo>
                  <a:pt x="647142" y="248158"/>
                </a:lnTo>
                <a:lnTo>
                  <a:pt x="570102" y="248158"/>
                </a:lnTo>
                <a:lnTo>
                  <a:pt x="559558" y="246630"/>
                </a:lnTo>
                <a:lnTo>
                  <a:pt x="526424" y="210185"/>
                </a:lnTo>
                <a:lnTo>
                  <a:pt x="517906" y="157607"/>
                </a:lnTo>
                <a:lnTo>
                  <a:pt x="518814" y="137747"/>
                </a:lnTo>
                <a:lnTo>
                  <a:pt x="532638" y="91312"/>
                </a:lnTo>
                <a:lnTo>
                  <a:pt x="570102" y="66801"/>
                </a:lnTo>
                <a:lnTo>
                  <a:pt x="647200" y="66801"/>
                </a:lnTo>
                <a:lnTo>
                  <a:pt x="643127" y="60198"/>
                </a:lnTo>
                <a:lnTo>
                  <a:pt x="628342" y="44602"/>
                </a:lnTo>
                <a:lnTo>
                  <a:pt x="611235" y="33448"/>
                </a:lnTo>
                <a:lnTo>
                  <a:pt x="591818" y="26747"/>
                </a:lnTo>
                <a:lnTo>
                  <a:pt x="570102" y="24511"/>
                </a:lnTo>
                <a:close/>
              </a:path>
              <a:path w="1255395" h="383539">
                <a:moveTo>
                  <a:pt x="647200" y="66801"/>
                </a:moveTo>
                <a:lnTo>
                  <a:pt x="570102" y="66801"/>
                </a:lnTo>
                <a:lnTo>
                  <a:pt x="581028" y="68327"/>
                </a:lnTo>
                <a:lnTo>
                  <a:pt x="590930" y="72913"/>
                </a:lnTo>
                <a:lnTo>
                  <a:pt x="613975" y="104600"/>
                </a:lnTo>
                <a:lnTo>
                  <a:pt x="622173" y="157607"/>
                </a:lnTo>
                <a:lnTo>
                  <a:pt x="621240" y="177466"/>
                </a:lnTo>
                <a:lnTo>
                  <a:pt x="607060" y="223900"/>
                </a:lnTo>
                <a:lnTo>
                  <a:pt x="570102" y="248158"/>
                </a:lnTo>
                <a:lnTo>
                  <a:pt x="647142" y="248158"/>
                </a:lnTo>
                <a:lnTo>
                  <a:pt x="655163" y="235057"/>
                </a:lnTo>
                <a:lnTo>
                  <a:pt x="663654" y="212343"/>
                </a:lnTo>
                <a:lnTo>
                  <a:pt x="668740" y="186392"/>
                </a:lnTo>
                <a:lnTo>
                  <a:pt x="670433" y="157225"/>
                </a:lnTo>
                <a:lnTo>
                  <a:pt x="668738" y="128152"/>
                </a:lnTo>
                <a:lnTo>
                  <a:pt x="663638" y="102282"/>
                </a:lnTo>
                <a:lnTo>
                  <a:pt x="655109" y="79627"/>
                </a:lnTo>
                <a:lnTo>
                  <a:pt x="647200" y="66801"/>
                </a:lnTo>
                <a:close/>
              </a:path>
              <a:path w="1255395" h="383539">
                <a:moveTo>
                  <a:pt x="1255014" y="0"/>
                </a:moveTo>
                <a:lnTo>
                  <a:pt x="1206118" y="0"/>
                </a:lnTo>
                <a:lnTo>
                  <a:pt x="1206118" y="139192"/>
                </a:lnTo>
                <a:lnTo>
                  <a:pt x="1136268" y="139192"/>
                </a:lnTo>
                <a:lnTo>
                  <a:pt x="1136268" y="181101"/>
                </a:lnTo>
                <a:lnTo>
                  <a:pt x="1206118" y="181101"/>
                </a:lnTo>
                <a:lnTo>
                  <a:pt x="1206118" y="383286"/>
                </a:lnTo>
                <a:lnTo>
                  <a:pt x="1255014" y="383286"/>
                </a:lnTo>
                <a:lnTo>
                  <a:pt x="1255014" y="0"/>
                </a:lnTo>
                <a:close/>
              </a:path>
              <a:path w="1255395" h="383539">
                <a:moveTo>
                  <a:pt x="1137031" y="33400"/>
                </a:moveTo>
                <a:lnTo>
                  <a:pt x="945261" y="33400"/>
                </a:lnTo>
                <a:lnTo>
                  <a:pt x="945261" y="276479"/>
                </a:lnTo>
                <a:lnTo>
                  <a:pt x="1060614" y="275996"/>
                </a:lnTo>
                <a:lnTo>
                  <a:pt x="1100528" y="274970"/>
                </a:lnTo>
                <a:lnTo>
                  <a:pt x="1157732" y="270256"/>
                </a:lnTo>
                <a:lnTo>
                  <a:pt x="1155334" y="234950"/>
                </a:lnTo>
                <a:lnTo>
                  <a:pt x="994156" y="234950"/>
                </a:lnTo>
                <a:lnTo>
                  <a:pt x="994156" y="167386"/>
                </a:lnTo>
                <a:lnTo>
                  <a:pt x="1106042" y="167386"/>
                </a:lnTo>
                <a:lnTo>
                  <a:pt x="1106042" y="125857"/>
                </a:lnTo>
                <a:lnTo>
                  <a:pt x="994156" y="125857"/>
                </a:lnTo>
                <a:lnTo>
                  <a:pt x="994156" y="75311"/>
                </a:lnTo>
                <a:lnTo>
                  <a:pt x="1137031" y="75311"/>
                </a:lnTo>
                <a:lnTo>
                  <a:pt x="1137031" y="33400"/>
                </a:lnTo>
                <a:close/>
              </a:path>
              <a:path w="1255395" h="383539">
                <a:moveTo>
                  <a:pt x="1154938" y="229108"/>
                </a:moveTo>
                <a:lnTo>
                  <a:pt x="1129930" y="231681"/>
                </a:lnTo>
                <a:lnTo>
                  <a:pt x="1098137" y="233505"/>
                </a:lnTo>
                <a:lnTo>
                  <a:pt x="1059533" y="234590"/>
                </a:lnTo>
                <a:lnTo>
                  <a:pt x="1014094" y="234950"/>
                </a:lnTo>
                <a:lnTo>
                  <a:pt x="1155334" y="234950"/>
                </a:lnTo>
                <a:lnTo>
                  <a:pt x="1154938" y="229108"/>
                </a:lnTo>
                <a:close/>
              </a:path>
              <a:path w="1255395" h="383539">
                <a:moveTo>
                  <a:pt x="237616" y="7747"/>
                </a:moveTo>
                <a:lnTo>
                  <a:pt x="188340" y="7747"/>
                </a:lnTo>
                <a:lnTo>
                  <a:pt x="188340" y="130175"/>
                </a:lnTo>
                <a:lnTo>
                  <a:pt x="115188" y="130175"/>
                </a:lnTo>
                <a:lnTo>
                  <a:pt x="115188" y="172085"/>
                </a:lnTo>
                <a:lnTo>
                  <a:pt x="188340" y="172085"/>
                </a:lnTo>
                <a:lnTo>
                  <a:pt x="188340" y="371983"/>
                </a:lnTo>
                <a:lnTo>
                  <a:pt x="237616" y="371983"/>
                </a:lnTo>
                <a:lnTo>
                  <a:pt x="237616" y="7747"/>
                </a:lnTo>
                <a:close/>
              </a:path>
              <a:path w="1255395" h="383539">
                <a:moveTo>
                  <a:pt x="146431" y="32638"/>
                </a:moveTo>
                <a:lnTo>
                  <a:pt x="0" y="32638"/>
                </a:lnTo>
                <a:lnTo>
                  <a:pt x="0" y="276860"/>
                </a:lnTo>
                <a:lnTo>
                  <a:pt x="57126" y="276500"/>
                </a:lnTo>
                <a:lnTo>
                  <a:pt x="103346" y="275415"/>
                </a:lnTo>
                <a:lnTo>
                  <a:pt x="138660" y="273591"/>
                </a:lnTo>
                <a:lnTo>
                  <a:pt x="163067" y="271018"/>
                </a:lnTo>
                <a:lnTo>
                  <a:pt x="160309" y="235712"/>
                </a:lnTo>
                <a:lnTo>
                  <a:pt x="48767" y="235712"/>
                </a:lnTo>
                <a:lnTo>
                  <a:pt x="48767" y="74549"/>
                </a:lnTo>
                <a:lnTo>
                  <a:pt x="146431" y="74549"/>
                </a:lnTo>
                <a:lnTo>
                  <a:pt x="146431" y="32638"/>
                </a:lnTo>
                <a:close/>
              </a:path>
              <a:path w="1255395" h="383539">
                <a:moveTo>
                  <a:pt x="159892" y="230378"/>
                </a:moveTo>
                <a:lnTo>
                  <a:pt x="138936" y="232711"/>
                </a:lnTo>
                <a:lnTo>
                  <a:pt x="117014" y="234378"/>
                </a:lnTo>
                <a:lnTo>
                  <a:pt x="94116" y="235378"/>
                </a:lnTo>
                <a:lnTo>
                  <a:pt x="70231" y="235712"/>
                </a:lnTo>
                <a:lnTo>
                  <a:pt x="160309" y="235712"/>
                </a:lnTo>
                <a:lnTo>
                  <a:pt x="159892" y="230378"/>
                </a:lnTo>
                <a:close/>
              </a:path>
              <a:path w="1255395" h="383539">
                <a:moveTo>
                  <a:pt x="777621" y="0"/>
                </a:moveTo>
                <a:lnTo>
                  <a:pt x="728345" y="0"/>
                </a:lnTo>
                <a:lnTo>
                  <a:pt x="728345" y="383286"/>
                </a:lnTo>
                <a:lnTo>
                  <a:pt x="777621" y="383286"/>
                </a:lnTo>
                <a:lnTo>
                  <a:pt x="777621" y="0"/>
                </a:lnTo>
                <a:close/>
              </a:path>
              <a:path w="1255395" h="383539">
                <a:moveTo>
                  <a:pt x="316102" y="0"/>
                </a:moveTo>
                <a:lnTo>
                  <a:pt x="266446" y="0"/>
                </a:lnTo>
                <a:lnTo>
                  <a:pt x="266446" y="383286"/>
                </a:lnTo>
                <a:lnTo>
                  <a:pt x="316102" y="383286"/>
                </a:lnTo>
                <a:lnTo>
                  <a:pt x="316102" y="0"/>
                </a:lnTo>
                <a:close/>
              </a:path>
            </a:pathLst>
          </a:custGeom>
          <a:solidFill>
            <a:srgbClr val="2C1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97575" y="2624073"/>
            <a:ext cx="122555" cy="1996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34073" y="2599817"/>
            <a:ext cx="212725" cy="243204"/>
          </a:xfrm>
          <a:custGeom>
            <a:avLst/>
            <a:gdLst/>
            <a:ahLst/>
            <a:cxnLst/>
            <a:rect l="l" t="t" r="r" b="b"/>
            <a:pathLst>
              <a:path w="212725" h="243205">
                <a:moveTo>
                  <a:pt x="0" y="0"/>
                </a:moveTo>
                <a:lnTo>
                  <a:pt x="191770" y="0"/>
                </a:lnTo>
                <a:lnTo>
                  <a:pt x="191770" y="41910"/>
                </a:lnTo>
                <a:lnTo>
                  <a:pt x="48895" y="41910"/>
                </a:lnTo>
                <a:lnTo>
                  <a:pt x="48895" y="92456"/>
                </a:lnTo>
                <a:lnTo>
                  <a:pt x="160781" y="92456"/>
                </a:lnTo>
                <a:lnTo>
                  <a:pt x="160781" y="133985"/>
                </a:lnTo>
                <a:lnTo>
                  <a:pt x="48895" y="133985"/>
                </a:lnTo>
                <a:lnTo>
                  <a:pt x="48895" y="201549"/>
                </a:lnTo>
                <a:lnTo>
                  <a:pt x="68833" y="201549"/>
                </a:lnTo>
                <a:lnTo>
                  <a:pt x="114272" y="201189"/>
                </a:lnTo>
                <a:lnTo>
                  <a:pt x="152876" y="200104"/>
                </a:lnTo>
                <a:lnTo>
                  <a:pt x="184669" y="198280"/>
                </a:lnTo>
                <a:lnTo>
                  <a:pt x="209676" y="195707"/>
                </a:lnTo>
                <a:lnTo>
                  <a:pt x="212471" y="236855"/>
                </a:lnTo>
                <a:lnTo>
                  <a:pt x="173783" y="240474"/>
                </a:lnTo>
                <a:lnTo>
                  <a:pt x="115353" y="242595"/>
                </a:lnTo>
                <a:lnTo>
                  <a:pt x="46722" y="24302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88813" y="2599054"/>
            <a:ext cx="163195" cy="244475"/>
          </a:xfrm>
          <a:custGeom>
            <a:avLst/>
            <a:gdLst/>
            <a:ahLst/>
            <a:cxnLst/>
            <a:rect l="l" t="t" r="r" b="b"/>
            <a:pathLst>
              <a:path w="163195" h="244475">
                <a:moveTo>
                  <a:pt x="0" y="0"/>
                </a:moveTo>
                <a:lnTo>
                  <a:pt x="146431" y="0"/>
                </a:lnTo>
                <a:lnTo>
                  <a:pt x="146431" y="41910"/>
                </a:lnTo>
                <a:lnTo>
                  <a:pt x="48767" y="41910"/>
                </a:lnTo>
                <a:lnTo>
                  <a:pt x="48767" y="203073"/>
                </a:lnTo>
                <a:lnTo>
                  <a:pt x="70231" y="203073"/>
                </a:lnTo>
                <a:lnTo>
                  <a:pt x="94116" y="202739"/>
                </a:lnTo>
                <a:lnTo>
                  <a:pt x="117014" y="201739"/>
                </a:lnTo>
                <a:lnTo>
                  <a:pt x="138936" y="200072"/>
                </a:lnTo>
                <a:lnTo>
                  <a:pt x="159892" y="197739"/>
                </a:lnTo>
                <a:lnTo>
                  <a:pt x="163067" y="238379"/>
                </a:lnTo>
                <a:lnTo>
                  <a:pt x="138660" y="240952"/>
                </a:lnTo>
                <a:lnTo>
                  <a:pt x="103346" y="242776"/>
                </a:lnTo>
                <a:lnTo>
                  <a:pt x="57126" y="243861"/>
                </a:lnTo>
                <a:lnTo>
                  <a:pt x="0" y="24422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58078" y="2590926"/>
            <a:ext cx="201295" cy="266065"/>
          </a:xfrm>
          <a:custGeom>
            <a:avLst/>
            <a:gdLst/>
            <a:ahLst/>
            <a:cxnLst/>
            <a:rect l="l" t="t" r="r" b="b"/>
            <a:pathLst>
              <a:path w="201295" h="266064">
                <a:moveTo>
                  <a:pt x="100837" y="0"/>
                </a:moveTo>
                <a:lnTo>
                  <a:pt x="141970" y="8937"/>
                </a:lnTo>
                <a:lnTo>
                  <a:pt x="173862" y="35687"/>
                </a:lnTo>
                <a:lnTo>
                  <a:pt x="194373" y="77771"/>
                </a:lnTo>
                <a:lnTo>
                  <a:pt x="201168" y="132714"/>
                </a:lnTo>
                <a:lnTo>
                  <a:pt x="199475" y="161881"/>
                </a:lnTo>
                <a:lnTo>
                  <a:pt x="185898" y="210546"/>
                </a:lnTo>
                <a:lnTo>
                  <a:pt x="159202" y="245592"/>
                </a:lnTo>
                <a:lnTo>
                  <a:pt x="122626" y="263447"/>
                </a:lnTo>
                <a:lnTo>
                  <a:pt x="100837" y="265684"/>
                </a:lnTo>
                <a:lnTo>
                  <a:pt x="79119" y="263423"/>
                </a:lnTo>
                <a:lnTo>
                  <a:pt x="42491" y="245377"/>
                </a:lnTo>
                <a:lnTo>
                  <a:pt x="15484" y="210117"/>
                </a:lnTo>
                <a:lnTo>
                  <a:pt x="1716" y="161643"/>
                </a:lnTo>
                <a:lnTo>
                  <a:pt x="0" y="132714"/>
                </a:lnTo>
                <a:lnTo>
                  <a:pt x="1714" y="103403"/>
                </a:lnTo>
                <a:lnTo>
                  <a:pt x="15430" y="54687"/>
                </a:lnTo>
                <a:lnTo>
                  <a:pt x="42366" y="19877"/>
                </a:lnTo>
                <a:lnTo>
                  <a:pt x="79045" y="2212"/>
                </a:lnTo>
                <a:lnTo>
                  <a:pt x="100837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04002" y="2574163"/>
            <a:ext cx="122555" cy="364490"/>
          </a:xfrm>
          <a:custGeom>
            <a:avLst/>
            <a:gdLst/>
            <a:ahLst/>
            <a:cxnLst/>
            <a:rect l="l" t="t" r="r" b="b"/>
            <a:pathLst>
              <a:path w="122554" h="364489">
                <a:moveTo>
                  <a:pt x="73151" y="0"/>
                </a:moveTo>
                <a:lnTo>
                  <a:pt x="122427" y="0"/>
                </a:lnTo>
                <a:lnTo>
                  <a:pt x="122427" y="364236"/>
                </a:lnTo>
                <a:lnTo>
                  <a:pt x="73151" y="364236"/>
                </a:lnTo>
                <a:lnTo>
                  <a:pt x="73151" y="164337"/>
                </a:lnTo>
                <a:lnTo>
                  <a:pt x="0" y="164337"/>
                </a:lnTo>
                <a:lnTo>
                  <a:pt x="0" y="122427"/>
                </a:lnTo>
                <a:lnTo>
                  <a:pt x="73151" y="122427"/>
                </a:lnTo>
                <a:lnTo>
                  <a:pt x="73151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25081" y="2566416"/>
            <a:ext cx="118745" cy="383540"/>
          </a:xfrm>
          <a:custGeom>
            <a:avLst/>
            <a:gdLst/>
            <a:ahLst/>
            <a:cxnLst/>
            <a:rect l="l" t="t" r="r" b="b"/>
            <a:pathLst>
              <a:path w="118745" h="383539">
                <a:moveTo>
                  <a:pt x="69850" y="0"/>
                </a:moveTo>
                <a:lnTo>
                  <a:pt x="118745" y="0"/>
                </a:lnTo>
                <a:lnTo>
                  <a:pt x="118745" y="383286"/>
                </a:lnTo>
                <a:lnTo>
                  <a:pt x="69850" y="383286"/>
                </a:lnTo>
                <a:lnTo>
                  <a:pt x="69850" y="181101"/>
                </a:lnTo>
                <a:lnTo>
                  <a:pt x="0" y="181101"/>
                </a:lnTo>
                <a:lnTo>
                  <a:pt x="0" y="139192"/>
                </a:lnTo>
                <a:lnTo>
                  <a:pt x="69850" y="139192"/>
                </a:lnTo>
                <a:lnTo>
                  <a:pt x="6985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17158" y="2566416"/>
            <a:ext cx="49530" cy="383540"/>
          </a:xfrm>
          <a:custGeom>
            <a:avLst/>
            <a:gdLst/>
            <a:ahLst/>
            <a:cxnLst/>
            <a:rect l="l" t="t" r="r" b="b"/>
            <a:pathLst>
              <a:path w="49529" h="383539">
                <a:moveTo>
                  <a:pt x="0" y="0"/>
                </a:moveTo>
                <a:lnTo>
                  <a:pt x="49275" y="0"/>
                </a:lnTo>
                <a:lnTo>
                  <a:pt x="49275" y="383286"/>
                </a:lnTo>
                <a:lnTo>
                  <a:pt x="0" y="38328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55259" y="2566416"/>
            <a:ext cx="50165" cy="383540"/>
          </a:xfrm>
          <a:custGeom>
            <a:avLst/>
            <a:gdLst/>
            <a:ahLst/>
            <a:cxnLst/>
            <a:rect l="l" t="t" r="r" b="b"/>
            <a:pathLst>
              <a:path w="50164" h="383539">
                <a:moveTo>
                  <a:pt x="0" y="0"/>
                </a:moveTo>
                <a:lnTo>
                  <a:pt x="49656" y="0"/>
                </a:lnTo>
                <a:lnTo>
                  <a:pt x="49656" y="383286"/>
                </a:lnTo>
                <a:lnTo>
                  <a:pt x="0" y="38328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24700" y="2552700"/>
            <a:ext cx="848105" cy="4320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56068" y="2566416"/>
            <a:ext cx="799465" cy="383540"/>
          </a:xfrm>
          <a:custGeom>
            <a:avLst/>
            <a:gdLst/>
            <a:ahLst/>
            <a:cxnLst/>
            <a:rect l="l" t="t" r="r" b="b"/>
            <a:pathLst>
              <a:path w="799465" h="383539">
                <a:moveTo>
                  <a:pt x="102488" y="258318"/>
                </a:moveTo>
                <a:lnTo>
                  <a:pt x="52450" y="258318"/>
                </a:lnTo>
                <a:lnTo>
                  <a:pt x="52450" y="372745"/>
                </a:lnTo>
                <a:lnTo>
                  <a:pt x="308355" y="372745"/>
                </a:lnTo>
                <a:lnTo>
                  <a:pt x="308355" y="330835"/>
                </a:lnTo>
                <a:lnTo>
                  <a:pt x="102488" y="330835"/>
                </a:lnTo>
                <a:lnTo>
                  <a:pt x="102488" y="258318"/>
                </a:lnTo>
                <a:close/>
              </a:path>
              <a:path w="799465" h="383539">
                <a:moveTo>
                  <a:pt x="202691" y="231521"/>
                </a:moveTo>
                <a:lnTo>
                  <a:pt x="152653" y="231521"/>
                </a:lnTo>
                <a:lnTo>
                  <a:pt x="152653" y="305688"/>
                </a:lnTo>
                <a:lnTo>
                  <a:pt x="202691" y="305688"/>
                </a:lnTo>
                <a:lnTo>
                  <a:pt x="202691" y="231521"/>
                </a:lnTo>
                <a:close/>
              </a:path>
              <a:path w="799465" h="383539">
                <a:moveTo>
                  <a:pt x="355726" y="189611"/>
                </a:moveTo>
                <a:lnTo>
                  <a:pt x="0" y="189611"/>
                </a:lnTo>
                <a:lnTo>
                  <a:pt x="0" y="231521"/>
                </a:lnTo>
                <a:lnTo>
                  <a:pt x="355726" y="231521"/>
                </a:lnTo>
                <a:lnTo>
                  <a:pt x="355726" y="189611"/>
                </a:lnTo>
                <a:close/>
              </a:path>
              <a:path w="799465" h="383539">
                <a:moveTo>
                  <a:pt x="798956" y="238887"/>
                </a:moveTo>
                <a:lnTo>
                  <a:pt x="543432" y="238887"/>
                </a:lnTo>
                <a:lnTo>
                  <a:pt x="543432" y="280797"/>
                </a:lnTo>
                <a:lnTo>
                  <a:pt x="749300" y="280797"/>
                </a:lnTo>
                <a:lnTo>
                  <a:pt x="749300" y="383286"/>
                </a:lnTo>
                <a:lnTo>
                  <a:pt x="798956" y="383286"/>
                </a:lnTo>
                <a:lnTo>
                  <a:pt x="798956" y="238887"/>
                </a:lnTo>
                <a:close/>
              </a:path>
              <a:path w="799465" h="383539">
                <a:moveTo>
                  <a:pt x="103377" y="9398"/>
                </a:moveTo>
                <a:lnTo>
                  <a:pt x="53721" y="9398"/>
                </a:lnTo>
                <a:lnTo>
                  <a:pt x="53721" y="158369"/>
                </a:lnTo>
                <a:lnTo>
                  <a:pt x="302005" y="158369"/>
                </a:lnTo>
                <a:lnTo>
                  <a:pt x="302005" y="116839"/>
                </a:lnTo>
                <a:lnTo>
                  <a:pt x="103377" y="116839"/>
                </a:lnTo>
                <a:lnTo>
                  <a:pt x="103377" y="86741"/>
                </a:lnTo>
                <a:lnTo>
                  <a:pt x="302005" y="86741"/>
                </a:lnTo>
                <a:lnTo>
                  <a:pt x="302005" y="45974"/>
                </a:lnTo>
                <a:lnTo>
                  <a:pt x="103377" y="45974"/>
                </a:lnTo>
                <a:lnTo>
                  <a:pt x="103377" y="9398"/>
                </a:lnTo>
                <a:close/>
              </a:path>
              <a:path w="799465" h="383539">
                <a:moveTo>
                  <a:pt x="302005" y="86741"/>
                </a:moveTo>
                <a:lnTo>
                  <a:pt x="252349" y="86741"/>
                </a:lnTo>
                <a:lnTo>
                  <a:pt x="252349" y="116839"/>
                </a:lnTo>
                <a:lnTo>
                  <a:pt x="302005" y="116839"/>
                </a:lnTo>
                <a:lnTo>
                  <a:pt x="302005" y="86741"/>
                </a:lnTo>
                <a:close/>
              </a:path>
              <a:path w="799465" h="383539">
                <a:moveTo>
                  <a:pt x="302005" y="9398"/>
                </a:moveTo>
                <a:lnTo>
                  <a:pt x="252349" y="9398"/>
                </a:lnTo>
                <a:lnTo>
                  <a:pt x="252349" y="45974"/>
                </a:lnTo>
                <a:lnTo>
                  <a:pt x="302005" y="45974"/>
                </a:lnTo>
                <a:lnTo>
                  <a:pt x="302005" y="9398"/>
                </a:lnTo>
                <a:close/>
              </a:path>
              <a:path w="799465" h="383539">
                <a:moveTo>
                  <a:pt x="609600" y="12192"/>
                </a:moveTo>
                <a:lnTo>
                  <a:pt x="560197" y="12192"/>
                </a:lnTo>
                <a:lnTo>
                  <a:pt x="560197" y="64008"/>
                </a:lnTo>
                <a:lnTo>
                  <a:pt x="558510" y="82105"/>
                </a:lnTo>
                <a:lnTo>
                  <a:pt x="533400" y="135255"/>
                </a:lnTo>
                <a:lnTo>
                  <a:pt x="502824" y="166100"/>
                </a:lnTo>
                <a:lnTo>
                  <a:pt x="464438" y="188849"/>
                </a:lnTo>
                <a:lnTo>
                  <a:pt x="500760" y="222631"/>
                </a:lnTo>
                <a:lnTo>
                  <a:pt x="535265" y="197217"/>
                </a:lnTo>
                <a:lnTo>
                  <a:pt x="571357" y="159400"/>
                </a:lnTo>
                <a:lnTo>
                  <a:pt x="586231" y="136779"/>
                </a:lnTo>
                <a:lnTo>
                  <a:pt x="643609" y="136779"/>
                </a:lnTo>
                <a:lnTo>
                  <a:pt x="616537" y="97678"/>
                </a:lnTo>
                <a:lnTo>
                  <a:pt x="609600" y="62230"/>
                </a:lnTo>
                <a:lnTo>
                  <a:pt x="609600" y="12192"/>
                </a:lnTo>
                <a:close/>
              </a:path>
              <a:path w="799465" h="383539">
                <a:moveTo>
                  <a:pt x="798956" y="0"/>
                </a:moveTo>
                <a:lnTo>
                  <a:pt x="750061" y="0"/>
                </a:lnTo>
                <a:lnTo>
                  <a:pt x="750061" y="72009"/>
                </a:lnTo>
                <a:lnTo>
                  <a:pt x="668654" y="72009"/>
                </a:lnTo>
                <a:lnTo>
                  <a:pt x="668654" y="114300"/>
                </a:lnTo>
                <a:lnTo>
                  <a:pt x="750061" y="114300"/>
                </a:lnTo>
                <a:lnTo>
                  <a:pt x="750061" y="222631"/>
                </a:lnTo>
                <a:lnTo>
                  <a:pt x="798956" y="222631"/>
                </a:lnTo>
                <a:lnTo>
                  <a:pt x="798956" y="0"/>
                </a:lnTo>
                <a:close/>
              </a:path>
              <a:path w="799465" h="383539">
                <a:moveTo>
                  <a:pt x="643609" y="136779"/>
                </a:moveTo>
                <a:lnTo>
                  <a:pt x="586231" y="136779"/>
                </a:lnTo>
                <a:lnTo>
                  <a:pt x="602759" y="159087"/>
                </a:lnTo>
                <a:lnTo>
                  <a:pt x="622823" y="178943"/>
                </a:lnTo>
                <a:lnTo>
                  <a:pt x="646435" y="196322"/>
                </a:lnTo>
                <a:lnTo>
                  <a:pt x="673607" y="211200"/>
                </a:lnTo>
                <a:lnTo>
                  <a:pt x="705357" y="173355"/>
                </a:lnTo>
                <a:lnTo>
                  <a:pt x="686024" y="166399"/>
                </a:lnTo>
                <a:lnTo>
                  <a:pt x="668226" y="156956"/>
                </a:lnTo>
                <a:lnTo>
                  <a:pt x="651976" y="145012"/>
                </a:lnTo>
                <a:lnTo>
                  <a:pt x="643609" y="136779"/>
                </a:lnTo>
                <a:close/>
              </a:path>
            </a:pathLst>
          </a:custGeom>
          <a:solidFill>
            <a:srgbClr val="2C1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08519" y="2824733"/>
            <a:ext cx="255904" cy="114935"/>
          </a:xfrm>
          <a:custGeom>
            <a:avLst/>
            <a:gdLst/>
            <a:ahLst/>
            <a:cxnLst/>
            <a:rect l="l" t="t" r="r" b="b"/>
            <a:pathLst>
              <a:path w="255904" h="114935">
                <a:moveTo>
                  <a:pt x="0" y="0"/>
                </a:moveTo>
                <a:lnTo>
                  <a:pt x="50037" y="0"/>
                </a:lnTo>
                <a:lnTo>
                  <a:pt x="50037" y="72516"/>
                </a:lnTo>
                <a:lnTo>
                  <a:pt x="255904" y="72516"/>
                </a:lnTo>
                <a:lnTo>
                  <a:pt x="255904" y="114426"/>
                </a:lnTo>
                <a:lnTo>
                  <a:pt x="0" y="11442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99502" y="2805302"/>
            <a:ext cx="255904" cy="144780"/>
          </a:xfrm>
          <a:custGeom>
            <a:avLst/>
            <a:gdLst/>
            <a:ahLst/>
            <a:cxnLst/>
            <a:rect l="l" t="t" r="r" b="b"/>
            <a:pathLst>
              <a:path w="255904" h="144780">
                <a:moveTo>
                  <a:pt x="0" y="0"/>
                </a:moveTo>
                <a:lnTo>
                  <a:pt x="255524" y="0"/>
                </a:lnTo>
                <a:lnTo>
                  <a:pt x="255524" y="144399"/>
                </a:lnTo>
                <a:lnTo>
                  <a:pt x="205867" y="144399"/>
                </a:lnTo>
                <a:lnTo>
                  <a:pt x="205867" y="41910"/>
                </a:lnTo>
                <a:lnTo>
                  <a:pt x="0" y="4191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56068" y="2756026"/>
            <a:ext cx="356235" cy="116205"/>
          </a:xfrm>
          <a:custGeom>
            <a:avLst/>
            <a:gdLst/>
            <a:ahLst/>
            <a:cxnLst/>
            <a:rect l="l" t="t" r="r" b="b"/>
            <a:pathLst>
              <a:path w="356234" h="116205">
                <a:moveTo>
                  <a:pt x="0" y="0"/>
                </a:moveTo>
                <a:lnTo>
                  <a:pt x="355726" y="0"/>
                </a:lnTo>
                <a:lnTo>
                  <a:pt x="355726" y="41910"/>
                </a:lnTo>
                <a:lnTo>
                  <a:pt x="202691" y="41910"/>
                </a:lnTo>
                <a:lnTo>
                  <a:pt x="202691" y="116077"/>
                </a:lnTo>
                <a:lnTo>
                  <a:pt x="152653" y="116077"/>
                </a:lnTo>
                <a:lnTo>
                  <a:pt x="152653" y="41910"/>
                </a:lnTo>
                <a:lnTo>
                  <a:pt x="0" y="4191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50303" y="2668206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259" y="0"/>
                </a:lnTo>
              </a:path>
            </a:pathLst>
          </a:custGeom>
          <a:ln w="48387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20507" y="2578607"/>
            <a:ext cx="241300" cy="210820"/>
          </a:xfrm>
          <a:custGeom>
            <a:avLst/>
            <a:gdLst/>
            <a:ahLst/>
            <a:cxnLst/>
            <a:rect l="l" t="t" r="r" b="b"/>
            <a:pathLst>
              <a:path w="241300" h="210819">
                <a:moveTo>
                  <a:pt x="95758" y="0"/>
                </a:moveTo>
                <a:lnTo>
                  <a:pt x="145161" y="0"/>
                </a:lnTo>
                <a:lnTo>
                  <a:pt x="145161" y="50037"/>
                </a:lnTo>
                <a:lnTo>
                  <a:pt x="146897" y="68089"/>
                </a:lnTo>
                <a:lnTo>
                  <a:pt x="172847" y="118363"/>
                </a:lnTo>
                <a:lnTo>
                  <a:pt x="203787" y="144764"/>
                </a:lnTo>
                <a:lnTo>
                  <a:pt x="240919" y="161162"/>
                </a:lnTo>
                <a:lnTo>
                  <a:pt x="209169" y="199008"/>
                </a:lnTo>
                <a:lnTo>
                  <a:pt x="181996" y="184130"/>
                </a:lnTo>
                <a:lnTo>
                  <a:pt x="158384" y="166750"/>
                </a:lnTo>
                <a:lnTo>
                  <a:pt x="138320" y="146895"/>
                </a:lnTo>
                <a:lnTo>
                  <a:pt x="121793" y="124587"/>
                </a:lnTo>
                <a:lnTo>
                  <a:pt x="115361" y="135534"/>
                </a:lnTo>
                <a:lnTo>
                  <a:pt x="83947" y="172592"/>
                </a:lnTo>
                <a:lnTo>
                  <a:pt x="47013" y="203936"/>
                </a:lnTo>
                <a:lnTo>
                  <a:pt x="36322" y="210438"/>
                </a:lnTo>
                <a:lnTo>
                  <a:pt x="0" y="176656"/>
                </a:lnTo>
                <a:lnTo>
                  <a:pt x="20169" y="166300"/>
                </a:lnTo>
                <a:lnTo>
                  <a:pt x="38385" y="153908"/>
                </a:lnTo>
                <a:lnTo>
                  <a:pt x="68961" y="123062"/>
                </a:lnTo>
                <a:lnTo>
                  <a:pt x="89027" y="87820"/>
                </a:lnTo>
                <a:lnTo>
                  <a:pt x="95758" y="51815"/>
                </a:lnTo>
                <a:lnTo>
                  <a:pt x="95758" y="0"/>
                </a:lnTo>
                <a:close/>
              </a:path>
            </a:pathLst>
          </a:custGeom>
          <a:ln w="18287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09790" y="2575814"/>
            <a:ext cx="248285" cy="149225"/>
          </a:xfrm>
          <a:custGeom>
            <a:avLst/>
            <a:gdLst/>
            <a:ahLst/>
            <a:cxnLst/>
            <a:rect l="l" t="t" r="r" b="b"/>
            <a:pathLst>
              <a:path w="248284" h="149225">
                <a:moveTo>
                  <a:pt x="0" y="0"/>
                </a:moveTo>
                <a:lnTo>
                  <a:pt x="49656" y="0"/>
                </a:lnTo>
                <a:lnTo>
                  <a:pt x="49656" y="36575"/>
                </a:lnTo>
                <a:lnTo>
                  <a:pt x="198627" y="36575"/>
                </a:lnTo>
                <a:lnTo>
                  <a:pt x="198627" y="0"/>
                </a:lnTo>
                <a:lnTo>
                  <a:pt x="248284" y="0"/>
                </a:lnTo>
                <a:lnTo>
                  <a:pt x="248284" y="148971"/>
                </a:lnTo>
                <a:lnTo>
                  <a:pt x="0" y="14897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24723" y="2566416"/>
            <a:ext cx="130810" cy="222885"/>
          </a:xfrm>
          <a:custGeom>
            <a:avLst/>
            <a:gdLst/>
            <a:ahLst/>
            <a:cxnLst/>
            <a:rect l="l" t="t" r="r" b="b"/>
            <a:pathLst>
              <a:path w="130809" h="222885">
                <a:moveTo>
                  <a:pt x="81406" y="0"/>
                </a:moveTo>
                <a:lnTo>
                  <a:pt x="130301" y="0"/>
                </a:lnTo>
                <a:lnTo>
                  <a:pt x="130301" y="222631"/>
                </a:lnTo>
                <a:lnTo>
                  <a:pt x="81406" y="222631"/>
                </a:lnTo>
                <a:lnTo>
                  <a:pt x="81406" y="114300"/>
                </a:lnTo>
                <a:lnTo>
                  <a:pt x="0" y="114300"/>
                </a:lnTo>
                <a:lnTo>
                  <a:pt x="0" y="72009"/>
                </a:lnTo>
                <a:lnTo>
                  <a:pt x="81406" y="72009"/>
                </a:lnTo>
                <a:lnTo>
                  <a:pt x="81406" y="0"/>
                </a:lnTo>
                <a:close/>
              </a:path>
            </a:pathLst>
          </a:custGeom>
          <a:ln w="18287">
            <a:solidFill>
              <a:srgbClr val="2C1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671" y="79235"/>
            <a:ext cx="2652522" cy="5677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0080" y="79235"/>
            <a:ext cx="1357121" cy="5677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44979" y="79235"/>
            <a:ext cx="1102614" cy="5677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07580" y="222504"/>
            <a:ext cx="1620012" cy="1828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188899" y="145161"/>
            <a:ext cx="2491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-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중간 프로젝트</a:t>
            </a:r>
            <a:r>
              <a:rPr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기획안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906576" y="3451352"/>
            <a:ext cx="569785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95"/>
              </a:spcBef>
              <a:buChar char="○"/>
              <a:tabLst>
                <a:tab pos="233679" algn="l"/>
              </a:tabLst>
            </a:pPr>
            <a:r>
              <a:rPr sz="1300" b="1" spc="15" dirty="0">
                <a:latin typeface="굴림"/>
                <a:cs typeface="굴림"/>
              </a:rPr>
              <a:t>훈 련 과 정 명 </a:t>
            </a:r>
            <a:r>
              <a:rPr sz="1300" b="1" spc="-5" dirty="0">
                <a:latin typeface="맑은 고딕"/>
                <a:cs typeface="맑은 고딕"/>
              </a:rPr>
              <a:t>: </a:t>
            </a:r>
            <a:r>
              <a:rPr sz="1300" b="1" spc="-5" dirty="0">
                <a:latin typeface="굴림"/>
                <a:cs typeface="굴림"/>
              </a:rPr>
              <a:t>머신러닝</a:t>
            </a:r>
            <a:r>
              <a:rPr sz="1300" b="1" spc="-5" dirty="0">
                <a:latin typeface="맑은 고딕"/>
                <a:cs typeface="맑은 고딕"/>
              </a:rPr>
              <a:t>(Machine </a:t>
            </a:r>
            <a:r>
              <a:rPr sz="1300" b="1" dirty="0">
                <a:latin typeface="맑은 고딕"/>
                <a:cs typeface="맑은 고딕"/>
              </a:rPr>
              <a:t>Learning)</a:t>
            </a:r>
            <a:r>
              <a:rPr sz="1300" b="1" dirty="0">
                <a:latin typeface="굴림"/>
                <a:cs typeface="굴림"/>
              </a:rPr>
              <a:t>을 </a:t>
            </a:r>
            <a:r>
              <a:rPr sz="1300" b="1" spc="5" dirty="0">
                <a:latin typeface="굴림"/>
                <a:cs typeface="굴림"/>
              </a:rPr>
              <a:t>활용한 데이터 분석</a:t>
            </a:r>
            <a:r>
              <a:rPr sz="1300" b="1" spc="-110" dirty="0">
                <a:latin typeface="굴림"/>
                <a:cs typeface="굴림"/>
              </a:rPr>
              <a:t> </a:t>
            </a:r>
            <a:r>
              <a:rPr sz="1300" b="1" spc="5" dirty="0">
                <a:latin typeface="굴림"/>
                <a:cs typeface="굴림"/>
              </a:rPr>
              <a:t>과정</a:t>
            </a:r>
            <a:endParaRPr sz="13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"/>
              <a:buChar char="○"/>
            </a:pPr>
            <a:endParaRPr sz="135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Char char="○"/>
              <a:tabLst>
                <a:tab pos="233679" algn="l"/>
                <a:tab pos="850265" algn="l"/>
              </a:tabLst>
            </a:pPr>
            <a:r>
              <a:rPr sz="1300" b="1" spc="15" dirty="0">
                <a:latin typeface="굴림"/>
                <a:cs typeface="굴림"/>
              </a:rPr>
              <a:t>훈 </a:t>
            </a:r>
            <a:r>
              <a:rPr sz="1300" b="1" spc="25" dirty="0">
                <a:latin typeface="굴림"/>
                <a:cs typeface="굴림"/>
              </a:rPr>
              <a:t> </a:t>
            </a:r>
            <a:r>
              <a:rPr sz="1300" b="1" spc="15" dirty="0">
                <a:latin typeface="굴림"/>
                <a:cs typeface="굴림"/>
              </a:rPr>
              <a:t>련	기 간 </a:t>
            </a:r>
            <a:r>
              <a:rPr sz="1300" b="1" spc="-5" dirty="0">
                <a:latin typeface="맑은 고딕"/>
                <a:cs typeface="맑은 고딕"/>
              </a:rPr>
              <a:t>: 2020-10-27 ~ 2021-03-23 (800</a:t>
            </a:r>
            <a:r>
              <a:rPr sz="1300" b="1" spc="-5" dirty="0">
                <a:latin typeface="굴림"/>
                <a:cs typeface="굴림"/>
              </a:rPr>
              <a:t>시간</a:t>
            </a:r>
            <a:r>
              <a:rPr sz="1300" b="1" spc="-5" dirty="0">
                <a:latin typeface="맑은 고딕"/>
                <a:cs typeface="맑은 고딕"/>
              </a:rPr>
              <a:t>/100</a:t>
            </a:r>
            <a:r>
              <a:rPr sz="1300" b="1" spc="-5" dirty="0">
                <a:latin typeface="굴림"/>
                <a:cs typeface="굴림"/>
              </a:rPr>
              <a:t>일</a:t>
            </a:r>
            <a:r>
              <a:rPr sz="1300" b="1" spc="-5" dirty="0">
                <a:latin typeface="맑은 고딕"/>
                <a:cs typeface="맑은 고딕"/>
              </a:rPr>
              <a:t>)</a:t>
            </a:r>
            <a:endParaRPr sz="13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"/>
              <a:buChar char="○"/>
            </a:pPr>
            <a:endParaRPr sz="135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Char char="○"/>
              <a:tabLst>
                <a:tab pos="233679" algn="l"/>
              </a:tabLst>
            </a:pPr>
            <a:r>
              <a:rPr sz="1300" b="1" spc="15" dirty="0">
                <a:latin typeface="굴림"/>
                <a:cs typeface="굴림"/>
              </a:rPr>
              <a:t>이 름 </a:t>
            </a:r>
            <a:r>
              <a:rPr sz="1300" b="1" spc="-5" dirty="0">
                <a:latin typeface="맑은 고딕"/>
                <a:cs typeface="맑은 고딕"/>
              </a:rPr>
              <a:t>: </a:t>
            </a:r>
            <a:r>
              <a:rPr sz="1300" b="1" spc="15" dirty="0">
                <a:latin typeface="굴림"/>
                <a:cs typeface="굴림"/>
              </a:rPr>
              <a:t>전 병</a:t>
            </a:r>
            <a:r>
              <a:rPr sz="1300" b="1" spc="-10" dirty="0">
                <a:latin typeface="굴림"/>
                <a:cs typeface="굴림"/>
              </a:rPr>
              <a:t> </a:t>
            </a:r>
            <a:r>
              <a:rPr sz="1300" b="1" spc="15" dirty="0">
                <a:latin typeface="굴림"/>
                <a:cs typeface="굴림"/>
              </a:rPr>
              <a:t>우</a:t>
            </a:r>
            <a:endParaRPr sz="13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03" y="520319"/>
            <a:ext cx="1369568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5833" y="520319"/>
            <a:ext cx="1013155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3129" y="1480438"/>
            <a:ext cx="694944" cy="254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6529" y="1480438"/>
            <a:ext cx="708660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3129" y="2070480"/>
            <a:ext cx="225551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2294" y="2070480"/>
            <a:ext cx="365760" cy="134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6134" y="2070480"/>
            <a:ext cx="310896" cy="134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3129" y="2230501"/>
            <a:ext cx="123444" cy="134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5426" y="2230501"/>
            <a:ext cx="959688" cy="1341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7153" y="2230501"/>
            <a:ext cx="611504" cy="1341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9885" y="2230501"/>
            <a:ext cx="368503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9159" y="2230501"/>
            <a:ext cx="365760" cy="1341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6527" y="2230501"/>
            <a:ext cx="146303" cy="134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29679" y="2230501"/>
            <a:ext cx="613409" cy="1341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2410" y="2230501"/>
            <a:ext cx="368046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1303" y="2230501"/>
            <a:ext cx="479551" cy="1341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29067" y="2230501"/>
            <a:ext cx="361188" cy="134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8370" y="2392062"/>
            <a:ext cx="178308" cy="1202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6302" y="2390520"/>
            <a:ext cx="146303" cy="1341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453" y="2390520"/>
            <a:ext cx="243839" cy="1341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6426" y="2390520"/>
            <a:ext cx="361188" cy="134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7217" y="2390520"/>
            <a:ext cx="182879" cy="1341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9138" y="2390520"/>
            <a:ext cx="358901" cy="1341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88405" y="2390520"/>
            <a:ext cx="174751" cy="1341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9470" y="2390520"/>
            <a:ext cx="361188" cy="134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60261" y="2390520"/>
            <a:ext cx="178815" cy="1341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94373" y="2390520"/>
            <a:ext cx="361645" cy="1341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5546" y="2390520"/>
            <a:ext cx="178816" cy="1341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69658" y="2390520"/>
            <a:ext cx="361188" cy="134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10451" y="2390520"/>
            <a:ext cx="178816" cy="1341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44563" y="2390520"/>
            <a:ext cx="361188" cy="134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5355" y="2390520"/>
            <a:ext cx="178816" cy="1341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9467" y="2390520"/>
            <a:ext cx="361188" cy="134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0258" y="2390520"/>
            <a:ext cx="178816" cy="1341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94370" y="2390520"/>
            <a:ext cx="361188" cy="134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35163" y="2390520"/>
            <a:ext cx="178816" cy="13411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69275" y="2390520"/>
            <a:ext cx="361645" cy="1341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10320" y="2390520"/>
            <a:ext cx="97535" cy="1341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3129" y="2710560"/>
            <a:ext cx="225551" cy="13411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92294" y="2710560"/>
            <a:ext cx="613410" cy="1341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83021" y="2710560"/>
            <a:ext cx="134874" cy="1341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72938" y="2710560"/>
            <a:ext cx="254000" cy="1341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8363" y="2873664"/>
            <a:ext cx="903355" cy="1186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71058" y="2870580"/>
            <a:ext cx="611504" cy="1341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93790" y="2870580"/>
            <a:ext cx="368503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73063" y="2870580"/>
            <a:ext cx="370332" cy="1341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23129" y="3030601"/>
            <a:ext cx="199136" cy="1341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72482" y="3030601"/>
            <a:ext cx="483615" cy="13411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67197" y="3030601"/>
            <a:ext cx="481584" cy="1341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64961" y="3030601"/>
            <a:ext cx="1102766" cy="13411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77279" y="3030601"/>
            <a:ext cx="603884" cy="1341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3915" y="3030601"/>
            <a:ext cx="501903" cy="1341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05394" y="3030601"/>
            <a:ext cx="619125" cy="1341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23129" y="3190697"/>
            <a:ext cx="51815" cy="1344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23129" y="3351021"/>
            <a:ext cx="225551" cy="1341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92294" y="3351021"/>
            <a:ext cx="726033" cy="1341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32373" y="3351021"/>
            <a:ext cx="137160" cy="1341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23814" y="3351021"/>
            <a:ext cx="254000" cy="13411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23129" y="3511041"/>
            <a:ext cx="1700783" cy="13411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72478" y="3511041"/>
            <a:ext cx="701801" cy="13411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17131" y="3511041"/>
            <a:ext cx="607695" cy="13411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38361" y="3674145"/>
            <a:ext cx="528530" cy="11715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11394" y="3671061"/>
            <a:ext cx="483615" cy="13411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12205" y="3671061"/>
            <a:ext cx="368046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91097" y="3671061"/>
            <a:ext cx="479958" cy="13411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86195" y="3671061"/>
            <a:ext cx="361188" cy="13411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23129" y="3991102"/>
            <a:ext cx="225551" cy="13411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92294" y="3991102"/>
            <a:ext cx="370332" cy="13411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39182" y="3991102"/>
            <a:ext cx="132587" cy="13411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7573" y="3991102"/>
            <a:ext cx="254000" cy="1341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38396" y="4154204"/>
            <a:ext cx="297685" cy="11561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52318" y="4154204"/>
            <a:ext cx="414906" cy="12023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86653" y="4154204"/>
            <a:ext cx="286511" cy="12023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91476" y="4154204"/>
            <a:ext cx="281435" cy="12023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85585" y="4151121"/>
            <a:ext cx="97536" cy="13411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34353" y="4151121"/>
            <a:ext cx="370789" cy="13411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81622" y="4151121"/>
            <a:ext cx="97536" cy="1341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3129" y="4471161"/>
            <a:ext cx="225551" cy="13411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92294" y="4471161"/>
            <a:ext cx="292608" cy="13411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38597" y="4471161"/>
            <a:ext cx="495808" cy="13411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10453" y="4471161"/>
            <a:ext cx="656463" cy="13411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2329" y="4471161"/>
            <a:ext cx="967816" cy="13411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38361" y="4633932"/>
            <a:ext cx="543765" cy="114559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19014" y="4630877"/>
            <a:ext cx="617220" cy="13441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23129" y="4953000"/>
            <a:ext cx="225551" cy="13411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879594" y="4914391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latin typeface="MS Gothic"/>
                <a:cs typeface="MS Gothic"/>
              </a:rPr>
              <a:t>Ⓑ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026405" y="4953000"/>
            <a:ext cx="626745" cy="13411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27802" y="4953000"/>
            <a:ext cx="658367" cy="13411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61202" y="4953000"/>
            <a:ext cx="962075" cy="13411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23129" y="5111496"/>
            <a:ext cx="79248" cy="134111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35905" y="5111496"/>
            <a:ext cx="737006" cy="13411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82082" y="5111496"/>
            <a:ext cx="617220" cy="13411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23129" y="5431535"/>
            <a:ext cx="225551" cy="13411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92294" y="5431535"/>
            <a:ext cx="485648" cy="13411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56529" y="5431535"/>
            <a:ext cx="397002" cy="13411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32373" y="5431535"/>
            <a:ext cx="635507" cy="13411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47485" y="5431535"/>
            <a:ext cx="359663" cy="13411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60846" y="5431535"/>
            <a:ext cx="326745" cy="13411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41059" y="5431535"/>
            <a:ext cx="645413" cy="13411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3129" y="5591555"/>
            <a:ext cx="162560" cy="13411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45050" y="5591555"/>
            <a:ext cx="596264" cy="13411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54065" y="5591555"/>
            <a:ext cx="596264" cy="13411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64605" y="5591555"/>
            <a:ext cx="354329" cy="13411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23129" y="5911596"/>
            <a:ext cx="225551" cy="13411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92294" y="5911596"/>
            <a:ext cx="485648" cy="13411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56529" y="5911596"/>
            <a:ext cx="397002" cy="134111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32373" y="5911596"/>
            <a:ext cx="761390" cy="13411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72453" y="5911596"/>
            <a:ext cx="360273" cy="134111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86195" y="5911596"/>
            <a:ext cx="324611" cy="134111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64503" y="5911596"/>
            <a:ext cx="830465" cy="134111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38370" y="6074366"/>
            <a:ext cx="658368" cy="117614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33314" y="6071311"/>
            <a:ext cx="596264" cy="134416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43853" y="6071311"/>
            <a:ext cx="354329" cy="13441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23129" y="6391960"/>
            <a:ext cx="225551" cy="134111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92294" y="6391960"/>
            <a:ext cx="370332" cy="13411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75758" y="6391960"/>
            <a:ext cx="134874" cy="13411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65673" y="6391960"/>
            <a:ext cx="254000" cy="13411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38370" y="6555063"/>
            <a:ext cx="417575" cy="11869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03190" y="6551980"/>
            <a:ext cx="358901" cy="13411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1439" y="1211833"/>
            <a:ext cx="1142390" cy="30480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1439" y="1567002"/>
            <a:ext cx="194310" cy="228904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0979" y="1567002"/>
            <a:ext cx="1435227" cy="22890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15110" y="1567002"/>
            <a:ext cx="624078" cy="22890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93645" y="1567002"/>
            <a:ext cx="1024890" cy="22890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0584" y="2474976"/>
            <a:ext cx="4530852" cy="3686555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03" y="520319"/>
            <a:ext cx="1369568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5833" y="520319"/>
            <a:ext cx="1013155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3129" y="2214117"/>
            <a:ext cx="694944" cy="254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6529" y="2214117"/>
            <a:ext cx="708660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3129" y="2805429"/>
            <a:ext cx="237744" cy="140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438" y="2805429"/>
            <a:ext cx="518160" cy="140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5109" y="2805429"/>
            <a:ext cx="139446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8073" y="2805429"/>
            <a:ext cx="266191" cy="140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3129" y="2973070"/>
            <a:ext cx="128015" cy="140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8473" y="2973070"/>
            <a:ext cx="1008456" cy="1402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4397" y="2973070"/>
            <a:ext cx="641985" cy="140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3038" y="2973070"/>
            <a:ext cx="384505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66027" y="2973070"/>
            <a:ext cx="381761" cy="1402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634" y="2973070"/>
            <a:ext cx="155448" cy="140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6358" y="2973070"/>
            <a:ext cx="641984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83475" y="2973070"/>
            <a:ext cx="384048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7606" y="2973070"/>
            <a:ext cx="503935" cy="1402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90610" y="2973070"/>
            <a:ext cx="377647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3129" y="3140710"/>
            <a:ext cx="118872" cy="140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02378" y="3140710"/>
            <a:ext cx="256032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6970" y="3140710"/>
            <a:ext cx="155448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4694" y="3140710"/>
            <a:ext cx="256032" cy="1402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09285" y="3140710"/>
            <a:ext cx="377189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0746" y="3140710"/>
            <a:ext cx="192024" cy="1402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88761" y="3140710"/>
            <a:ext cx="377189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0221" y="3140710"/>
            <a:ext cx="186944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80429" y="3140710"/>
            <a:ext cx="377189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1890" y="3140710"/>
            <a:ext cx="187350" cy="1402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2478" y="3140710"/>
            <a:ext cx="377190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3939" y="3140710"/>
            <a:ext cx="188975" cy="1402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65670" y="3140710"/>
            <a:ext cx="377190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7131" y="3140710"/>
            <a:ext cx="186944" cy="1402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57339" y="3140710"/>
            <a:ext cx="377190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08798" y="3140710"/>
            <a:ext cx="186944" cy="1402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49006" y="3140710"/>
            <a:ext cx="377190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00467" y="3140710"/>
            <a:ext cx="186944" cy="1402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40675" y="3140710"/>
            <a:ext cx="377190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92134" y="3140710"/>
            <a:ext cx="189382" cy="1402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34120" y="3140710"/>
            <a:ext cx="377190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85581" y="3140710"/>
            <a:ext cx="100583" cy="1402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3129" y="3475990"/>
            <a:ext cx="237744" cy="1402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01438" y="3475990"/>
            <a:ext cx="395477" cy="1402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65090" y="3475990"/>
            <a:ext cx="137160" cy="1402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56529" y="3475990"/>
            <a:ext cx="266191" cy="140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23129" y="3643325"/>
            <a:ext cx="118872" cy="140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02378" y="3643325"/>
            <a:ext cx="1008456" cy="1405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18302" y="3643325"/>
            <a:ext cx="641985" cy="1405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65417" y="3643325"/>
            <a:ext cx="384505" cy="1405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59931" y="3643325"/>
            <a:ext cx="386333" cy="1405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3129" y="3811523"/>
            <a:ext cx="209296" cy="14020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80102" y="3811523"/>
            <a:ext cx="505968" cy="14020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94629" y="3811523"/>
            <a:ext cx="505968" cy="14020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09158" y="3811523"/>
            <a:ext cx="1154201" cy="14020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68718" y="3811523"/>
            <a:ext cx="630554" cy="14020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09739" y="3811523"/>
            <a:ext cx="526287" cy="14020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9506" y="3811523"/>
            <a:ext cx="647700" cy="1402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23129" y="3979164"/>
            <a:ext cx="54863" cy="14020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23129" y="4146803"/>
            <a:ext cx="237744" cy="14020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01438" y="4146803"/>
            <a:ext cx="641985" cy="14020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15026" y="4146803"/>
            <a:ext cx="972438" cy="1402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26378" y="4146803"/>
            <a:ext cx="389077" cy="1402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85839" y="4146803"/>
            <a:ext cx="429768" cy="14020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23129" y="4314444"/>
            <a:ext cx="521208" cy="14020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86426" y="4314444"/>
            <a:ext cx="628650" cy="1402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25921" y="4314444"/>
            <a:ext cx="100584" cy="1402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76214" y="4314444"/>
            <a:ext cx="495808" cy="1402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84646" y="4314444"/>
            <a:ext cx="311302" cy="14020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8198" y="4314444"/>
            <a:ext cx="286511" cy="14020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61455" y="4314444"/>
            <a:ext cx="106679" cy="14020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14794" y="4314444"/>
            <a:ext cx="231648" cy="14020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30618" y="4314444"/>
            <a:ext cx="100583" cy="1402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23129" y="4649723"/>
            <a:ext cx="237744" cy="14020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01438" y="4649723"/>
            <a:ext cx="788212" cy="14020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8282" y="4649723"/>
            <a:ext cx="1130122" cy="14020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17843" y="4649723"/>
            <a:ext cx="388620" cy="1402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76922" y="4649723"/>
            <a:ext cx="320040" cy="14020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38351" y="4829555"/>
            <a:ext cx="410984" cy="10210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03190" y="4817364"/>
            <a:ext cx="777239" cy="14020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84417" y="4817364"/>
            <a:ext cx="100584" cy="1402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34709" y="4817364"/>
            <a:ext cx="495808" cy="1402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44665" y="4817364"/>
            <a:ext cx="684428" cy="14020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23129" y="5152897"/>
            <a:ext cx="237744" cy="14020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01438" y="5152897"/>
            <a:ext cx="910336" cy="14020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81726" y="5152897"/>
            <a:ext cx="947381" cy="14020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66027" y="5152897"/>
            <a:ext cx="388620" cy="1402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25106" y="5152897"/>
            <a:ext cx="456946" cy="14020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23129" y="5320538"/>
            <a:ext cx="616369" cy="14020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77865" y="5320538"/>
            <a:ext cx="897889" cy="14020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81014" y="5320538"/>
            <a:ext cx="100584" cy="14020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31305" y="5320538"/>
            <a:ext cx="496214" cy="14020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40118" y="5320538"/>
            <a:ext cx="637794" cy="14020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23129" y="5655868"/>
            <a:ext cx="237744" cy="14020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01438" y="5655868"/>
            <a:ext cx="791870" cy="14020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61329" y="5655868"/>
            <a:ext cx="738289" cy="14020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25794" y="5655868"/>
            <a:ext cx="389077" cy="14020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85254" y="5655868"/>
            <a:ext cx="747852" cy="1402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23129" y="5823508"/>
            <a:ext cx="82296" cy="14020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40478" y="5823508"/>
            <a:ext cx="356615" cy="14020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37658" y="5823508"/>
            <a:ext cx="780897" cy="14020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23458" y="5823508"/>
            <a:ext cx="100584" cy="1402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73750" y="5823508"/>
            <a:ext cx="495808" cy="1402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82182" y="5823508"/>
            <a:ext cx="453910" cy="14020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1439" y="1211833"/>
            <a:ext cx="1142390" cy="30480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439" y="1567002"/>
            <a:ext cx="194310" cy="2289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0979" y="1567002"/>
            <a:ext cx="1435227" cy="22890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15110" y="1567002"/>
            <a:ext cx="1634108" cy="228904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10535" y="1567002"/>
            <a:ext cx="1028700" cy="22890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95978" y="1567002"/>
            <a:ext cx="839215" cy="228904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3068" y="2449067"/>
            <a:ext cx="4349496" cy="366826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248" y="520319"/>
            <a:ext cx="1369949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9958" y="520319"/>
            <a:ext cx="1326896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140" y="1094232"/>
            <a:ext cx="114198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" y="1449324"/>
            <a:ext cx="210311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348" y="1449324"/>
            <a:ext cx="1647952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8391" y="1449324"/>
            <a:ext cx="1072515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7363" y="1449324"/>
            <a:ext cx="635508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3519" y="1449324"/>
            <a:ext cx="192024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9530" y="1449324"/>
            <a:ext cx="633679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1933" y="1449324"/>
            <a:ext cx="103632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3748" y="1449324"/>
            <a:ext cx="633222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5896" y="1449324"/>
            <a:ext cx="103632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7713" y="1449324"/>
            <a:ext cx="871727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1509" y="1449324"/>
            <a:ext cx="103632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3325" y="1449324"/>
            <a:ext cx="857910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20841" y="1449324"/>
            <a:ext cx="414527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8105" y="1449324"/>
            <a:ext cx="235458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5078" y="1449324"/>
            <a:ext cx="857503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7291" y="2059177"/>
            <a:ext cx="357631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515" y="2059177"/>
            <a:ext cx="441959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5075" y="2059177"/>
            <a:ext cx="645109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3727" y="2059177"/>
            <a:ext cx="644651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291" y="2333879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3803" y="2333879"/>
            <a:ext cx="633222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6255" y="2333879"/>
            <a:ext cx="388619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336" y="2333879"/>
            <a:ext cx="633222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31492" y="2333879"/>
            <a:ext cx="1045844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0651" y="2333879"/>
            <a:ext cx="626821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10965" y="2333879"/>
            <a:ext cx="626363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91" y="2882519"/>
            <a:ext cx="357631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515" y="2882519"/>
            <a:ext cx="1074801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75460" y="2882519"/>
            <a:ext cx="44196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65020" y="2882519"/>
            <a:ext cx="667512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7291" y="3156839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0171" y="3156839"/>
            <a:ext cx="85791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63039" y="3156839"/>
            <a:ext cx="851408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64079" y="3156839"/>
            <a:ext cx="1040130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8667" y="3156839"/>
            <a:ext cx="642823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49650" y="3156839"/>
            <a:ext cx="633222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5805" y="3156839"/>
            <a:ext cx="1085850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04485" y="3156839"/>
            <a:ext cx="112775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7291" y="3431159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0171" y="3431159"/>
            <a:ext cx="483870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47267" y="3431159"/>
            <a:ext cx="1046226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84248" y="3431159"/>
            <a:ext cx="173736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00072" y="3431159"/>
            <a:ext cx="1055370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4367" y="3431159"/>
            <a:ext cx="1181481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2361" y="3431159"/>
            <a:ext cx="173736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28185" y="3431159"/>
            <a:ext cx="1273175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53278" y="3431159"/>
            <a:ext cx="1040129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49390" y="3431159"/>
            <a:ext cx="642365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38594" y="3431159"/>
            <a:ext cx="1050035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42581" y="3431159"/>
            <a:ext cx="649224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7291" y="3705733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0171" y="3705733"/>
            <a:ext cx="827430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44752" y="3705733"/>
            <a:ext cx="1053465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51532" y="3705733"/>
            <a:ext cx="628650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1592" y="3705733"/>
            <a:ext cx="631393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14953" y="3705733"/>
            <a:ext cx="1259839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48809" y="3705733"/>
            <a:ext cx="637793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31917" y="3705733"/>
            <a:ext cx="827430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15051" y="3705733"/>
            <a:ext cx="1062990" cy="2286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6403" y="3705733"/>
            <a:ext cx="630935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7291" y="4254372"/>
            <a:ext cx="299466" cy="2286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0191" y="4254372"/>
            <a:ext cx="851814" cy="2286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29155" y="4254372"/>
            <a:ext cx="881888" cy="2286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57627" y="4254372"/>
            <a:ext cx="649224" cy="2286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7291" y="4528692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3803" y="4528692"/>
            <a:ext cx="621791" cy="2286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42644" y="4528692"/>
            <a:ext cx="1053465" cy="2286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46376" y="4528692"/>
            <a:ext cx="626363" cy="2286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26435" y="4528692"/>
            <a:ext cx="1061465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36517" y="4528692"/>
            <a:ext cx="619506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9521" y="4528692"/>
            <a:ext cx="192024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45534" y="4528692"/>
            <a:ext cx="858774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81626" y="4528692"/>
            <a:ext cx="192024" cy="2286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77638" y="4528692"/>
            <a:ext cx="433425" cy="2286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53863" y="4528692"/>
            <a:ext cx="1061085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63690" y="4528692"/>
            <a:ext cx="435863" cy="2286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81622" y="4528692"/>
            <a:ext cx="192024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77634" y="4528692"/>
            <a:ext cx="719086" cy="22860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76820" y="4528692"/>
            <a:ext cx="233172" cy="22860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32268" y="4528692"/>
            <a:ext cx="633222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8425" y="4528692"/>
            <a:ext cx="630935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7291" y="4803013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3803" y="4803013"/>
            <a:ext cx="1302512" cy="22860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95500" y="4803013"/>
            <a:ext cx="637794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83179" y="4803013"/>
            <a:ext cx="827430" cy="22860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66185" y="4803013"/>
            <a:ext cx="851408" cy="22860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65702" y="4803013"/>
            <a:ext cx="630936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248" y="520319"/>
            <a:ext cx="1369949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9958" y="520319"/>
            <a:ext cx="1326896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140" y="1094232"/>
            <a:ext cx="114198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" y="1449324"/>
            <a:ext cx="210311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348" y="1449324"/>
            <a:ext cx="1647952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8391" y="1449324"/>
            <a:ext cx="630936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3023" y="1449324"/>
            <a:ext cx="847344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1014" y="1449324"/>
            <a:ext cx="631393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4377" y="1449324"/>
            <a:ext cx="857503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190" y="2073275"/>
            <a:ext cx="283921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395" y="2073275"/>
            <a:ext cx="1043939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6605" y="2073275"/>
            <a:ext cx="429768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3973" y="2073275"/>
            <a:ext cx="649224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190" y="2347595"/>
            <a:ext cx="24140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007" y="2347595"/>
            <a:ext cx="265175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595" y="2347595"/>
            <a:ext cx="831088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1930" y="2347595"/>
            <a:ext cx="1043940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9820" y="2347595"/>
            <a:ext cx="642366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0548" y="2347595"/>
            <a:ext cx="814831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32632" y="2347595"/>
            <a:ext cx="869696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47388" y="2347595"/>
            <a:ext cx="108623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6321" y="2347595"/>
            <a:ext cx="112775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190" y="2896184"/>
            <a:ext cx="335686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955" y="2896184"/>
            <a:ext cx="1043939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3641" y="2896184"/>
            <a:ext cx="429768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9485" y="2896184"/>
            <a:ext cx="649224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190" y="3170808"/>
            <a:ext cx="24140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375" y="3170808"/>
            <a:ext cx="857503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9939" y="3170808"/>
            <a:ext cx="851407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1029" y="3170808"/>
            <a:ext cx="1040511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85872" y="3170808"/>
            <a:ext cx="642365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6600" y="3170808"/>
            <a:ext cx="633222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62755" y="3170808"/>
            <a:ext cx="1086230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31690" y="3170808"/>
            <a:ext cx="112775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190" y="3445128"/>
            <a:ext cx="24140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7375" y="3445128"/>
            <a:ext cx="198628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4392" y="3445128"/>
            <a:ext cx="414528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45664" y="3445128"/>
            <a:ext cx="1040130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41776" y="3445128"/>
            <a:ext cx="642365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2503" y="3445128"/>
            <a:ext cx="1050036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6490" y="3445128"/>
            <a:ext cx="649224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190" y="3719448"/>
            <a:ext cx="24140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375" y="3719448"/>
            <a:ext cx="827024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71651" y="3719448"/>
            <a:ext cx="1053465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78482" y="3719448"/>
            <a:ext cx="629107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58795" y="3719448"/>
            <a:ext cx="630936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1904" y="3719448"/>
            <a:ext cx="1166710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91940" y="3719448"/>
            <a:ext cx="638251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6826" y="3719448"/>
            <a:ext cx="827024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9578" y="3719448"/>
            <a:ext cx="1062989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70929" y="3719448"/>
            <a:ext cx="631393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4190" y="4268165"/>
            <a:ext cx="335686" cy="2289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5955" y="4268165"/>
            <a:ext cx="429768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1799" y="4268165"/>
            <a:ext cx="626364" cy="2289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10386" y="4268165"/>
            <a:ext cx="626363" cy="2289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4190" y="4542790"/>
            <a:ext cx="24140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375" y="4542790"/>
            <a:ext cx="630936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7435" y="4542790"/>
            <a:ext cx="845311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63954" y="4542790"/>
            <a:ext cx="651509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60777" y="4542790"/>
            <a:ext cx="624535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7083" y="4542790"/>
            <a:ext cx="171450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91383" y="4542790"/>
            <a:ext cx="644652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21151" y="4542790"/>
            <a:ext cx="171450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35451" y="4542790"/>
            <a:ext cx="646938" cy="2286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66744" y="4542790"/>
            <a:ext cx="169163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79520" y="4542790"/>
            <a:ext cx="837590" cy="2286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07661" y="4542790"/>
            <a:ext cx="331215" cy="2286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56073" y="4542790"/>
            <a:ext cx="411479" cy="2286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61814" y="4542790"/>
            <a:ext cx="542925" cy="2286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96153" y="4542790"/>
            <a:ext cx="619505" cy="2286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74690" y="4542790"/>
            <a:ext cx="1050036" cy="2286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77279" y="4542790"/>
            <a:ext cx="626364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4190" y="5091429"/>
            <a:ext cx="283921" cy="2286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7395" y="5091429"/>
            <a:ext cx="822960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28674" y="5091429"/>
            <a:ext cx="626363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4190" y="5365699"/>
            <a:ext cx="24140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7375" y="5365699"/>
            <a:ext cx="1045844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85061" y="5365699"/>
            <a:ext cx="1030605" cy="2286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75077" y="5365699"/>
            <a:ext cx="656539" cy="2286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75204" y="5365699"/>
            <a:ext cx="653795" cy="2286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72028" y="5365699"/>
            <a:ext cx="644651" cy="22860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64279" y="5365699"/>
            <a:ext cx="1038605" cy="22860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57597" y="5365699"/>
            <a:ext cx="1278381" cy="22860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22873" y="5365699"/>
            <a:ext cx="112775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248" y="520319"/>
            <a:ext cx="1369949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9958" y="520319"/>
            <a:ext cx="1326896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140" y="1094232"/>
            <a:ext cx="114198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" y="1449324"/>
            <a:ext cx="210311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348" y="1449324"/>
            <a:ext cx="1647952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8391" y="1449324"/>
            <a:ext cx="630936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3023" y="1449324"/>
            <a:ext cx="633222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9179" y="1449324"/>
            <a:ext cx="626364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7715" y="1449324"/>
            <a:ext cx="631393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1077" y="1449324"/>
            <a:ext cx="857503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190" y="2073275"/>
            <a:ext cx="283921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395" y="2073275"/>
            <a:ext cx="1043939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6605" y="2073275"/>
            <a:ext cx="429768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3973" y="2073275"/>
            <a:ext cx="64922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190" y="2347595"/>
            <a:ext cx="241401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007" y="2347595"/>
            <a:ext cx="265175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3595" y="2347595"/>
            <a:ext cx="831088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1930" y="2347595"/>
            <a:ext cx="104394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9820" y="2347595"/>
            <a:ext cx="642366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0548" y="2347595"/>
            <a:ext cx="814831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32632" y="2347595"/>
            <a:ext cx="869696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7388" y="2347595"/>
            <a:ext cx="1086231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6321" y="2347595"/>
            <a:ext cx="11277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190" y="2896184"/>
            <a:ext cx="335686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955" y="2896184"/>
            <a:ext cx="1043939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3641" y="2896184"/>
            <a:ext cx="429768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29485" y="2896184"/>
            <a:ext cx="649224" cy="228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190" y="3170808"/>
            <a:ext cx="241401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375" y="3170808"/>
            <a:ext cx="857503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89939" y="3170808"/>
            <a:ext cx="851407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1029" y="3170808"/>
            <a:ext cx="1040511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85872" y="3170808"/>
            <a:ext cx="64236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6600" y="3170808"/>
            <a:ext cx="633222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62755" y="3170808"/>
            <a:ext cx="108623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31690" y="3170808"/>
            <a:ext cx="11277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190" y="3445128"/>
            <a:ext cx="241401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7375" y="3445128"/>
            <a:ext cx="1986280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74392" y="3445128"/>
            <a:ext cx="414528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45664" y="3445128"/>
            <a:ext cx="1040130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41776" y="3445128"/>
            <a:ext cx="64236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2503" y="3445128"/>
            <a:ext cx="1050036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36490" y="3445128"/>
            <a:ext cx="64922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190" y="3719448"/>
            <a:ext cx="241401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7375" y="3719448"/>
            <a:ext cx="827024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71651" y="3719448"/>
            <a:ext cx="1053465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78482" y="3719448"/>
            <a:ext cx="629107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58795" y="3719448"/>
            <a:ext cx="630936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1904" y="3719448"/>
            <a:ext cx="941260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78579" y="3719448"/>
            <a:ext cx="638251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64990" y="3719448"/>
            <a:ext cx="827024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46217" y="3719448"/>
            <a:ext cx="1062989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57570" y="3719448"/>
            <a:ext cx="631393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4190" y="4268165"/>
            <a:ext cx="335686" cy="2289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5955" y="4268165"/>
            <a:ext cx="429768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1799" y="4268165"/>
            <a:ext cx="626364" cy="2289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10386" y="4268165"/>
            <a:ext cx="626363" cy="2289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4190" y="4542790"/>
            <a:ext cx="241401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7375" y="4542790"/>
            <a:ext cx="630936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7435" y="4542790"/>
            <a:ext cx="845311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63954" y="4542790"/>
            <a:ext cx="651509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60777" y="4542790"/>
            <a:ext cx="624535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7083" y="4542790"/>
            <a:ext cx="171450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91383" y="4542790"/>
            <a:ext cx="644652" cy="2286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21151" y="4542790"/>
            <a:ext cx="171450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35451" y="4542790"/>
            <a:ext cx="646938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66744" y="4542790"/>
            <a:ext cx="169163" cy="2286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79520" y="4542790"/>
            <a:ext cx="837590" cy="2286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07661" y="4542790"/>
            <a:ext cx="331215" cy="2286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56073" y="4542790"/>
            <a:ext cx="411479" cy="2286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61814" y="4542790"/>
            <a:ext cx="542925" cy="2286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96153" y="4542790"/>
            <a:ext cx="619505" cy="2286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74690" y="4542790"/>
            <a:ext cx="1050036" cy="2286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77279" y="4542790"/>
            <a:ext cx="626364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4190" y="5091429"/>
            <a:ext cx="283921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7395" y="5091429"/>
            <a:ext cx="822960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28674" y="5091429"/>
            <a:ext cx="626363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4190" y="5365699"/>
            <a:ext cx="241401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7375" y="5365699"/>
            <a:ext cx="1045844" cy="2286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5061" y="5365699"/>
            <a:ext cx="1030605" cy="2286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75077" y="5365699"/>
            <a:ext cx="656539" cy="2286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75204" y="5365699"/>
            <a:ext cx="653795" cy="22860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72028" y="5365699"/>
            <a:ext cx="644651" cy="22860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64279" y="5365699"/>
            <a:ext cx="1038605" cy="22860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57597" y="5365699"/>
            <a:ext cx="1278381" cy="22860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22873" y="5365699"/>
            <a:ext cx="11277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248" y="520319"/>
            <a:ext cx="1369949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9958" y="520319"/>
            <a:ext cx="1326896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140" y="1094232"/>
            <a:ext cx="114198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" y="1449324"/>
            <a:ext cx="26822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308" y="1449324"/>
            <a:ext cx="1647952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0875" y="1449324"/>
            <a:ext cx="827024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3626" y="1449324"/>
            <a:ext cx="839215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5522" y="1449324"/>
            <a:ext cx="85791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190" y="2073275"/>
            <a:ext cx="283921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395" y="2073275"/>
            <a:ext cx="1043939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6605" y="2073275"/>
            <a:ext cx="429768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2450" y="2073275"/>
            <a:ext cx="649224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190" y="2347595"/>
            <a:ext cx="241401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007" y="2347595"/>
            <a:ext cx="849376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8039" y="2347595"/>
            <a:ext cx="171450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2389" y="2347595"/>
            <a:ext cx="624078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8442" y="2347595"/>
            <a:ext cx="171450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72742" y="2347595"/>
            <a:ext cx="614933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2698" y="2347595"/>
            <a:ext cx="171907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7251" y="2347595"/>
            <a:ext cx="614934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7207" y="2347595"/>
            <a:ext cx="337312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60192" y="2347595"/>
            <a:ext cx="429768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36035" y="2347595"/>
            <a:ext cx="649224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190" y="2896184"/>
            <a:ext cx="335686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955" y="2896184"/>
            <a:ext cx="822959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35659" y="2896184"/>
            <a:ext cx="626364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190" y="3170808"/>
            <a:ext cx="241401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007" y="3170808"/>
            <a:ext cx="1043939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0217" y="3170808"/>
            <a:ext cx="1040130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85060" y="3170808"/>
            <a:ext cx="608076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2927" y="3170808"/>
            <a:ext cx="265175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5516" y="3170808"/>
            <a:ext cx="621792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64052" y="3170808"/>
            <a:ext cx="626363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190" y="3719448"/>
            <a:ext cx="335686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5955" y="3719448"/>
            <a:ext cx="429768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799" y="3719448"/>
            <a:ext cx="857504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34413" y="3719448"/>
            <a:ext cx="626363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190" y="3993769"/>
            <a:ext cx="241401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1007" y="3993769"/>
            <a:ext cx="849376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0574" y="3993769"/>
            <a:ext cx="1024889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6017" y="3993769"/>
            <a:ext cx="645109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8523" y="3993769"/>
            <a:ext cx="397763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33700" y="3993769"/>
            <a:ext cx="414527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4972" y="3993769"/>
            <a:ext cx="863600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2108" y="3993769"/>
            <a:ext cx="619506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89373" y="3993769"/>
            <a:ext cx="1045845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88534" y="3993769"/>
            <a:ext cx="1080135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2641" y="3993769"/>
            <a:ext cx="112775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4026" y="4275795"/>
            <a:ext cx="837708" cy="20143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32611" y="4268165"/>
            <a:ext cx="1053465" cy="2289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39442" y="4268165"/>
            <a:ext cx="629107" cy="2289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21279" y="4268165"/>
            <a:ext cx="630935" cy="2289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02864" y="4268165"/>
            <a:ext cx="1233830" cy="2289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88790" y="4268165"/>
            <a:ext cx="827024" cy="2289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70017" y="4268165"/>
            <a:ext cx="1062989" cy="22890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81370" y="4268165"/>
            <a:ext cx="631393" cy="2289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248" y="520319"/>
            <a:ext cx="1369949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9958" y="520319"/>
            <a:ext cx="1326896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140" y="1094232"/>
            <a:ext cx="114198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" y="1449324"/>
            <a:ext cx="210311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348" y="1449324"/>
            <a:ext cx="144233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4175" y="1449324"/>
            <a:ext cx="633222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8807" y="1449324"/>
            <a:ext cx="104013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190" y="2073275"/>
            <a:ext cx="283921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395" y="2073275"/>
            <a:ext cx="429768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3239" y="2073275"/>
            <a:ext cx="626363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350" y="2073275"/>
            <a:ext cx="626363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190" y="2347595"/>
            <a:ext cx="24140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375" y="2347595"/>
            <a:ext cx="637794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5055" y="2347595"/>
            <a:ext cx="148463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7082" y="2347595"/>
            <a:ext cx="1050036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8020" y="2347595"/>
            <a:ext cx="630935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1128" y="2347595"/>
            <a:ext cx="1254925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99329" y="2347595"/>
            <a:ext cx="105537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7634" y="2347595"/>
            <a:ext cx="626363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190" y="2896184"/>
            <a:ext cx="335686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5955" y="2896184"/>
            <a:ext cx="1043939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641" y="2896184"/>
            <a:ext cx="429768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9485" y="2896184"/>
            <a:ext cx="649224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190" y="3170808"/>
            <a:ext cx="24140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007" y="3170808"/>
            <a:ext cx="633222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5639" y="3170808"/>
            <a:ext cx="429768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51533" y="3170808"/>
            <a:ext cx="649223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248" y="520319"/>
            <a:ext cx="1369949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9958" y="520319"/>
            <a:ext cx="1326896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140" y="1094232"/>
            <a:ext cx="114198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" y="1449324"/>
            <a:ext cx="210311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348" y="1449324"/>
            <a:ext cx="144233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4175" y="1449324"/>
            <a:ext cx="1658112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7507" y="1449324"/>
            <a:ext cx="1042416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3872" y="1449324"/>
            <a:ext cx="857503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190" y="2073275"/>
            <a:ext cx="283921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395" y="2073275"/>
            <a:ext cx="82296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674" y="2073275"/>
            <a:ext cx="626363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190" y="2347595"/>
            <a:ext cx="24140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007" y="2347595"/>
            <a:ext cx="814832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4615" y="2347595"/>
            <a:ext cx="104203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60777" y="2347595"/>
            <a:ext cx="857910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5120" y="2347595"/>
            <a:ext cx="66294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8040" y="2347595"/>
            <a:ext cx="1030605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56532" y="2347595"/>
            <a:ext cx="265785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9373" y="2347595"/>
            <a:ext cx="621791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67909" y="2347595"/>
            <a:ext cx="62636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190" y="2896184"/>
            <a:ext cx="335686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955" y="2896184"/>
            <a:ext cx="429768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1799" y="2896184"/>
            <a:ext cx="626364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10386" y="2896184"/>
            <a:ext cx="626363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190" y="3170808"/>
            <a:ext cx="24140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007" y="3170808"/>
            <a:ext cx="104775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3266" y="3170808"/>
            <a:ext cx="1038224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86583" y="3170808"/>
            <a:ext cx="62636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190" y="3445128"/>
            <a:ext cx="24140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007" y="3445128"/>
            <a:ext cx="1049655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0782" y="3445128"/>
            <a:ext cx="1583690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15411" y="3445128"/>
            <a:ext cx="635508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39084" y="3445128"/>
            <a:ext cx="109727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93947" y="3445128"/>
            <a:ext cx="414527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60647" y="3445128"/>
            <a:ext cx="593344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5655" y="3445128"/>
            <a:ext cx="622249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4446" y="3445128"/>
            <a:ext cx="62636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190" y="3719448"/>
            <a:ext cx="24140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1007" y="3719448"/>
            <a:ext cx="1283843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60905" y="3719448"/>
            <a:ext cx="1846961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92423" y="3719448"/>
            <a:ext cx="635508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6096" y="3719448"/>
            <a:ext cx="176022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33444" y="3719448"/>
            <a:ext cx="414527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03191" y="3719448"/>
            <a:ext cx="567334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28641" y="3719448"/>
            <a:ext cx="414527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98390" y="3719448"/>
            <a:ext cx="62636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190" y="3993769"/>
            <a:ext cx="24140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007" y="3993769"/>
            <a:ext cx="1289303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5477" y="3993769"/>
            <a:ext cx="1209382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3867" y="3993769"/>
            <a:ext cx="635507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77539" y="3993769"/>
            <a:ext cx="112775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3927" y="3993769"/>
            <a:ext cx="414527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00628" y="3993769"/>
            <a:ext cx="438912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93235" y="3993769"/>
            <a:ext cx="414527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62984" y="3993769"/>
            <a:ext cx="626821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4190" y="4268165"/>
            <a:ext cx="241401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1007" y="4268165"/>
            <a:ext cx="1481074" cy="2289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60550" y="4268165"/>
            <a:ext cx="1548256" cy="2289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05555" y="4268165"/>
            <a:ext cx="635508" cy="228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29228" y="4268165"/>
            <a:ext cx="112775" cy="2289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85615" y="4268165"/>
            <a:ext cx="414527" cy="228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50791" y="4268165"/>
            <a:ext cx="743331" cy="2289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45405" y="4268165"/>
            <a:ext cx="414527" cy="2289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13629" y="4268165"/>
            <a:ext cx="626363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85" y="1083959"/>
            <a:ext cx="5635365" cy="1441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587" y="4168775"/>
            <a:ext cx="425195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051" y="4168775"/>
            <a:ext cx="82702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6632" y="4168775"/>
            <a:ext cx="1647698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5392" y="4168775"/>
            <a:ext cx="425195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8855" y="4168775"/>
            <a:ext cx="1078611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2653" y="4168775"/>
            <a:ext cx="640079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1858" y="4168775"/>
            <a:ext cx="474345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1334" y="4168775"/>
            <a:ext cx="624535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0251" y="4168775"/>
            <a:ext cx="1022985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1122" y="4168775"/>
            <a:ext cx="1726438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62620" y="4168775"/>
            <a:ext cx="66294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2972" y="4168775"/>
            <a:ext cx="429768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587" y="4442790"/>
            <a:ext cx="397764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763" y="4442790"/>
            <a:ext cx="411480" cy="228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3511" y="4442790"/>
            <a:ext cx="658825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15211" y="4442790"/>
            <a:ext cx="621792" cy="228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93748" y="4442790"/>
            <a:ext cx="405384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8923" y="4442790"/>
            <a:ext cx="845312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3867" y="4442790"/>
            <a:ext cx="837590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2970" y="4442790"/>
            <a:ext cx="411479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11194" y="4442790"/>
            <a:ext cx="1082039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6826" y="4442790"/>
            <a:ext cx="112775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8587" y="4991989"/>
            <a:ext cx="1467231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01724" y="4991989"/>
            <a:ext cx="637794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9404" y="4991989"/>
            <a:ext cx="1254925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7605" y="4991989"/>
            <a:ext cx="1062990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0482" y="4991989"/>
            <a:ext cx="649224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04258" y="4991989"/>
            <a:ext cx="1050036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06846" y="4991989"/>
            <a:ext cx="10668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60286" y="4991989"/>
            <a:ext cx="112775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587" y="5540654"/>
            <a:ext cx="1256753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8363" y="5540654"/>
            <a:ext cx="425195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71827" y="5540654"/>
            <a:ext cx="82702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7627" y="5540654"/>
            <a:ext cx="1061465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7709" y="5540654"/>
            <a:ext cx="619506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43197" y="5540654"/>
            <a:ext cx="869696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57953" y="5540654"/>
            <a:ext cx="822960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9563" y="5540654"/>
            <a:ext cx="831088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25363" y="5540654"/>
            <a:ext cx="1055369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69658" y="5540654"/>
            <a:ext cx="112775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8587" y="6089599"/>
            <a:ext cx="1253096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85316" y="6089599"/>
            <a:ext cx="835152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74164" y="6089599"/>
            <a:ext cx="637794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61844" y="6089599"/>
            <a:ext cx="1051941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67353" y="6089599"/>
            <a:ext cx="633222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89502" y="6089599"/>
            <a:ext cx="265175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22090" y="6089599"/>
            <a:ext cx="1059180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28870" y="6089599"/>
            <a:ext cx="1063371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42127" y="6089599"/>
            <a:ext cx="642365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32854" y="6089599"/>
            <a:ext cx="833120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20432" y="6089599"/>
            <a:ext cx="637794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06589" y="6089599"/>
            <a:ext cx="265175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39177" y="6089599"/>
            <a:ext cx="637794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25332" y="6089599"/>
            <a:ext cx="633222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8587" y="6363919"/>
            <a:ext cx="1062989" cy="2285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91463" y="6363919"/>
            <a:ext cx="1051941" cy="22859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95500" y="6363919"/>
            <a:ext cx="1064895" cy="22859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09900" y="6363919"/>
            <a:ext cx="633679" cy="22859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93261" y="6363919"/>
            <a:ext cx="1507743" cy="22859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85614" y="6363919"/>
            <a:ext cx="112775" cy="2285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39411" y="995172"/>
            <a:ext cx="4503420" cy="277977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22F577-1C00-471D-81A7-B04C7C41A845}"/>
              </a:ext>
            </a:extLst>
          </p:cNvPr>
          <p:cNvSpPr txBox="1"/>
          <p:nvPr/>
        </p:nvSpPr>
        <p:spPr>
          <a:xfrm>
            <a:off x="301127" y="434482"/>
            <a:ext cx="515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1.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상가유형 여부에 따른 임대료의 차이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110" y="1244642"/>
            <a:ext cx="3881297" cy="28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7567" y="1243160"/>
            <a:ext cx="4566541" cy="279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" y="4592065"/>
            <a:ext cx="46126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48" y="4592065"/>
            <a:ext cx="839215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8344" y="4592065"/>
            <a:ext cx="1245781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0450" y="4592065"/>
            <a:ext cx="82296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677" y="4592065"/>
            <a:ext cx="1265897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6666" y="4592065"/>
            <a:ext cx="173736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2490" y="4592065"/>
            <a:ext cx="1062989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93842" y="4592065"/>
            <a:ext cx="265175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6430" y="4592065"/>
            <a:ext cx="1059561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3465" y="4592065"/>
            <a:ext cx="104775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35672" y="4592065"/>
            <a:ext cx="621792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11160" y="4592065"/>
            <a:ext cx="105194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00" y="4866385"/>
            <a:ext cx="1278382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55775" y="4866385"/>
            <a:ext cx="176022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500" y="5415076"/>
            <a:ext cx="628650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2083" y="5415076"/>
            <a:ext cx="230885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500" y="5689396"/>
            <a:ext cx="1241755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0827" y="5689396"/>
            <a:ext cx="630935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73935" y="5689396"/>
            <a:ext cx="645109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4917" y="5689396"/>
            <a:ext cx="1062990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7794" y="5689396"/>
            <a:ext cx="642366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8521" y="5689396"/>
            <a:ext cx="1251267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75327" y="5689396"/>
            <a:ext cx="640079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2046" y="5689396"/>
            <a:ext cx="192024" cy="2289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98059" y="5689396"/>
            <a:ext cx="646938" cy="228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29351" y="5689396"/>
            <a:ext cx="192024" cy="228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5363" y="5689396"/>
            <a:ext cx="640537" cy="2289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52336" y="5689396"/>
            <a:ext cx="171450" cy="228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66636" y="5689396"/>
            <a:ext cx="630936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49744" y="5689396"/>
            <a:ext cx="621792" cy="2289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26756" y="5689396"/>
            <a:ext cx="1063371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40014" y="5689396"/>
            <a:ext cx="441959" cy="228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0500" y="5964021"/>
            <a:ext cx="414528" cy="2285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0248" y="5964021"/>
            <a:ext cx="1250899" cy="22859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6672" y="5964021"/>
            <a:ext cx="640079" cy="2285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93392" y="5964021"/>
            <a:ext cx="192633" cy="2285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9657" y="5964021"/>
            <a:ext cx="653795" cy="22859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25522" y="5964021"/>
            <a:ext cx="192024" cy="2285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21533" y="5964021"/>
            <a:ext cx="642366" cy="22859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9777" y="5964021"/>
            <a:ext cx="112775" cy="22859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0500" y="6238341"/>
            <a:ext cx="1325753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75232" y="6238341"/>
            <a:ext cx="835558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64333" y="6238341"/>
            <a:ext cx="633221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50489" y="6238341"/>
            <a:ext cx="448056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35477" y="6238341"/>
            <a:ext cx="640079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62197" y="6238341"/>
            <a:ext cx="192024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58209" y="6238341"/>
            <a:ext cx="646938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89502" y="6238341"/>
            <a:ext cx="192633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85514" y="6238341"/>
            <a:ext cx="415137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57166" y="6238341"/>
            <a:ext cx="1260043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69686" y="6238341"/>
            <a:ext cx="610362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39078" y="6238341"/>
            <a:ext cx="436473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19748" y="6238341"/>
            <a:ext cx="841248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13168" y="6238341"/>
            <a:ext cx="649224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45984" y="6238341"/>
            <a:ext cx="112775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60CBE3-2E5F-47CA-B6B1-2821D5009617}"/>
              </a:ext>
            </a:extLst>
          </p:cNvPr>
          <p:cNvSpPr txBox="1"/>
          <p:nvPr/>
        </p:nvSpPr>
        <p:spPr>
          <a:xfrm>
            <a:off x="301127" y="434482"/>
            <a:ext cx="515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1.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상가유형 여부에 따른 임대료의 차이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745312"/>
            <a:ext cx="1272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spc="-5" dirty="0"/>
              <a:t>IND</a:t>
            </a:r>
            <a:r>
              <a:rPr sz="3200" u="none" spc="50" dirty="0"/>
              <a:t>E</a:t>
            </a:r>
            <a:r>
              <a:rPr sz="3200" u="none" dirty="0"/>
              <a:t>X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1886" y="1629917"/>
            <a:ext cx="7922259" cy="4319270"/>
          </a:xfrm>
          <a:prstGeom prst="rect">
            <a:avLst/>
          </a:prstGeom>
          <a:solidFill>
            <a:srgbClr val="FFC7C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873760" indent="-342900">
              <a:lnSpc>
                <a:spcPct val="100000"/>
              </a:lnSpc>
              <a:buFont typeface="MS UI Gothic"/>
              <a:buChar char="✓"/>
              <a:tabLst>
                <a:tab pos="874394" algn="l"/>
              </a:tabLst>
            </a:pPr>
            <a:r>
              <a:rPr sz="2400" b="1" spc="-5" dirty="0">
                <a:solidFill>
                  <a:srgbClr val="2C1152"/>
                </a:solidFill>
                <a:latin typeface="맑은 고딕"/>
                <a:cs typeface="맑은 고딕"/>
              </a:rPr>
              <a:t>주제 </a:t>
            </a:r>
            <a:r>
              <a:rPr sz="2400" b="1" dirty="0">
                <a:solidFill>
                  <a:srgbClr val="2C1152"/>
                </a:solidFill>
                <a:latin typeface="맑은 고딕"/>
                <a:cs typeface="맑은 고딕"/>
              </a:rPr>
              <a:t>및</a:t>
            </a:r>
            <a:r>
              <a:rPr sz="2400" b="1" spc="5" dirty="0">
                <a:solidFill>
                  <a:srgbClr val="2C1152"/>
                </a:solidFill>
                <a:latin typeface="맑은 고딕"/>
                <a:cs typeface="맑은 고딕"/>
              </a:rPr>
              <a:t> </a:t>
            </a:r>
            <a:r>
              <a:rPr sz="2400" b="1" spc="-5" dirty="0">
                <a:solidFill>
                  <a:srgbClr val="2C1152"/>
                </a:solidFill>
                <a:latin typeface="맑은 고딕"/>
                <a:cs typeface="맑은 고딕"/>
              </a:rPr>
              <a:t>목적(기획의도)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1152"/>
              </a:buClr>
              <a:buFont typeface="MS UI Gothic"/>
              <a:buChar char="✓"/>
            </a:pPr>
            <a:endParaRPr sz="4500">
              <a:latin typeface="Times New Roman"/>
              <a:cs typeface="Times New Roman"/>
            </a:endParaRPr>
          </a:p>
          <a:p>
            <a:pPr marL="873760" indent="-342900">
              <a:lnSpc>
                <a:spcPct val="100000"/>
              </a:lnSpc>
              <a:spcBef>
                <a:spcPts val="5"/>
              </a:spcBef>
              <a:buFont typeface="MS UI Gothic"/>
              <a:buChar char="✓"/>
              <a:tabLst>
                <a:tab pos="874394" algn="l"/>
              </a:tabLst>
            </a:pPr>
            <a:r>
              <a:rPr sz="2400" b="1" dirty="0">
                <a:solidFill>
                  <a:srgbClr val="2C1152"/>
                </a:solidFill>
                <a:latin typeface="맑은 고딕"/>
                <a:cs typeface="맑은 고딕"/>
              </a:rPr>
              <a:t>프로젝트 일정</a:t>
            </a:r>
            <a:r>
              <a:rPr sz="2400" b="1" spc="0" dirty="0">
                <a:solidFill>
                  <a:srgbClr val="2C1152"/>
                </a:solidFill>
                <a:latin typeface="맑은 고딕"/>
                <a:cs typeface="맑은 고딕"/>
              </a:rPr>
              <a:t> </a:t>
            </a:r>
            <a:r>
              <a:rPr sz="2400" b="1" dirty="0">
                <a:solidFill>
                  <a:srgbClr val="2C1152"/>
                </a:solidFill>
                <a:latin typeface="맑은 고딕"/>
                <a:cs typeface="맑은 고딕"/>
              </a:rPr>
              <a:t>계획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7580" y="188976"/>
            <a:ext cx="1620012" cy="18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255" y="1981200"/>
            <a:ext cx="12567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9032" y="1981200"/>
            <a:ext cx="1281938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1364" y="1981200"/>
            <a:ext cx="1025271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5538" y="1981200"/>
            <a:ext cx="653796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51402" y="1981200"/>
            <a:ext cx="11277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255" y="2529840"/>
            <a:ext cx="1254925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97508" y="2529840"/>
            <a:ext cx="1080135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22576" y="2529840"/>
            <a:ext cx="853439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26664" y="2529840"/>
            <a:ext cx="839622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18814" y="2529840"/>
            <a:ext cx="61722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92778" y="2529840"/>
            <a:ext cx="106680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6217" y="2529840"/>
            <a:ext cx="11277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9255" y="3078429"/>
            <a:ext cx="633222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887" y="3078429"/>
            <a:ext cx="833526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61516" y="3078429"/>
            <a:ext cx="1043940" cy="228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59151" y="3078429"/>
            <a:ext cx="1068704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5329" y="3078429"/>
            <a:ext cx="414527" cy="228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45078" y="3078429"/>
            <a:ext cx="839215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40021" y="3078429"/>
            <a:ext cx="633222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3129" y="3078429"/>
            <a:ext cx="823366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04739" y="3078429"/>
            <a:ext cx="1281938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73063" y="3078429"/>
            <a:ext cx="112776" cy="228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9255" y="3627374"/>
            <a:ext cx="633222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887" y="3627374"/>
            <a:ext cx="653796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70761" y="3627374"/>
            <a:ext cx="1063371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3892" y="3627374"/>
            <a:ext cx="839216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75788" y="3627374"/>
            <a:ext cx="86807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7750" y="3627374"/>
            <a:ext cx="814831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59834" y="3627374"/>
            <a:ext cx="869696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74590" y="3627374"/>
            <a:ext cx="837590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3819" y="3627374"/>
            <a:ext cx="626363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9255" y="3901694"/>
            <a:ext cx="1061085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99083" y="3901694"/>
            <a:ext cx="651967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94688" y="3901694"/>
            <a:ext cx="837184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83535" y="3901694"/>
            <a:ext cx="637794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71216" y="3901694"/>
            <a:ext cx="626821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51529" y="3901694"/>
            <a:ext cx="857503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57141" y="3901694"/>
            <a:ext cx="11277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9255" y="4450410"/>
            <a:ext cx="414528" cy="2289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9003" y="4450410"/>
            <a:ext cx="414528" cy="2289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8751" y="4450410"/>
            <a:ext cx="633222" cy="2289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50899" y="4450410"/>
            <a:ext cx="398221" cy="2289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16380" y="4450410"/>
            <a:ext cx="642366" cy="2289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07107" y="4450410"/>
            <a:ext cx="628650" cy="2289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87167" y="4450410"/>
            <a:ext cx="397763" cy="2289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52344" y="4450410"/>
            <a:ext cx="626364" cy="2289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32657" y="4450410"/>
            <a:ext cx="633221" cy="2289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17290" y="4450410"/>
            <a:ext cx="843280" cy="2289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49750" y="4450410"/>
            <a:ext cx="112775" cy="228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4F467A-F07A-41E3-A7AC-DC8BE0B036D6}"/>
              </a:ext>
            </a:extLst>
          </p:cNvPr>
          <p:cNvSpPr txBox="1"/>
          <p:nvPr/>
        </p:nvSpPr>
        <p:spPr>
          <a:xfrm>
            <a:off x="301127" y="434482"/>
            <a:ext cx="515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2.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상가면적에 따른 임대료의 차이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1931" y="1114731"/>
            <a:ext cx="2728624" cy="222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5429" y="3564585"/>
            <a:ext cx="628650" cy="22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7013" y="3564585"/>
            <a:ext cx="230886" cy="228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0936" y="3564585"/>
            <a:ext cx="1072896" cy="22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0290" y="3564585"/>
            <a:ext cx="1062989" cy="228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3165" y="3564585"/>
            <a:ext cx="649681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7196" y="3564585"/>
            <a:ext cx="642365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7923" y="3564585"/>
            <a:ext cx="621791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4935" y="3564585"/>
            <a:ext cx="841247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5871" y="3564585"/>
            <a:ext cx="171907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5429" y="3839590"/>
            <a:ext cx="1267726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2" y="3839590"/>
            <a:ext cx="34290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0541" y="3839590"/>
            <a:ext cx="624077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6594" y="3839590"/>
            <a:ext cx="19202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2605" y="3839590"/>
            <a:ext cx="429768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7490" y="3839590"/>
            <a:ext cx="1361909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01411" y="3839590"/>
            <a:ext cx="342900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0011" y="3839590"/>
            <a:ext cx="624077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46064" y="3839590"/>
            <a:ext cx="19202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2076" y="3839590"/>
            <a:ext cx="429768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9444" y="3839590"/>
            <a:ext cx="84775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5206" y="3839590"/>
            <a:ext cx="11277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35429" y="4388230"/>
            <a:ext cx="1072895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4782" y="4388230"/>
            <a:ext cx="106299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7658" y="4388230"/>
            <a:ext cx="628650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0765" y="4388230"/>
            <a:ext cx="64282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1747" y="4388230"/>
            <a:ext cx="621791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8759" y="4388230"/>
            <a:ext cx="849376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55791" y="4388230"/>
            <a:ext cx="173736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35429" y="4662551"/>
            <a:ext cx="1264069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88894" y="4662551"/>
            <a:ext cx="17373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4717" y="4662551"/>
            <a:ext cx="642366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32961" y="4662551"/>
            <a:ext cx="34290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1561" y="4662551"/>
            <a:ext cx="624077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7614" y="4662551"/>
            <a:ext cx="19202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3626" y="4662551"/>
            <a:ext cx="429768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9470" y="4662551"/>
            <a:ext cx="847750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85232" y="4662551"/>
            <a:ext cx="11277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35429" y="5211445"/>
            <a:ext cx="851407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4945" y="5211445"/>
            <a:ext cx="1061466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45153" y="5211445"/>
            <a:ext cx="107442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67173" y="5211445"/>
            <a:ext cx="626821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47488" y="5211445"/>
            <a:ext cx="62865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29071" y="5211445"/>
            <a:ext cx="644651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19800" y="5211445"/>
            <a:ext cx="1280541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35429" y="5485790"/>
            <a:ext cx="1080516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0877" y="5485790"/>
            <a:ext cx="649224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93694" y="5485790"/>
            <a:ext cx="1029207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73041" y="5485790"/>
            <a:ext cx="843686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6715" y="5485790"/>
            <a:ext cx="633222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51347" y="5485790"/>
            <a:ext cx="1062990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64223" y="5485790"/>
            <a:ext cx="841654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35429" y="5760110"/>
            <a:ext cx="435863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53360" y="5760110"/>
            <a:ext cx="11277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35429" y="6308445"/>
            <a:ext cx="851407" cy="2289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34945" y="6308445"/>
            <a:ext cx="415137" cy="2289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05073" y="6308445"/>
            <a:ext cx="820927" cy="2289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4778" y="6308445"/>
            <a:ext cx="845312" cy="2289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84294" y="6308445"/>
            <a:ext cx="617220" cy="2289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58511" y="6308445"/>
            <a:ext cx="628650" cy="2289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40096" y="6308445"/>
            <a:ext cx="869696" cy="22890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3328" y="6308445"/>
            <a:ext cx="637794" cy="2289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41007" y="6308445"/>
            <a:ext cx="642823" cy="2289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35429" y="6583374"/>
            <a:ext cx="843280" cy="2286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30373" y="6583374"/>
            <a:ext cx="1245781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31082" y="6583374"/>
            <a:ext cx="847343" cy="2286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66590" y="6583374"/>
            <a:ext cx="11277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1959" y="1184166"/>
            <a:ext cx="2583108" cy="217928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30432" y="1206189"/>
            <a:ext cx="2883503" cy="213012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53C431-77E9-49A5-936B-6673828F54A5}"/>
              </a:ext>
            </a:extLst>
          </p:cNvPr>
          <p:cNvSpPr txBox="1"/>
          <p:nvPr/>
        </p:nvSpPr>
        <p:spPr>
          <a:xfrm>
            <a:off x="301127" y="434482"/>
            <a:ext cx="515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2.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면적에 따른 임대료의 차이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9003" y="2082038"/>
            <a:ext cx="1065276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2183" y="2082038"/>
            <a:ext cx="83311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59507" y="2082038"/>
            <a:ext cx="45110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9067" y="2082038"/>
            <a:ext cx="39776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14244" y="2082038"/>
            <a:ext cx="83759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04870" y="2082038"/>
            <a:ext cx="1477518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33797" y="2082038"/>
            <a:ext cx="103289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21146" y="2082038"/>
            <a:ext cx="649224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3963" y="2082038"/>
            <a:ext cx="173736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003" y="2631058"/>
            <a:ext cx="638251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6988" y="2631058"/>
            <a:ext cx="1274699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68651" y="2631058"/>
            <a:ext cx="1242123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9234" y="2631058"/>
            <a:ext cx="630936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2341" y="2631058"/>
            <a:ext cx="64922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46117" y="2631058"/>
            <a:ext cx="621791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3129" y="2631058"/>
            <a:ext cx="629107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6619" y="2631058"/>
            <a:ext cx="1062989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19495" y="2631058"/>
            <a:ext cx="1050035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23481" y="2631058"/>
            <a:ext cx="626364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9003" y="3179698"/>
            <a:ext cx="1502791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06523" y="3179698"/>
            <a:ext cx="1062989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9400" y="3179698"/>
            <a:ext cx="1481454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0105" y="3179698"/>
            <a:ext cx="61950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25594" y="3179698"/>
            <a:ext cx="626821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4510" y="3179698"/>
            <a:ext cx="619506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81522" y="3179698"/>
            <a:ext cx="1062990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94398" y="3179698"/>
            <a:ext cx="1080516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58760" y="3179698"/>
            <a:ext cx="112775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9003" y="3728034"/>
            <a:ext cx="619505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4796" y="3728034"/>
            <a:ext cx="1061085" cy="228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46148" y="3728034"/>
            <a:ext cx="265175" cy="2289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78735" y="3728034"/>
            <a:ext cx="1055370" cy="228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7294" y="3728034"/>
            <a:ext cx="633221" cy="2289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71926" y="3728034"/>
            <a:ext cx="839215" cy="228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65346" y="3728034"/>
            <a:ext cx="637794" cy="2289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51502" y="3728034"/>
            <a:ext cx="1486789" cy="2289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85383" y="3728034"/>
            <a:ext cx="841247" cy="2289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80327" y="3728034"/>
            <a:ext cx="608533" cy="2289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48448" y="3728034"/>
            <a:ext cx="869696" cy="2289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63205" y="3728034"/>
            <a:ext cx="420624" cy="2289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9003" y="4002913"/>
            <a:ext cx="841654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52727" y="4002913"/>
            <a:ext cx="1066799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06167" y="4002913"/>
            <a:ext cx="176021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9003" y="4551553"/>
            <a:ext cx="1509903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14144" y="4551553"/>
            <a:ext cx="1062990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27020" y="4551553"/>
            <a:ext cx="853846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28314" y="4551553"/>
            <a:ext cx="1274699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49978" y="4551553"/>
            <a:ext cx="1048130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52566" y="4551553"/>
            <a:ext cx="1028700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36486" y="4551553"/>
            <a:ext cx="638251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24420" y="4551553"/>
            <a:ext cx="1051559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28153" y="4551553"/>
            <a:ext cx="414527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" y="4825872"/>
            <a:ext cx="621792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37844" y="4825872"/>
            <a:ext cx="1042034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33955" y="4825872"/>
            <a:ext cx="1051559" cy="2286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37688" y="4825872"/>
            <a:ext cx="1067181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91382" y="4825872"/>
            <a:ext cx="112775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B88459-76A6-40ED-8E8F-1CBA5E456679}"/>
              </a:ext>
            </a:extLst>
          </p:cNvPr>
          <p:cNvSpPr txBox="1"/>
          <p:nvPr/>
        </p:nvSpPr>
        <p:spPr>
          <a:xfrm>
            <a:off x="301127" y="434482"/>
            <a:ext cx="515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3.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영업업종에 따른 임대료의 차이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9BD7B9-BF61-4D91-98B5-97A5084A0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370832" cy="29120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1A4157F-6FE4-4286-A9AD-DD219EA4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1219200"/>
            <a:ext cx="4370832" cy="29120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E342DA-4277-4672-9CAA-97527B964EBC}"/>
              </a:ext>
            </a:extLst>
          </p:cNvPr>
          <p:cNvSpPr txBox="1"/>
          <p:nvPr/>
        </p:nvSpPr>
        <p:spPr>
          <a:xfrm>
            <a:off x="838200" y="495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상가 유형 중에서 많은 임대료를 내는 상가유형은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다이소와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같은 생활용품을 판매하는 곳을 나타났다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상가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유형중에서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적은 임대료를 내는 상가유형은 가구판매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,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가방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,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과일과 같이 지하상가에서는 잘 판매하지 않는 곳들이 낮은 것으로 나타났다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endParaRPr lang="ko-KR" altLang="en-US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C89EC-AE76-4B45-BC3E-0471BD0F7410}"/>
              </a:ext>
            </a:extLst>
          </p:cNvPr>
          <p:cNvSpPr txBox="1"/>
          <p:nvPr/>
        </p:nvSpPr>
        <p:spPr>
          <a:xfrm>
            <a:off x="301127" y="434482"/>
            <a:ext cx="515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3.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영업업종에 따른 임대료의 차이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301" y="2217115"/>
            <a:ext cx="610362" cy="22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3693" y="2217115"/>
            <a:ext cx="1242123" cy="22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54301" y="2217115"/>
            <a:ext cx="1053464" cy="228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9557" y="2217115"/>
            <a:ext cx="833119" cy="22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6880" y="2217115"/>
            <a:ext cx="831494" cy="228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3061" y="2217115"/>
            <a:ext cx="265175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5650" y="2217115"/>
            <a:ext cx="624077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1702" y="2217115"/>
            <a:ext cx="329184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28590" y="2217115"/>
            <a:ext cx="624077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4641" y="2217115"/>
            <a:ext cx="331622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93308" y="2217115"/>
            <a:ext cx="624078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9359" y="2217115"/>
            <a:ext cx="329184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6247" y="2217115"/>
            <a:ext cx="624077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72300" y="2217115"/>
            <a:ext cx="331216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0711" y="2217115"/>
            <a:ext cx="624077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36764" y="2217115"/>
            <a:ext cx="329590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83906" y="2217115"/>
            <a:ext cx="624077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99957" y="2217115"/>
            <a:ext cx="173735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301" y="2491739"/>
            <a:ext cx="265176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889" y="2491739"/>
            <a:ext cx="624077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32941" y="2491739"/>
            <a:ext cx="329184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9855" y="2491739"/>
            <a:ext cx="1038606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74697" y="2491739"/>
            <a:ext cx="414527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4445" y="2491739"/>
            <a:ext cx="265175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77032" y="2491739"/>
            <a:ext cx="626364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8617" y="2491739"/>
            <a:ext cx="831087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4797" y="2491739"/>
            <a:ext cx="1053464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8529" y="2491739"/>
            <a:ext cx="649224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81346" y="2491739"/>
            <a:ext cx="176022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4301" y="3040379"/>
            <a:ext cx="441959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5281" y="3040379"/>
            <a:ext cx="171450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9581" y="3040379"/>
            <a:ext cx="626364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8142" y="3040379"/>
            <a:ext cx="831494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84197" y="3040379"/>
            <a:ext cx="1647698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2957" y="3040379"/>
            <a:ext cx="638251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79494" y="3040379"/>
            <a:ext cx="1057275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87797" y="3040379"/>
            <a:ext cx="619505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1761" y="3040379"/>
            <a:ext cx="857910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67628" y="3040379"/>
            <a:ext cx="1280159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95388" y="3040379"/>
            <a:ext cx="1067180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4301" y="3314700"/>
            <a:ext cx="1057275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92630" y="3314700"/>
            <a:ext cx="619506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66848" y="3314700"/>
            <a:ext cx="869696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81604" y="3314700"/>
            <a:ext cx="1647951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90746" y="3314700"/>
            <a:ext cx="1057275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97526" y="3314700"/>
            <a:ext cx="653796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5873" y="3314700"/>
            <a:ext cx="1067180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12052" y="3314700"/>
            <a:ext cx="1066800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65492" y="3314700"/>
            <a:ext cx="112775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4301" y="3863594"/>
            <a:ext cx="626364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4361" y="3863594"/>
            <a:ext cx="1472565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88997" y="3863594"/>
            <a:ext cx="621792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67532" y="3863594"/>
            <a:ext cx="847344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64001" y="3863594"/>
            <a:ext cx="645109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56634" y="3863594"/>
            <a:ext cx="835151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45482" y="3863594"/>
            <a:ext cx="644651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37734" y="3863594"/>
            <a:ext cx="827430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20740" y="3863594"/>
            <a:ext cx="1066800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4180" y="3863594"/>
            <a:ext cx="176022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4301" y="4412234"/>
            <a:ext cx="843280" cy="2286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77747" y="4412234"/>
            <a:ext cx="1067180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93925" y="4412234"/>
            <a:ext cx="423672" cy="2286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66720" y="4412234"/>
            <a:ext cx="843280" cy="2286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60141" y="4412234"/>
            <a:ext cx="1063370" cy="2286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71873" y="4412234"/>
            <a:ext cx="1030604" cy="2286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60365" y="4412234"/>
            <a:ext cx="635508" cy="2286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48046" y="4412234"/>
            <a:ext cx="633679" cy="2286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31408" y="4412234"/>
            <a:ext cx="822960" cy="2286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12635" y="4412234"/>
            <a:ext cx="1076325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73695" y="4412234"/>
            <a:ext cx="176022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E4EFAC-44FA-4BBE-BB8B-FC8B556D3829}"/>
              </a:ext>
            </a:extLst>
          </p:cNvPr>
          <p:cNvSpPr txBox="1"/>
          <p:nvPr/>
        </p:nvSpPr>
        <p:spPr>
          <a:xfrm>
            <a:off x="301127" y="434482"/>
            <a:ext cx="515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4.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호선에 따른 임대료의 차이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4223258"/>
            <a:ext cx="751840" cy="202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9972" y="4223258"/>
            <a:ext cx="746150" cy="202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4398" y="4223258"/>
            <a:ext cx="571500" cy="202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1785" y="4223258"/>
            <a:ext cx="234695" cy="20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9133" y="4223258"/>
            <a:ext cx="747776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6354" y="4223258"/>
            <a:ext cx="234695" cy="2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3701" y="4223258"/>
            <a:ext cx="740054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5207" y="4223258"/>
            <a:ext cx="566927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9546" y="4223258"/>
            <a:ext cx="937260" cy="2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5742" y="4223258"/>
            <a:ext cx="571500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3130" y="4223258"/>
            <a:ext cx="943355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05677" y="4223258"/>
            <a:ext cx="576072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4589" y="4223258"/>
            <a:ext cx="731520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49617" y="4223258"/>
            <a:ext cx="956691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15045" y="4223258"/>
            <a:ext cx="100583" cy="2026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704" y="4711319"/>
            <a:ext cx="234695" cy="2026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7051" y="4711319"/>
            <a:ext cx="733552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5127" y="4711319"/>
            <a:ext cx="539953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2957" y="4711319"/>
            <a:ext cx="1464818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61029" y="4711319"/>
            <a:ext cx="937641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7607" y="4711319"/>
            <a:ext cx="562356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8898" y="4711319"/>
            <a:ext cx="747776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4595" y="4711319"/>
            <a:ext cx="735990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6536" y="4711319"/>
            <a:ext cx="277367" cy="202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5221" y="4711319"/>
            <a:ext cx="944879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17513" y="4711319"/>
            <a:ext cx="737616" cy="202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27113" y="4711319"/>
            <a:ext cx="1310767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9704" y="4955159"/>
            <a:ext cx="571500" cy="202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5567" y="4955159"/>
            <a:ext cx="1115936" cy="2026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0326" y="4955159"/>
            <a:ext cx="942975" cy="2026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12617" y="4955159"/>
            <a:ext cx="1119593" cy="2026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02075" y="4955159"/>
            <a:ext cx="956310" cy="2026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67122" y="4955159"/>
            <a:ext cx="100584" cy="2026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9704" y="5442813"/>
            <a:ext cx="755904" cy="2026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3019" y="5442813"/>
            <a:ext cx="234696" cy="2026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0367" y="5442813"/>
            <a:ext cx="748182" cy="202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39366" y="5442813"/>
            <a:ext cx="234695" cy="20269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56714" y="5442813"/>
            <a:ext cx="733551" cy="2026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64789" y="5442813"/>
            <a:ext cx="539496" cy="202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82366" y="5442813"/>
            <a:ext cx="634326" cy="2026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37483" y="5442813"/>
            <a:ext cx="753872" cy="2026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60798" y="5442813"/>
            <a:ext cx="571500" cy="202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98186" y="5442813"/>
            <a:ext cx="751839" cy="202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8454" y="5442813"/>
            <a:ext cx="744118" cy="2026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31357" y="5442813"/>
            <a:ext cx="749808" cy="202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0101" y="5442813"/>
            <a:ext cx="942975" cy="202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0868" y="5442813"/>
            <a:ext cx="576529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01685" y="5442813"/>
            <a:ext cx="731520" cy="202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9704" y="5686348"/>
            <a:ext cx="971550" cy="2029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56944" y="5686348"/>
            <a:ext cx="157734" cy="20299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8849" y="6182258"/>
            <a:ext cx="1510509" cy="19507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54250" y="6174638"/>
            <a:ext cx="234695" cy="2026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71598" y="6174638"/>
            <a:ext cx="553212" cy="20269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40405" y="6174638"/>
            <a:ext cx="344805" cy="20269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16250" y="6174638"/>
            <a:ext cx="553212" cy="20269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85058" y="6174638"/>
            <a:ext cx="344804" cy="2026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61283" y="6174638"/>
            <a:ext cx="737615" cy="20269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0883" y="6174638"/>
            <a:ext cx="564641" cy="20269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03698" y="6174638"/>
            <a:ext cx="931545" cy="20269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05322" y="6174638"/>
            <a:ext cx="941451" cy="20269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14821" y="6174638"/>
            <a:ext cx="745744" cy="20269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32041" y="6174638"/>
            <a:ext cx="562355" cy="20269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1808" y="6174638"/>
            <a:ext cx="731926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67218" y="6174638"/>
            <a:ext cx="580644" cy="20269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9704" y="6418478"/>
            <a:ext cx="762000" cy="20269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07591" y="6418478"/>
            <a:ext cx="234696" cy="20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24939" y="6418478"/>
            <a:ext cx="748182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43938" y="6418478"/>
            <a:ext cx="234695" cy="2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61285" y="6418478"/>
            <a:ext cx="737615" cy="20269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70885" y="6418478"/>
            <a:ext cx="566927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03701" y="6418478"/>
            <a:ext cx="748182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21303" y="6418478"/>
            <a:ext cx="941070" cy="20269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32071" y="6418478"/>
            <a:ext cx="745744" cy="20269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49290" y="6418478"/>
            <a:ext cx="562813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79313" y="6418478"/>
            <a:ext cx="731520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84340" y="6418478"/>
            <a:ext cx="971549" cy="20269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61581" y="6418478"/>
            <a:ext cx="100583" cy="2026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65600" y="1020727"/>
            <a:ext cx="6140135" cy="306573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48E812-83F5-454D-ADD3-7B3AF2B096CC}"/>
              </a:ext>
            </a:extLst>
          </p:cNvPr>
          <p:cNvSpPr txBox="1"/>
          <p:nvPr/>
        </p:nvSpPr>
        <p:spPr>
          <a:xfrm>
            <a:off x="301127" y="434482"/>
            <a:ext cx="515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4.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호선에 따른 임대료의 차이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301" y="2217115"/>
            <a:ext cx="835151" cy="22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1650" y="2217115"/>
            <a:ext cx="644651" cy="22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3902" y="2217115"/>
            <a:ext cx="640537" cy="228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885" y="2217115"/>
            <a:ext cx="653795" cy="22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1708" y="2217115"/>
            <a:ext cx="849375" cy="228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1225" y="2217115"/>
            <a:ext cx="1061465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1434" y="2217115"/>
            <a:ext cx="841248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4853" y="2217115"/>
            <a:ext cx="1042415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2744" y="2217115"/>
            <a:ext cx="1066800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6183" y="2217115"/>
            <a:ext cx="173735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4301" y="2766060"/>
            <a:ext cx="837183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3175" y="2766060"/>
            <a:ext cx="626363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3235" y="2766060"/>
            <a:ext cx="1061465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3317" y="2766060"/>
            <a:ext cx="86360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0453" y="2766060"/>
            <a:ext cx="827430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7594" y="2766060"/>
            <a:ext cx="835151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4917" y="2766060"/>
            <a:ext cx="1066800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58358" y="2766060"/>
            <a:ext cx="112775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301" y="3314700"/>
            <a:ext cx="867663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7558" y="3314700"/>
            <a:ext cx="560070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45614" y="3314700"/>
            <a:ext cx="241401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6264" y="3314700"/>
            <a:ext cx="497205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64029" y="3314700"/>
            <a:ext cx="414528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33776" y="3314700"/>
            <a:ext cx="1059179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3604" y="3314700"/>
            <a:ext cx="633679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8617" y="3314700"/>
            <a:ext cx="1040130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21682" y="3314700"/>
            <a:ext cx="835151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12053" y="3314700"/>
            <a:ext cx="415137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82055" y="3314700"/>
            <a:ext cx="831088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67855" y="3314700"/>
            <a:ext cx="1070609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24343" y="3314700"/>
            <a:ext cx="173735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4301" y="3863594"/>
            <a:ext cx="849376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83842" y="3863594"/>
            <a:ext cx="1262240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01189" y="3863594"/>
            <a:ext cx="640080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91917" y="3863594"/>
            <a:ext cx="1042034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86504" y="3863594"/>
            <a:ext cx="1050036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26609" y="3863594"/>
            <a:ext cx="171450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40909" y="3863594"/>
            <a:ext cx="621791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19446" y="3863594"/>
            <a:ext cx="839622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1596" y="3863594"/>
            <a:ext cx="626364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90132" y="3863594"/>
            <a:ext cx="1049655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92340" y="3863594"/>
            <a:ext cx="1070991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4301" y="4137914"/>
            <a:ext cx="653796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0165" y="4137914"/>
            <a:ext cx="173736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4301" y="4686553"/>
            <a:ext cx="423671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7097" y="4686553"/>
            <a:ext cx="640080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4802" y="4686553"/>
            <a:ext cx="861974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53717" y="4686553"/>
            <a:ext cx="1061084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2020" y="4686553"/>
            <a:ext cx="1063370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3753" y="4686553"/>
            <a:ext cx="1030604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63770" y="4686553"/>
            <a:ext cx="633222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46878" y="4686553"/>
            <a:ext cx="823366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28359" y="4686553"/>
            <a:ext cx="1076324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89419" y="4686553"/>
            <a:ext cx="112775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75B0E-5EB0-44B1-8B98-FC298C7B7FB0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5. </a:t>
            </a:r>
            <a:r>
              <a:rPr lang="ko-KR" altLang="en-US" sz="2400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역별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임대료의 차이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003" y="4201921"/>
            <a:ext cx="754278" cy="202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9575" y="4201921"/>
            <a:ext cx="562356" cy="202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391" y="4201921"/>
            <a:ext cx="925830" cy="202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9444" y="4201921"/>
            <a:ext cx="752246" cy="20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9966" y="4201921"/>
            <a:ext cx="745744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4138" y="4201921"/>
            <a:ext cx="555498" cy="2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9334" y="4201921"/>
            <a:ext cx="1103134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5075" y="4201921"/>
            <a:ext cx="1126540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3859" y="4201921"/>
            <a:ext cx="100584" cy="2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003" y="4689602"/>
            <a:ext cx="550926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151" y="4689602"/>
            <a:ext cx="943356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2223" y="4689602"/>
            <a:ext cx="553212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7420" y="4689602"/>
            <a:ext cx="745744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1592" y="4689602"/>
            <a:ext cx="960501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4805" y="4689602"/>
            <a:ext cx="755903" cy="2026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9646" y="4689602"/>
            <a:ext cx="928115" cy="2026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0127" y="4689602"/>
            <a:ext cx="747776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5822" y="4689602"/>
            <a:ext cx="234696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13171" y="4689602"/>
            <a:ext cx="747776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6778" y="4689602"/>
            <a:ext cx="234696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04127" y="4689602"/>
            <a:ext cx="746150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0077" y="4689602"/>
            <a:ext cx="546353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40701" y="4689602"/>
            <a:ext cx="393192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92160" y="4689602"/>
            <a:ext cx="359664" cy="202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29905" y="4689602"/>
            <a:ext cx="381000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003" y="4933441"/>
            <a:ext cx="387095" cy="202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2551" y="4933441"/>
            <a:ext cx="157734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003" y="5421477"/>
            <a:ext cx="550926" cy="202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1151" y="5421477"/>
            <a:ext cx="943356" cy="2026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2223" y="5421477"/>
            <a:ext cx="571500" cy="2026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29611" y="5421477"/>
            <a:ext cx="745744" cy="202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43783" y="5421477"/>
            <a:ext cx="235305" cy="202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61132" y="5421477"/>
            <a:ext cx="553669" cy="202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30194" y="5421477"/>
            <a:ext cx="292608" cy="2026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49650" y="5421477"/>
            <a:ext cx="553212" cy="202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8458" y="5421477"/>
            <a:ext cx="294639" cy="2026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9438" y="5421477"/>
            <a:ext cx="553212" cy="202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08246" y="5421477"/>
            <a:ext cx="292608" cy="2026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27702" y="5421477"/>
            <a:ext cx="935736" cy="20269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6366" y="5421477"/>
            <a:ext cx="215391" cy="2026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9003" y="5909157"/>
            <a:ext cx="548640" cy="2026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1151" y="5909157"/>
            <a:ext cx="235305" cy="2026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8803" y="5909157"/>
            <a:ext cx="753872" cy="20269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20595" y="5909157"/>
            <a:ext cx="950594" cy="2026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38983" y="5909157"/>
            <a:ext cx="748182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54933" y="5909157"/>
            <a:ext cx="546354" cy="2026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75558" y="5909157"/>
            <a:ext cx="733551" cy="2026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82109" y="5909157"/>
            <a:ext cx="576072" cy="20269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6158" y="5909157"/>
            <a:ext cx="157734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9003" y="6396837"/>
            <a:ext cx="733958" cy="2026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65860" y="6396837"/>
            <a:ext cx="234696" cy="202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83208" y="6396837"/>
            <a:ext cx="753872" cy="2026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05000" y="6396837"/>
            <a:ext cx="733551" cy="2026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11551" y="6396837"/>
            <a:ext cx="234695" cy="20269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28900" y="6396837"/>
            <a:ext cx="744118" cy="20269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43326" y="6396837"/>
            <a:ext cx="1308608" cy="2026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1378" y="6396837"/>
            <a:ext cx="553212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46573" y="6396837"/>
            <a:ext cx="235305" cy="202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64303" y="6396837"/>
            <a:ext cx="747776" cy="202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81522" y="6396837"/>
            <a:ext cx="1326388" cy="2026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4815" y="6396837"/>
            <a:ext cx="937641" cy="2026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81265" y="6396837"/>
            <a:ext cx="576072" cy="2026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65313" y="6396837"/>
            <a:ext cx="100583" cy="202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08271" y="1243778"/>
            <a:ext cx="3972229" cy="28259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5675" y="1222607"/>
            <a:ext cx="4171930" cy="282559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D5CFDB-4A9F-49A7-8A09-3B9B9A4BDB0C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5. </a:t>
            </a:r>
            <a:r>
              <a:rPr lang="ko-KR" altLang="en-US" sz="2400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역별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임대료의 차이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3012-C7B4-435E-BC88-A58B26A97A76}"/>
              </a:ext>
            </a:extLst>
          </p:cNvPr>
          <p:cNvSpPr txBox="1"/>
          <p:nvPr/>
        </p:nvSpPr>
        <p:spPr>
          <a:xfrm>
            <a:off x="559003" y="2136338"/>
            <a:ext cx="6756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승하차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인원이 많은 곳일수록 임대료를 많이 내는지 분석한다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계획 때부터 가장 많은 관계가 있을 것이라고 예상했다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승하차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인원은 일평균을 기준으로 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승하차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인원 데이터에도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결측치나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이상치는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없는것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으로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확인했다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임대료는 평균 임대료에서 일평균을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나눈것으로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F2D49-8B65-4B11-B479-9294D1C1C7DD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6. </a:t>
            </a:r>
            <a:r>
              <a:rPr lang="ko-KR" altLang="en-US" sz="2400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역별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r>
              <a:rPr lang="ko-KR" altLang="en-US" sz="2400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승하차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인원에 따른 임대료의 차이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3012-C7B4-435E-BC88-A58B26A97A76}"/>
              </a:ext>
            </a:extLst>
          </p:cNvPr>
          <p:cNvSpPr txBox="1"/>
          <p:nvPr/>
        </p:nvSpPr>
        <p:spPr>
          <a:xfrm>
            <a:off x="724809" y="4572000"/>
            <a:ext cx="8151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결과 약수 역이 일평균 인원대비 임대료가 가장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비싼것으로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나타났다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전체적으로 봤을 때 일평균인원이 증가하면 평균 임대료도 증가하는 것처럼 보인다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하지만 상관분석 결과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0.3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 제일 큰 값으로 나오는 것을 보아 큰 상관이 있지는 않다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AE687-3DC0-4364-9733-D430B93B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08781"/>
            <a:ext cx="4189181" cy="2585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F6A5BA-2B78-4051-A682-3C3A75789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108781"/>
            <a:ext cx="4450080" cy="2929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8E18A9-66CA-4643-8D23-27E6BCD233C3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6. </a:t>
            </a:r>
            <a:r>
              <a:rPr lang="ko-KR" altLang="en-US" sz="2400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역별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r>
              <a:rPr lang="ko-KR" altLang="en-US" sz="2400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승하차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인원에 따른 임대료의 차이</a:t>
            </a:r>
          </a:p>
        </p:txBody>
      </p:sp>
    </p:spTree>
    <p:extLst>
      <p:ext uri="{BB962C8B-B14F-4D97-AF65-F5344CB8AC3E}">
        <p14:creationId xmlns:p14="http://schemas.microsoft.com/office/powerpoint/2010/main" val="222897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13" y="865377"/>
            <a:ext cx="2392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05" dirty="0">
                <a:latin typeface="Times New Roman"/>
                <a:cs typeface="Times New Roman"/>
              </a:rPr>
              <a:t> </a:t>
            </a:r>
            <a:r>
              <a:rPr dirty="0"/>
              <a:t>주제 : 프로젝트</a:t>
            </a:r>
            <a:r>
              <a:rPr spc="-105" dirty="0"/>
              <a:t> </a:t>
            </a:r>
            <a:r>
              <a:rPr dirty="0"/>
              <a:t>주제</a:t>
            </a:r>
          </a:p>
        </p:txBody>
      </p:sp>
      <p:sp>
        <p:nvSpPr>
          <p:cNvPr id="3" name="object 3"/>
          <p:cNvSpPr/>
          <p:nvPr/>
        </p:nvSpPr>
        <p:spPr>
          <a:xfrm>
            <a:off x="7307580" y="188976"/>
            <a:ext cx="1620012" cy="18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313" y="3028170"/>
            <a:ext cx="7455534" cy="89217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000" u="sng" spc="-505" dirty="0">
                <a:solidFill>
                  <a:srgbClr val="2C1152"/>
                </a:solidFill>
                <a:uFill>
                  <a:solidFill>
                    <a:srgbClr val="2C115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solidFill>
                  <a:srgbClr val="2C1152"/>
                </a:solidFill>
                <a:uFill>
                  <a:solidFill>
                    <a:srgbClr val="2C1152"/>
                  </a:solidFill>
                </a:uFill>
                <a:latin typeface="맑은 고딕"/>
                <a:cs typeface="맑은 고딕"/>
              </a:rPr>
              <a:t>목적(비즈니스 관점에서의 기획의도)</a:t>
            </a:r>
            <a:r>
              <a:rPr sz="2000" b="1" u="sng" spc="-90" dirty="0">
                <a:solidFill>
                  <a:srgbClr val="2C1152"/>
                </a:solidFill>
                <a:uFill>
                  <a:solidFill>
                    <a:srgbClr val="2C1152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b="1" u="sng" dirty="0">
                <a:solidFill>
                  <a:srgbClr val="2C1152"/>
                </a:solidFill>
                <a:uFill>
                  <a:solidFill>
                    <a:srgbClr val="2C1152"/>
                  </a:solidFill>
                </a:uFill>
                <a:latin typeface="맑은 고딕"/>
                <a:cs typeface="맑은 고딕"/>
              </a:rPr>
              <a:t>:</a:t>
            </a:r>
            <a:endParaRPr sz="2000">
              <a:latin typeface="맑은 고딕"/>
              <a:cs typeface="맑은 고딕"/>
            </a:endParaRPr>
          </a:p>
          <a:p>
            <a:pPr marL="3441065">
              <a:lnSpc>
                <a:spcPct val="100000"/>
              </a:lnSpc>
              <a:spcBef>
                <a:spcPts val="1095"/>
              </a:spcBef>
            </a:pPr>
            <a:r>
              <a:rPr sz="1700" u="sng" spc="-425" dirty="0">
                <a:solidFill>
                  <a:srgbClr val="2C1152"/>
                </a:solidFill>
                <a:uFill>
                  <a:solidFill>
                    <a:srgbClr val="2C115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sng" dirty="0">
                <a:solidFill>
                  <a:srgbClr val="2C1152"/>
                </a:solidFill>
                <a:uFill>
                  <a:solidFill>
                    <a:srgbClr val="2C1152"/>
                  </a:solidFill>
                </a:uFill>
                <a:latin typeface="맑은 고딕"/>
                <a:cs typeface="맑은 고딕"/>
              </a:rPr>
              <a:t>무엇을 목적으로 프로젝트를</a:t>
            </a:r>
            <a:r>
              <a:rPr sz="1700" b="1" u="sng" spc="-70" dirty="0">
                <a:solidFill>
                  <a:srgbClr val="2C1152"/>
                </a:solidFill>
                <a:uFill>
                  <a:solidFill>
                    <a:srgbClr val="2C1152"/>
                  </a:solidFill>
                </a:uFill>
                <a:latin typeface="맑은 고딕"/>
                <a:cs typeface="맑은 고딕"/>
              </a:rPr>
              <a:t> </a:t>
            </a:r>
            <a:r>
              <a:rPr sz="1700" b="1" u="sng" dirty="0">
                <a:solidFill>
                  <a:srgbClr val="2C1152"/>
                </a:solidFill>
                <a:uFill>
                  <a:solidFill>
                    <a:srgbClr val="2C1152"/>
                  </a:solidFill>
                </a:uFill>
                <a:latin typeface="맑은 고딕"/>
                <a:cs typeface="맑은 고딕"/>
              </a:rPr>
              <a:t>진행하는가?</a:t>
            </a:r>
            <a:endParaRPr sz="17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666" y="1413510"/>
            <a:ext cx="7632700" cy="1297305"/>
          </a:xfrm>
          <a:prstGeom prst="rect">
            <a:avLst/>
          </a:prstGeom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서울교통공사가 관리하는 역들의 지하상가 임대정보 데이터</a:t>
            </a:r>
            <a:r>
              <a:rPr sz="1800" spc="17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분석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666" y="4149090"/>
            <a:ext cx="7632700" cy="2232660"/>
          </a:xfrm>
          <a:prstGeom prst="rect">
            <a:avLst/>
          </a:prstGeom>
          <a:ln w="19050">
            <a:solidFill>
              <a:srgbClr val="A6A6A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306070" marR="348615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서울교통공사가 운영하는 상가 임대사업이 계속해서 고전을 하고 있  는 이유를</a:t>
            </a:r>
            <a:r>
              <a:rPr sz="1800" spc="5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분석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</a:pPr>
            <a:r>
              <a:rPr sz="1800" dirty="0">
                <a:latin typeface="굴림"/>
                <a:cs typeface="굴림"/>
              </a:rPr>
              <a:t>이를 통해 앞으로의 서울교통공사 임대사업 개선점</a:t>
            </a:r>
            <a:r>
              <a:rPr sz="1800" spc="20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고민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3012-C7B4-435E-BC88-A58B26A97A76}"/>
              </a:ext>
            </a:extLst>
          </p:cNvPr>
          <p:cNvSpPr txBox="1"/>
          <p:nvPr/>
        </p:nvSpPr>
        <p:spPr>
          <a:xfrm>
            <a:off x="559003" y="1752600"/>
            <a:ext cx="6756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혼잡도가 높은 역일수록 임대료를 많이 내는가를 분석한다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혼잡도는 지하철 차량 내부의 혼잡도를 말한다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따라서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승하차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인원이 많다고 해서 무조건 혼잡도가 높지는 않고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,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반대로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승하차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인원이 적다고 해서 무조건 혼잡도가 낮지도 않다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혼잡도 데이터는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30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분간격으로 되어있으며 </a:t>
            </a:r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5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30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분 부터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7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30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분까지를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아침시간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, </a:t>
            </a:r>
          </a:p>
          <a:p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8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 부터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9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30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분까지 출근시간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,</a:t>
            </a:r>
          </a:p>
          <a:p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10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시부터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12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30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분까지 오전시간</a:t>
            </a:r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13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시부터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15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30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분까지 오후시간</a:t>
            </a:r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16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시부터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20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시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30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분까지 퇴근시간</a:t>
            </a:r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그 이후는 밤시간으로 임의로 설정했다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4DBC8-37CE-4F75-8C36-F924592E5DE5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7.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혼잡도에 따른 임대료의 차이</a:t>
            </a:r>
          </a:p>
        </p:txBody>
      </p:sp>
    </p:spTree>
    <p:extLst>
      <p:ext uri="{BB962C8B-B14F-4D97-AF65-F5344CB8AC3E}">
        <p14:creationId xmlns:p14="http://schemas.microsoft.com/office/powerpoint/2010/main" val="1659576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5C750C-8509-4184-818C-FFB3E7BA6DE5}"/>
              </a:ext>
            </a:extLst>
          </p:cNvPr>
          <p:cNvGrpSpPr/>
          <p:nvPr/>
        </p:nvGrpSpPr>
        <p:grpSpPr>
          <a:xfrm>
            <a:off x="584055" y="1659128"/>
            <a:ext cx="6652641" cy="2721693"/>
            <a:chOff x="537082" y="1748503"/>
            <a:chExt cx="6652641" cy="27216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87FE52-25B7-4012-B759-EFEEB2109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82" y="1778973"/>
              <a:ext cx="2131832" cy="131514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742F55-8A0B-4AF9-901E-88C684FA6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83" y="1778972"/>
              <a:ext cx="2042140" cy="126029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9036B9F-2579-4668-98BE-5CAE5571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914" y="1748503"/>
              <a:ext cx="2388976" cy="134561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1A3917A-A4EA-4E45-9E6F-81EE180D7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83" y="3124584"/>
              <a:ext cx="2042140" cy="126029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1B4F59E-6C6E-4BAA-AEC7-7D58C2422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761" y="3076842"/>
              <a:ext cx="2388975" cy="134561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143D35D-2FEC-44D9-B21B-99FAE214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82" y="3124584"/>
              <a:ext cx="2180390" cy="1345612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6EF336-5386-4155-8258-18073E30EF27}"/>
              </a:ext>
            </a:extLst>
          </p:cNvPr>
          <p:cNvSpPr txBox="1"/>
          <p:nvPr/>
        </p:nvSpPr>
        <p:spPr>
          <a:xfrm>
            <a:off x="762000" y="4706737"/>
            <a:ext cx="6756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혼잡도와  평균 임대료와의 관계 그래프이다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그래프로만 봤을 때에도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6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개의 시간대 모두 혼잡도와 임대료는 관계가 없는 것으로 나타났다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899E0-FF30-470D-9D40-574A60C0E919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7.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혼잡도에 따른 임대료의 차이</a:t>
            </a:r>
          </a:p>
        </p:txBody>
      </p:sp>
    </p:spTree>
    <p:extLst>
      <p:ext uri="{BB962C8B-B14F-4D97-AF65-F5344CB8AC3E}">
        <p14:creationId xmlns:p14="http://schemas.microsoft.com/office/powerpoint/2010/main" val="3000025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3012-C7B4-435E-BC88-A58B26A97A76}"/>
              </a:ext>
            </a:extLst>
          </p:cNvPr>
          <p:cNvSpPr txBox="1"/>
          <p:nvPr/>
        </p:nvSpPr>
        <p:spPr>
          <a:xfrm>
            <a:off x="533400" y="2590800"/>
            <a:ext cx="7670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정거장이 몇 층인지에 따라 임대료가 차이가 있는지 분석한다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정거장 층수끼리 묶어 평균임대료를 구하여 분석한다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B1, B8,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고가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,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지상의 경우에는 아예 없거나 한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곳밖에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없기 때문에 제외한다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A87E-D04E-4F26-88B6-F4A6C7B8E6DB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8.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역사 심도에 따른 임대료의 차이</a:t>
            </a:r>
          </a:p>
        </p:txBody>
      </p:sp>
    </p:spTree>
    <p:extLst>
      <p:ext uri="{BB962C8B-B14F-4D97-AF65-F5344CB8AC3E}">
        <p14:creationId xmlns:p14="http://schemas.microsoft.com/office/powerpoint/2010/main" val="3985542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3012-C7B4-435E-BC88-A58B26A97A76}"/>
              </a:ext>
            </a:extLst>
          </p:cNvPr>
          <p:cNvSpPr txBox="1"/>
          <p:nvPr/>
        </p:nvSpPr>
        <p:spPr>
          <a:xfrm>
            <a:off x="736701" y="4572000"/>
            <a:ext cx="802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정거장 층수에 따라 전부 비슷한 평균임대료 값을 보여주고 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하지만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B3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층은 다른 정거장 층수에 비해 평균임대료가 높은 것으로 나타나고 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4BD9D5-2E23-425B-8D96-EE1665E71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0505"/>
            <a:ext cx="5984460" cy="3104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953264-BD6A-471B-A647-42A5BD928304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8.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역사 심도에 따른 임대료의 차이</a:t>
            </a:r>
          </a:p>
        </p:txBody>
      </p:sp>
    </p:spTree>
    <p:extLst>
      <p:ext uri="{BB962C8B-B14F-4D97-AF65-F5344CB8AC3E}">
        <p14:creationId xmlns:p14="http://schemas.microsoft.com/office/powerpoint/2010/main" val="1353326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3012-C7B4-435E-BC88-A58B26A97A76}"/>
              </a:ext>
            </a:extLst>
          </p:cNvPr>
          <p:cNvSpPr txBox="1"/>
          <p:nvPr/>
        </p:nvSpPr>
        <p:spPr>
          <a:xfrm>
            <a:off x="546811" y="2690336"/>
            <a:ext cx="7670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환승역 여부에 따른 임대료의 차이가 있는지를 분석한다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역명 중에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“_[0-9]”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가 들어가 있으면 환승역 아니면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미환승역으로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구분한다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환승역과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미환승역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중에 이상치나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결측치는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없는 것으로 확인했다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7A295-211A-426A-B2BD-BBE30C04338D}"/>
              </a:ext>
            </a:extLst>
          </p:cNvPr>
          <p:cNvSpPr txBox="1"/>
          <p:nvPr/>
        </p:nvSpPr>
        <p:spPr>
          <a:xfrm>
            <a:off x="559003" y="1219200"/>
            <a:ext cx="393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환승역 여부에 따른 임대료의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37DCA-C350-4A80-B954-0CB6060D6E86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9. </a:t>
            </a:r>
            <a:r>
              <a:rPr lang="ko-KR" altLang="en-US" sz="2400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환승여부에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따른 임대료의 차이</a:t>
            </a:r>
          </a:p>
        </p:txBody>
      </p:sp>
    </p:spTree>
    <p:extLst>
      <p:ext uri="{BB962C8B-B14F-4D97-AF65-F5344CB8AC3E}">
        <p14:creationId xmlns:p14="http://schemas.microsoft.com/office/powerpoint/2010/main" val="3843102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3012-C7B4-435E-BC88-A58B26A97A76}"/>
              </a:ext>
            </a:extLst>
          </p:cNvPr>
          <p:cNvSpPr txBox="1"/>
          <p:nvPr/>
        </p:nvSpPr>
        <p:spPr>
          <a:xfrm>
            <a:off x="685800" y="4648200"/>
            <a:ext cx="8026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환승역이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미환승역보다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약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2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배정도의 평균 임대료를 내고 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정규분포이고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등분산이기 때문에 </a:t>
            </a:r>
            <a:r>
              <a:rPr lang="en-US" altLang="ko-KR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t.test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결과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환승여부에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따라 차이는 없다고 볼 수 없다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AE93A1-D763-4236-95E0-7013A3613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4" y="948181"/>
            <a:ext cx="6668431" cy="3395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19F1D-5522-41CA-9212-32C28B39842D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9. </a:t>
            </a:r>
            <a:r>
              <a:rPr lang="ko-KR" altLang="en-US" sz="2400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환승여부에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따른 임대료의 차이</a:t>
            </a:r>
          </a:p>
        </p:txBody>
      </p:sp>
    </p:spTree>
    <p:extLst>
      <p:ext uri="{BB962C8B-B14F-4D97-AF65-F5344CB8AC3E}">
        <p14:creationId xmlns:p14="http://schemas.microsoft.com/office/powerpoint/2010/main" val="2605715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3012-C7B4-435E-BC88-A58B26A97A76}"/>
              </a:ext>
            </a:extLst>
          </p:cNvPr>
          <p:cNvSpPr txBox="1"/>
          <p:nvPr/>
        </p:nvSpPr>
        <p:spPr>
          <a:xfrm>
            <a:off x="546811" y="2690336"/>
            <a:ext cx="7670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공기질이 임대료의 영향을 미치는지를 분석한다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공기질은 미세먼지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(SPM),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이산화탄소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(CO2),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일산화탄소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(CO), HCHO(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포름알데히드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)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총 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4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가지 종류를 분석한다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공기질과 관련한 이상치나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결측치는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없는것으로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확인했다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4C514-58D9-4860-96EB-4470071A3DBC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10.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공기질에 따른 임대료의 차이</a:t>
            </a:r>
          </a:p>
        </p:txBody>
      </p:sp>
    </p:spTree>
    <p:extLst>
      <p:ext uri="{BB962C8B-B14F-4D97-AF65-F5344CB8AC3E}">
        <p14:creationId xmlns:p14="http://schemas.microsoft.com/office/powerpoint/2010/main" val="2403420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3012-C7B4-435E-BC88-A58B26A97A76}"/>
              </a:ext>
            </a:extLst>
          </p:cNvPr>
          <p:cNvSpPr txBox="1"/>
          <p:nvPr/>
        </p:nvSpPr>
        <p:spPr>
          <a:xfrm>
            <a:off x="270586" y="5218534"/>
            <a:ext cx="7670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포름알데히드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(HCHO)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는 약간의 양의 관계가 있는 것으로 보인다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하지만 나머지 공기질과 관련된 것은 관계가 없는 것으로 나타난다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C58B60-D979-4D77-8A62-38E64E14BAD2}"/>
              </a:ext>
            </a:extLst>
          </p:cNvPr>
          <p:cNvGrpSpPr/>
          <p:nvPr/>
        </p:nvGrpSpPr>
        <p:grpSpPr>
          <a:xfrm>
            <a:off x="1828800" y="1295400"/>
            <a:ext cx="5486400" cy="3613694"/>
            <a:chOff x="304800" y="1823098"/>
            <a:chExt cx="5822004" cy="35975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BB7CC3-7C45-4983-A053-3443A6A03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666" y="3606165"/>
              <a:ext cx="2916667" cy="180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BE7A92-64CB-4215-A4D3-68473D541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28" y="3620684"/>
              <a:ext cx="2916667" cy="180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8E4B12-A5EB-4F23-83A2-A9379FA8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0137" y="1823098"/>
              <a:ext cx="2916667" cy="1800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F70E507-8AFB-4A3C-87E0-05A57C289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854551"/>
              <a:ext cx="2916667" cy="180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E82B63-7EF7-4516-9EA3-90975B751436}"/>
              </a:ext>
            </a:extLst>
          </p:cNvPr>
          <p:cNvSpPr txBox="1"/>
          <p:nvPr/>
        </p:nvSpPr>
        <p:spPr>
          <a:xfrm>
            <a:off x="301126" y="434482"/>
            <a:ext cx="565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10. </a:t>
            </a:r>
            <a:r>
              <a:rPr lang="ko-KR" altLang="en-US" sz="2400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공기질에 따른 임대료의 차이</a:t>
            </a:r>
          </a:p>
        </p:txBody>
      </p:sp>
    </p:spTree>
    <p:extLst>
      <p:ext uri="{BB962C8B-B14F-4D97-AF65-F5344CB8AC3E}">
        <p14:creationId xmlns:p14="http://schemas.microsoft.com/office/powerpoint/2010/main" val="1331735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BD7A0-1550-4152-9824-20986230B4B5}"/>
              </a:ext>
            </a:extLst>
          </p:cNvPr>
          <p:cNvSpPr txBox="1"/>
          <p:nvPr/>
        </p:nvSpPr>
        <p:spPr>
          <a:xfrm>
            <a:off x="304800" y="457200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735697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느낀점</a:t>
            </a:r>
            <a:endParaRPr lang="ko-KR" altLang="en-US" sz="2800" dirty="0">
              <a:solidFill>
                <a:srgbClr val="735697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E23AF-F8FE-4B5C-9F7A-5F31912B0A53}"/>
              </a:ext>
            </a:extLst>
          </p:cNvPr>
          <p:cNvSpPr txBox="1"/>
          <p:nvPr/>
        </p:nvSpPr>
        <p:spPr>
          <a:xfrm>
            <a:off x="647700" y="268983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데이터를 수집하고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전처리하는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데 까지 걸리는 시간을 넉넉히 잡았다고 생각했음에도  시간이 부족했다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이로 인해 다 마무리 하지 못 한 것이 아쉬웠고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, 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더 추가하고 싶었던 것들이 있었는데 미처 하지 못해 아쉬웠다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다음 프로젝트 때에는 데이터 수집과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전처리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시간을 예상 시간보다도 더 길게 잡아 시간에 쫓기지 않도록 </a:t>
            </a:r>
            <a:r>
              <a:rPr lang="ko-KR" altLang="en-US" dirty="0" err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해야겠다고</a:t>
            </a:r>
            <a:r>
              <a:rPr lang="ko-KR" altLang="en-US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느꼈다</a:t>
            </a:r>
            <a:r>
              <a:rPr lang="en-US" altLang="ko-KR" dirty="0"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. </a:t>
            </a:r>
            <a:endParaRPr lang="ko-KR" altLang="en-US" dirty="0"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7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895" y="980694"/>
            <a:ext cx="2318385" cy="518159"/>
          </a:xfrm>
          <a:custGeom>
            <a:avLst/>
            <a:gdLst/>
            <a:ahLst/>
            <a:cxnLst/>
            <a:rect l="l" t="t" r="r" b="b"/>
            <a:pathLst>
              <a:path w="2318385" h="518159">
                <a:moveTo>
                  <a:pt x="0" y="518159"/>
                </a:moveTo>
                <a:lnTo>
                  <a:pt x="2317991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666" y="3021329"/>
            <a:ext cx="1751330" cy="205740"/>
          </a:xfrm>
          <a:custGeom>
            <a:avLst/>
            <a:gdLst/>
            <a:ahLst/>
            <a:cxnLst/>
            <a:rect l="l" t="t" r="r" b="b"/>
            <a:pathLst>
              <a:path w="1751330" h="205739">
                <a:moveTo>
                  <a:pt x="0" y="205739"/>
                </a:moveTo>
                <a:lnTo>
                  <a:pt x="1751076" y="205739"/>
                </a:lnTo>
                <a:lnTo>
                  <a:pt x="1751076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281" y="4882134"/>
            <a:ext cx="1752600" cy="216535"/>
          </a:xfrm>
          <a:custGeom>
            <a:avLst/>
            <a:gdLst/>
            <a:ahLst/>
            <a:cxnLst/>
            <a:rect l="l" t="t" r="r" b="b"/>
            <a:pathLst>
              <a:path w="1752600" h="216535">
                <a:moveTo>
                  <a:pt x="0" y="216407"/>
                </a:moveTo>
                <a:lnTo>
                  <a:pt x="1752600" y="216407"/>
                </a:lnTo>
                <a:lnTo>
                  <a:pt x="1752600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666" y="1642110"/>
            <a:ext cx="1751330" cy="216535"/>
          </a:xfrm>
          <a:custGeom>
            <a:avLst/>
            <a:gdLst/>
            <a:ahLst/>
            <a:cxnLst/>
            <a:rect l="l" t="t" r="r" b="b"/>
            <a:pathLst>
              <a:path w="1751330" h="216535">
                <a:moveTo>
                  <a:pt x="0" y="216408"/>
                </a:moveTo>
                <a:lnTo>
                  <a:pt x="1751076" y="216408"/>
                </a:lnTo>
                <a:lnTo>
                  <a:pt x="1751076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5853" y="6464046"/>
            <a:ext cx="901065" cy="108585"/>
          </a:xfrm>
          <a:custGeom>
            <a:avLst/>
            <a:gdLst/>
            <a:ahLst/>
            <a:cxnLst/>
            <a:rect l="l" t="t" r="r" b="b"/>
            <a:pathLst>
              <a:path w="901064" h="108584">
                <a:moveTo>
                  <a:pt x="0" y="108203"/>
                </a:moveTo>
                <a:lnTo>
                  <a:pt x="900684" y="108203"/>
                </a:lnTo>
                <a:lnTo>
                  <a:pt x="900684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5853" y="6464046"/>
            <a:ext cx="901065" cy="108585"/>
          </a:xfrm>
          <a:custGeom>
            <a:avLst/>
            <a:gdLst/>
            <a:ahLst/>
            <a:cxnLst/>
            <a:rect l="l" t="t" r="r" b="b"/>
            <a:pathLst>
              <a:path w="901064" h="108584">
                <a:moveTo>
                  <a:pt x="0" y="108203"/>
                </a:moveTo>
                <a:lnTo>
                  <a:pt x="900684" y="108203"/>
                </a:lnTo>
                <a:lnTo>
                  <a:pt x="900684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99230" y="6426809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맑은 고딕"/>
                <a:cs typeface="맑은 고딕"/>
              </a:rPr>
              <a:t>계획기간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04738" y="6467094"/>
            <a:ext cx="901065" cy="108585"/>
          </a:xfrm>
          <a:custGeom>
            <a:avLst/>
            <a:gdLst/>
            <a:ahLst/>
            <a:cxnLst/>
            <a:rect l="l" t="t" r="r" b="b"/>
            <a:pathLst>
              <a:path w="901065" h="108584">
                <a:moveTo>
                  <a:pt x="0" y="108203"/>
                </a:moveTo>
                <a:lnTo>
                  <a:pt x="900684" y="108203"/>
                </a:lnTo>
                <a:lnTo>
                  <a:pt x="900684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A37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4738" y="6467094"/>
            <a:ext cx="901065" cy="108585"/>
          </a:xfrm>
          <a:custGeom>
            <a:avLst/>
            <a:gdLst/>
            <a:ahLst/>
            <a:cxnLst/>
            <a:rect l="l" t="t" r="r" b="b"/>
            <a:pathLst>
              <a:path w="901065" h="108584">
                <a:moveTo>
                  <a:pt x="0" y="108203"/>
                </a:moveTo>
                <a:lnTo>
                  <a:pt x="900684" y="108203"/>
                </a:lnTo>
                <a:lnTo>
                  <a:pt x="900684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5651" y="6426809"/>
            <a:ext cx="532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맑은 고딕"/>
                <a:cs typeface="맑은 고딕"/>
              </a:rPr>
              <a:t>완료기간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32954" y="6467094"/>
            <a:ext cx="901065" cy="108585"/>
          </a:xfrm>
          <a:custGeom>
            <a:avLst/>
            <a:gdLst/>
            <a:ahLst/>
            <a:cxnLst/>
            <a:rect l="l" t="t" r="r" b="b"/>
            <a:pathLst>
              <a:path w="901065" h="108584">
                <a:moveTo>
                  <a:pt x="0" y="108203"/>
                </a:moveTo>
                <a:lnTo>
                  <a:pt x="900683" y="108203"/>
                </a:lnTo>
                <a:lnTo>
                  <a:pt x="9006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2954" y="6467094"/>
            <a:ext cx="901065" cy="108585"/>
          </a:xfrm>
          <a:custGeom>
            <a:avLst/>
            <a:gdLst/>
            <a:ahLst/>
            <a:cxnLst/>
            <a:rect l="l" t="t" r="r" b="b"/>
            <a:pathLst>
              <a:path w="901065" h="108584">
                <a:moveTo>
                  <a:pt x="0" y="108203"/>
                </a:moveTo>
                <a:lnTo>
                  <a:pt x="900683" y="108203"/>
                </a:lnTo>
                <a:lnTo>
                  <a:pt x="9006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64120" y="6426809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맑은 고딕"/>
                <a:cs typeface="맑은 고딕"/>
              </a:rPr>
              <a:t>중요기간</a:t>
            </a:r>
            <a:endParaRPr sz="1000">
              <a:latin typeface="맑은 고딕"/>
              <a:cs typeface="맑은 고딕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81545" y="974344"/>
          <a:ext cx="7934321" cy="517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맑은 고딕"/>
                          <a:cs typeface="맑은 고딕"/>
                        </a:rPr>
                        <a:t>활동</a:t>
                      </a:r>
                      <a:r>
                        <a:rPr sz="14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400" b="1" dirty="0">
                          <a:latin typeface="맑은 고딕"/>
                          <a:cs typeface="맑은 고딕"/>
                        </a:rPr>
                        <a:t>내용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  <a:p>
                      <a:pPr marR="184150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맑은 고딕"/>
                          <a:cs typeface="맑은 고딕"/>
                        </a:rPr>
                        <a:t>일</a:t>
                      </a:r>
                      <a:r>
                        <a:rPr sz="1400" b="1" spc="38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400" b="1" dirty="0">
                          <a:latin typeface="맑은 고딕"/>
                          <a:cs typeface="맑은 고딕"/>
                        </a:rPr>
                        <a:t>정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2C1152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C1152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sz="10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주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C1152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sz="10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주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C1152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sz="10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주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C1152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4</a:t>
                      </a:r>
                      <a:r>
                        <a:rPr sz="10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주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C1152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5</a:t>
                      </a:r>
                      <a:r>
                        <a:rPr sz="1000" b="1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000" b="1" spc="-5" dirty="0">
                          <a:latin typeface="맑은 고딕"/>
                          <a:cs typeface="맑은 고딕"/>
                        </a:rPr>
                        <a:t>주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2C1152"/>
                      </a:solidFill>
                      <a:prstDash val="solid"/>
                    </a:lnR>
                    <a:lnT w="12700">
                      <a:solidFill>
                        <a:srgbClr val="2C1152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05">
                <a:tc rowSpan="3"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00" b="1" dirty="0">
                          <a:latin typeface="맑은 고딕"/>
                          <a:cs typeface="맑은 고딕"/>
                        </a:rPr>
                        <a:t>기획 및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설계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맑은 고딕"/>
                          <a:cs typeface="맑은 고딕"/>
                        </a:rPr>
                        <a:t>주제 선정/요구 사항</a:t>
                      </a:r>
                      <a:r>
                        <a:rPr sz="1200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dirty="0">
                          <a:latin typeface="맑은 고딕"/>
                          <a:cs typeface="맑은 고딕"/>
                        </a:rPr>
                        <a:t>분석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맑은 고딕"/>
                          <a:cs typeface="맑은 고딕"/>
                        </a:rPr>
                        <a:t>Dataset </a:t>
                      </a:r>
                      <a:r>
                        <a:rPr sz="1200" dirty="0">
                          <a:latin typeface="맑은 고딕"/>
                          <a:cs typeface="맑은 고딕"/>
                        </a:rPr>
                        <a:t>수집 계획</a:t>
                      </a:r>
                      <a:r>
                        <a:rPr sz="12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dirty="0">
                          <a:latin typeface="맑은 고딕"/>
                          <a:cs typeface="맑은 고딕"/>
                        </a:rPr>
                        <a:t>수립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1877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Data</a:t>
                      </a:r>
                      <a:r>
                        <a:rPr sz="1200" b="1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전처리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dirty="0">
                          <a:latin typeface="맑은 고딕"/>
                          <a:cs typeface="맑은 고딕"/>
                        </a:rPr>
                        <a:t>데이터</a:t>
                      </a:r>
                      <a:r>
                        <a:rPr sz="12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dirty="0">
                          <a:latin typeface="맑은 고딕"/>
                          <a:cs typeface="맑은 고딕"/>
                        </a:rPr>
                        <a:t>전처리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  <a:p>
                      <a:pPr marL="313690" marR="615315">
                        <a:lnSpc>
                          <a:spcPts val="2840"/>
                        </a:lnSpc>
                        <a:spcBef>
                          <a:spcPts val="235"/>
                        </a:spcBef>
                      </a:pPr>
                      <a:r>
                        <a:rPr sz="1200" dirty="0">
                          <a:latin typeface="맑은 고딕"/>
                          <a:cs typeface="맑은 고딕"/>
                        </a:rPr>
                        <a:t>주요 변수 기술</a:t>
                      </a:r>
                      <a:r>
                        <a:rPr sz="1200" spc="-1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dirty="0">
                          <a:latin typeface="맑은 고딕"/>
                          <a:cs typeface="맑은 고딕"/>
                        </a:rPr>
                        <a:t>통계  파생 변수</a:t>
                      </a:r>
                      <a:r>
                        <a:rPr sz="12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dirty="0">
                          <a:latin typeface="맑은 고딕"/>
                          <a:cs typeface="맑은 고딕"/>
                        </a:rPr>
                        <a:t>생성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200" dirty="0">
                          <a:latin typeface="맑은 고딕"/>
                          <a:cs typeface="맑은 고딕"/>
                        </a:rPr>
                        <a:t>변수 선택과</a:t>
                      </a:r>
                      <a:r>
                        <a:rPr sz="12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dirty="0">
                          <a:latin typeface="맑은 고딕"/>
                          <a:cs typeface="맑은 고딕"/>
                        </a:rPr>
                        <a:t>모델링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맑은 고딕"/>
                          <a:cs typeface="맑은 고딕"/>
                        </a:rPr>
                        <a:t>모델링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  <a:p>
                      <a:pPr marL="337185" marR="760730">
                        <a:lnSpc>
                          <a:spcPct val="154100"/>
                        </a:lnSpc>
                        <a:spcBef>
                          <a:spcPts val="280"/>
                        </a:spcBef>
                      </a:pPr>
                      <a:r>
                        <a:rPr sz="1200" dirty="0">
                          <a:latin typeface="맑은 고딕"/>
                          <a:cs typeface="맑은 고딕"/>
                        </a:rPr>
                        <a:t>모델 생성/평가  인사이트 도출  결과물</a:t>
                      </a:r>
                      <a:r>
                        <a:rPr sz="1200" spc="-8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spc="-5" dirty="0">
                          <a:latin typeface="맑은 고딕"/>
                          <a:cs typeface="맑은 고딕"/>
                        </a:rPr>
                        <a:t>구현(작성)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2C1152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C1152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2C1152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6D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210" marB="0">
                    <a:lnL w="12700">
                      <a:solidFill>
                        <a:srgbClr val="2C1152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C1152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A3705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12700">
                      <a:solidFill>
                        <a:srgbClr val="2C1152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210" marB="0">
                    <a:lnL w="12700">
                      <a:solidFill>
                        <a:srgbClr val="2C1152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C1152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2C1152"/>
                      </a:solidFill>
                      <a:prstDash val="solid"/>
                    </a:lnR>
                    <a:lnT w="28575" cap="flat" cmpd="sng" algn="ctr">
                      <a:solidFill>
                        <a:srgbClr val="EDE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2C1152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7307580" y="188976"/>
            <a:ext cx="1620012" cy="18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1917" y="5196078"/>
            <a:ext cx="1088390" cy="108585"/>
          </a:xfrm>
          <a:custGeom>
            <a:avLst/>
            <a:gdLst/>
            <a:ahLst/>
            <a:cxnLst/>
            <a:rect l="l" t="t" r="r" b="b"/>
            <a:pathLst>
              <a:path w="1088390" h="108585">
                <a:moveTo>
                  <a:pt x="0" y="108204"/>
                </a:moveTo>
                <a:lnTo>
                  <a:pt x="1088136" y="108204"/>
                </a:lnTo>
                <a:lnTo>
                  <a:pt x="1088136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5985" y="5196078"/>
            <a:ext cx="544195" cy="108585"/>
          </a:xfrm>
          <a:custGeom>
            <a:avLst/>
            <a:gdLst/>
            <a:ahLst/>
            <a:cxnLst/>
            <a:rect l="l" t="t" r="r" b="b"/>
            <a:pathLst>
              <a:path w="544195" h="108585">
                <a:moveTo>
                  <a:pt x="0" y="108204"/>
                </a:moveTo>
                <a:lnTo>
                  <a:pt x="544068" y="108204"/>
                </a:lnTo>
                <a:lnTo>
                  <a:pt x="544068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45985" y="5551170"/>
            <a:ext cx="1087120" cy="108585"/>
          </a:xfrm>
          <a:custGeom>
            <a:avLst/>
            <a:gdLst/>
            <a:ahLst/>
            <a:cxnLst/>
            <a:rect l="l" t="t" r="r" b="b"/>
            <a:pathLst>
              <a:path w="1087120" h="108585">
                <a:moveTo>
                  <a:pt x="0" y="108203"/>
                </a:moveTo>
                <a:lnTo>
                  <a:pt x="1086612" y="108203"/>
                </a:lnTo>
                <a:lnTo>
                  <a:pt x="108661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90054" y="5551170"/>
            <a:ext cx="542925" cy="108585"/>
          </a:xfrm>
          <a:custGeom>
            <a:avLst/>
            <a:gdLst/>
            <a:ahLst/>
            <a:cxnLst/>
            <a:rect l="l" t="t" r="r" b="b"/>
            <a:pathLst>
              <a:path w="542925" h="108585">
                <a:moveTo>
                  <a:pt x="0" y="108203"/>
                </a:moveTo>
                <a:lnTo>
                  <a:pt x="542544" y="108203"/>
                </a:lnTo>
                <a:lnTo>
                  <a:pt x="542544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25399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5853" y="3330702"/>
            <a:ext cx="1492250" cy="285115"/>
          </a:xfrm>
          <a:custGeom>
            <a:avLst/>
            <a:gdLst/>
            <a:ahLst/>
            <a:cxnLst/>
            <a:rect l="l" t="t" r="r" b="b"/>
            <a:pathLst>
              <a:path w="1492250" h="285114">
                <a:moveTo>
                  <a:pt x="0" y="284988"/>
                </a:moveTo>
                <a:lnTo>
                  <a:pt x="1491996" y="284988"/>
                </a:lnTo>
                <a:lnTo>
                  <a:pt x="1491996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5853" y="3330702"/>
            <a:ext cx="1492250" cy="285115"/>
          </a:xfrm>
          <a:custGeom>
            <a:avLst/>
            <a:gdLst/>
            <a:ahLst/>
            <a:cxnLst/>
            <a:rect l="l" t="t" r="r" b="b"/>
            <a:pathLst>
              <a:path w="1492250" h="285114">
                <a:moveTo>
                  <a:pt x="0" y="284988"/>
                </a:moveTo>
                <a:lnTo>
                  <a:pt x="1491996" y="284988"/>
                </a:lnTo>
                <a:lnTo>
                  <a:pt x="1491996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1953" y="2472689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8"/>
                </a:moveTo>
                <a:lnTo>
                  <a:pt x="544068" y="284988"/>
                </a:lnTo>
                <a:lnTo>
                  <a:pt x="544068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41953" y="2472689"/>
            <a:ext cx="1088390" cy="285115"/>
          </a:xfrm>
          <a:custGeom>
            <a:avLst/>
            <a:gdLst/>
            <a:ahLst/>
            <a:cxnLst/>
            <a:rect l="l" t="t" r="r" b="b"/>
            <a:pathLst>
              <a:path w="1088389" h="285114">
                <a:moveTo>
                  <a:pt x="0" y="284988"/>
                </a:moveTo>
                <a:lnTo>
                  <a:pt x="1088136" y="284988"/>
                </a:lnTo>
                <a:lnTo>
                  <a:pt x="1088136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25399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86021" y="2472689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8"/>
                </a:moveTo>
                <a:lnTo>
                  <a:pt x="544068" y="284988"/>
                </a:lnTo>
                <a:lnTo>
                  <a:pt x="544068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A37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86021" y="2472689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8"/>
                </a:moveTo>
                <a:lnTo>
                  <a:pt x="544068" y="284988"/>
                </a:lnTo>
                <a:lnTo>
                  <a:pt x="544068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761" y="3713226"/>
            <a:ext cx="1629410" cy="285115"/>
          </a:xfrm>
          <a:custGeom>
            <a:avLst/>
            <a:gdLst/>
            <a:ahLst/>
            <a:cxnLst/>
            <a:rect l="l" t="t" r="r" b="b"/>
            <a:pathLst>
              <a:path w="1629410" h="285114">
                <a:moveTo>
                  <a:pt x="0" y="284988"/>
                </a:moveTo>
                <a:lnTo>
                  <a:pt x="1629156" y="284988"/>
                </a:lnTo>
                <a:lnTo>
                  <a:pt x="1629156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761" y="3713226"/>
            <a:ext cx="1629410" cy="285115"/>
          </a:xfrm>
          <a:custGeom>
            <a:avLst/>
            <a:gdLst/>
            <a:ahLst/>
            <a:cxnLst/>
            <a:rect l="l" t="t" r="r" b="b"/>
            <a:pathLst>
              <a:path w="1629410" h="285114">
                <a:moveTo>
                  <a:pt x="0" y="284988"/>
                </a:moveTo>
                <a:lnTo>
                  <a:pt x="1629156" y="284988"/>
                </a:lnTo>
                <a:lnTo>
                  <a:pt x="1629156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15305" y="4071365"/>
            <a:ext cx="542925" cy="285115"/>
          </a:xfrm>
          <a:custGeom>
            <a:avLst/>
            <a:gdLst/>
            <a:ahLst/>
            <a:cxnLst/>
            <a:rect l="l" t="t" r="r" b="b"/>
            <a:pathLst>
              <a:path w="542925" h="285114">
                <a:moveTo>
                  <a:pt x="0" y="284987"/>
                </a:moveTo>
                <a:lnTo>
                  <a:pt x="542544" y="284987"/>
                </a:lnTo>
                <a:lnTo>
                  <a:pt x="542544" y="0"/>
                </a:lnTo>
                <a:lnTo>
                  <a:pt x="0" y="0"/>
                </a:lnTo>
                <a:lnTo>
                  <a:pt x="0" y="284987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5305" y="4071365"/>
            <a:ext cx="1087120" cy="285115"/>
          </a:xfrm>
          <a:custGeom>
            <a:avLst/>
            <a:gdLst/>
            <a:ahLst/>
            <a:cxnLst/>
            <a:rect l="l" t="t" r="r" b="b"/>
            <a:pathLst>
              <a:path w="1087120" h="285114">
                <a:moveTo>
                  <a:pt x="0" y="284987"/>
                </a:moveTo>
                <a:lnTo>
                  <a:pt x="1086612" y="284987"/>
                </a:lnTo>
                <a:lnTo>
                  <a:pt x="1086612" y="0"/>
                </a:lnTo>
                <a:lnTo>
                  <a:pt x="0" y="0"/>
                </a:lnTo>
                <a:lnTo>
                  <a:pt x="0" y="284987"/>
                </a:lnTo>
                <a:close/>
              </a:path>
            </a:pathLst>
          </a:custGeom>
          <a:ln w="25399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7850" y="4071365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7"/>
                </a:moveTo>
                <a:lnTo>
                  <a:pt x="544068" y="284987"/>
                </a:lnTo>
                <a:lnTo>
                  <a:pt x="544068" y="0"/>
                </a:lnTo>
                <a:lnTo>
                  <a:pt x="0" y="0"/>
                </a:lnTo>
                <a:lnTo>
                  <a:pt x="0" y="284987"/>
                </a:lnTo>
                <a:close/>
              </a:path>
            </a:pathLst>
          </a:custGeom>
          <a:solidFill>
            <a:srgbClr val="A37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57850" y="4071365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7"/>
                </a:moveTo>
                <a:lnTo>
                  <a:pt x="544068" y="284987"/>
                </a:lnTo>
                <a:lnTo>
                  <a:pt x="544068" y="0"/>
                </a:lnTo>
                <a:lnTo>
                  <a:pt x="0" y="0"/>
                </a:lnTo>
                <a:lnTo>
                  <a:pt x="0" y="284987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645150" y="4438141"/>
          <a:ext cx="1088390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A37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A37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200394" y="5087873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8"/>
                </a:moveTo>
                <a:lnTo>
                  <a:pt x="544067" y="284988"/>
                </a:lnTo>
                <a:lnTo>
                  <a:pt x="544067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00394" y="5087873"/>
            <a:ext cx="1088390" cy="285115"/>
          </a:xfrm>
          <a:custGeom>
            <a:avLst/>
            <a:gdLst/>
            <a:ahLst/>
            <a:cxnLst/>
            <a:rect l="l" t="t" r="r" b="b"/>
            <a:pathLst>
              <a:path w="1088390" h="285114">
                <a:moveTo>
                  <a:pt x="0" y="284988"/>
                </a:moveTo>
                <a:lnTo>
                  <a:pt x="1088136" y="284988"/>
                </a:lnTo>
                <a:lnTo>
                  <a:pt x="1088136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4461" y="5087873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8"/>
                </a:moveTo>
                <a:lnTo>
                  <a:pt x="544068" y="284988"/>
                </a:lnTo>
                <a:lnTo>
                  <a:pt x="544068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A37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44461" y="5087873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8"/>
                </a:moveTo>
                <a:lnTo>
                  <a:pt x="544068" y="284988"/>
                </a:lnTo>
                <a:lnTo>
                  <a:pt x="544068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44461" y="5415534"/>
            <a:ext cx="544195" cy="283845"/>
          </a:xfrm>
          <a:custGeom>
            <a:avLst/>
            <a:gdLst/>
            <a:ahLst/>
            <a:cxnLst/>
            <a:rect l="l" t="t" r="r" b="b"/>
            <a:pathLst>
              <a:path w="544195" h="283845">
                <a:moveTo>
                  <a:pt x="0" y="283464"/>
                </a:moveTo>
                <a:lnTo>
                  <a:pt x="544068" y="283464"/>
                </a:lnTo>
                <a:lnTo>
                  <a:pt x="544068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44461" y="5415534"/>
            <a:ext cx="1087120" cy="283845"/>
          </a:xfrm>
          <a:custGeom>
            <a:avLst/>
            <a:gdLst/>
            <a:ahLst/>
            <a:cxnLst/>
            <a:rect l="l" t="t" r="r" b="b"/>
            <a:pathLst>
              <a:path w="1087120" h="283845">
                <a:moveTo>
                  <a:pt x="0" y="283464"/>
                </a:moveTo>
                <a:lnTo>
                  <a:pt x="1086611" y="283464"/>
                </a:lnTo>
                <a:lnTo>
                  <a:pt x="1086611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530" y="5415534"/>
            <a:ext cx="542925" cy="283845"/>
          </a:xfrm>
          <a:custGeom>
            <a:avLst/>
            <a:gdLst/>
            <a:ahLst/>
            <a:cxnLst/>
            <a:rect l="l" t="t" r="r" b="b"/>
            <a:pathLst>
              <a:path w="542925" h="283845">
                <a:moveTo>
                  <a:pt x="0" y="283464"/>
                </a:moveTo>
                <a:lnTo>
                  <a:pt x="542544" y="283464"/>
                </a:lnTo>
                <a:lnTo>
                  <a:pt x="542544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A37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88530" y="5415534"/>
            <a:ext cx="542925" cy="283845"/>
          </a:xfrm>
          <a:custGeom>
            <a:avLst/>
            <a:gdLst/>
            <a:ahLst/>
            <a:cxnLst/>
            <a:rect l="l" t="t" r="r" b="b"/>
            <a:pathLst>
              <a:path w="542925" h="283845">
                <a:moveTo>
                  <a:pt x="0" y="283464"/>
                </a:moveTo>
                <a:lnTo>
                  <a:pt x="542544" y="283464"/>
                </a:lnTo>
                <a:lnTo>
                  <a:pt x="542544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11390" y="5729478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8"/>
                </a:moveTo>
                <a:lnTo>
                  <a:pt x="544067" y="284988"/>
                </a:lnTo>
                <a:lnTo>
                  <a:pt x="544067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11390" y="5729478"/>
            <a:ext cx="1088390" cy="285115"/>
          </a:xfrm>
          <a:custGeom>
            <a:avLst/>
            <a:gdLst/>
            <a:ahLst/>
            <a:cxnLst/>
            <a:rect l="l" t="t" r="r" b="b"/>
            <a:pathLst>
              <a:path w="1088390" h="285114">
                <a:moveTo>
                  <a:pt x="0" y="284988"/>
                </a:moveTo>
                <a:lnTo>
                  <a:pt x="1088136" y="284988"/>
                </a:lnTo>
                <a:lnTo>
                  <a:pt x="1088136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55457" y="5729478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8"/>
                </a:moveTo>
                <a:lnTo>
                  <a:pt x="544068" y="284988"/>
                </a:lnTo>
                <a:lnTo>
                  <a:pt x="544068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A37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55457" y="5729478"/>
            <a:ext cx="544195" cy="285115"/>
          </a:xfrm>
          <a:custGeom>
            <a:avLst/>
            <a:gdLst/>
            <a:ahLst/>
            <a:cxnLst/>
            <a:rect l="l" t="t" r="r" b="b"/>
            <a:pathLst>
              <a:path w="544195" h="285114">
                <a:moveTo>
                  <a:pt x="0" y="284988"/>
                </a:moveTo>
                <a:lnTo>
                  <a:pt x="544068" y="284988"/>
                </a:lnTo>
                <a:lnTo>
                  <a:pt x="544068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7063" y="563321"/>
            <a:ext cx="1192530" cy="254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07338" y="563321"/>
            <a:ext cx="724662" cy="25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5122" y="563321"/>
            <a:ext cx="720547" cy="25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1514" y="1209178"/>
            <a:ext cx="6777264" cy="225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7488" y="2443098"/>
            <a:ext cx="6899147" cy="1571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875" y="481076"/>
            <a:ext cx="7906905" cy="2000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573" y="4066921"/>
            <a:ext cx="1285748" cy="178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380" y="4066921"/>
            <a:ext cx="509778" cy="1783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8476" y="4066921"/>
            <a:ext cx="320039" cy="178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8497" y="4066921"/>
            <a:ext cx="654304" cy="1783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6469" y="4066921"/>
            <a:ext cx="1004379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2294" y="4066921"/>
            <a:ext cx="832485" cy="1783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8282" y="4066921"/>
            <a:ext cx="139446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573" y="4493640"/>
            <a:ext cx="518160" cy="1783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101" y="4493640"/>
            <a:ext cx="335279" cy="1783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2461" y="4493640"/>
            <a:ext cx="1009865" cy="1783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9708" y="4493640"/>
            <a:ext cx="353568" cy="1783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5260" y="4493640"/>
            <a:ext cx="518160" cy="1783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9789" y="4493640"/>
            <a:ext cx="650239" cy="1783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6236" y="4493640"/>
            <a:ext cx="652678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1541" y="4493640"/>
            <a:ext cx="805814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4961" y="4493640"/>
            <a:ext cx="518160" cy="1783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9490" y="4493640"/>
            <a:ext cx="509777" cy="1783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95061" y="4493640"/>
            <a:ext cx="353567" cy="1783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0867" y="4493640"/>
            <a:ext cx="518160" cy="1783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35396" y="4493640"/>
            <a:ext cx="491489" cy="1783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7252" y="4493640"/>
            <a:ext cx="652272" cy="1783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45223" y="4493640"/>
            <a:ext cx="830960" cy="1783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5661" y="4493640"/>
            <a:ext cx="505205" cy="1783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92466" y="4493640"/>
            <a:ext cx="137159" cy="1783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4573" y="4707382"/>
            <a:ext cx="496061" cy="1783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049" y="4707382"/>
            <a:ext cx="830960" cy="1783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67561" y="4707382"/>
            <a:ext cx="1283589" cy="1783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39517" y="4707382"/>
            <a:ext cx="998893" cy="17830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19246" y="4707382"/>
            <a:ext cx="484631" cy="1783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9578" y="4707382"/>
            <a:ext cx="993038" cy="1783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64353" y="4707382"/>
            <a:ext cx="825246" cy="1783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73267" y="4707382"/>
            <a:ext cx="498348" cy="17830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54267" y="4707382"/>
            <a:ext cx="821055" cy="17830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58356" y="4707382"/>
            <a:ext cx="505205" cy="17830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5159" y="4707382"/>
            <a:ext cx="139446" cy="17830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4573" y="5134102"/>
            <a:ext cx="646176" cy="1783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4925" y="5134102"/>
            <a:ext cx="518159" cy="1783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9478" y="5134102"/>
            <a:ext cx="335889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3092" y="5134102"/>
            <a:ext cx="1294130" cy="1783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5717" y="5134102"/>
            <a:ext cx="331469" cy="1783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36697" y="5134102"/>
            <a:ext cx="1006208" cy="1783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0997" y="5134102"/>
            <a:ext cx="674624" cy="1783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77258" y="5134102"/>
            <a:ext cx="967435" cy="1783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30697" y="5134102"/>
            <a:ext cx="354177" cy="17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7735" y="5134102"/>
            <a:ext cx="414527" cy="17830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18632" y="5134102"/>
            <a:ext cx="489203" cy="17830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0488" y="5134102"/>
            <a:ext cx="656336" cy="17830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28459" y="5134102"/>
            <a:ext cx="821436" cy="1783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85557" y="5134102"/>
            <a:ext cx="592074" cy="17830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93050" y="5134102"/>
            <a:ext cx="335279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4573" y="5347461"/>
            <a:ext cx="656336" cy="1783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17117" y="5347461"/>
            <a:ext cx="660400" cy="1783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59941" y="5347461"/>
            <a:ext cx="809624" cy="1783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56408" y="5347461"/>
            <a:ext cx="1161033" cy="17830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97301" y="5347461"/>
            <a:ext cx="648614" cy="17830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34129" y="5347461"/>
            <a:ext cx="828675" cy="17830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45838" y="5347461"/>
            <a:ext cx="493775" cy="17830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23790" y="5347461"/>
            <a:ext cx="496062" cy="17830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03265" y="5347461"/>
            <a:ext cx="811911" cy="17830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03035" y="5347461"/>
            <a:ext cx="497839" cy="17830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76415" y="5347461"/>
            <a:ext cx="323088" cy="17830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85204" y="5347461"/>
            <a:ext cx="830579" cy="17830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49668" y="5347461"/>
            <a:ext cx="88392" cy="17830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4573" y="5774131"/>
            <a:ext cx="642111" cy="17830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04925" y="5774131"/>
            <a:ext cx="650240" cy="17830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40128" y="5774131"/>
            <a:ext cx="817245" cy="17830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42692" y="5774131"/>
            <a:ext cx="843915" cy="17830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65069" y="5774131"/>
            <a:ext cx="493776" cy="17830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43021" y="5774131"/>
            <a:ext cx="1283970" cy="17830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16882" y="5774131"/>
            <a:ext cx="813435" cy="17830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14873" y="5774131"/>
            <a:ext cx="652678" cy="17830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54623" y="5774131"/>
            <a:ext cx="664463" cy="17830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01740" y="5774131"/>
            <a:ext cx="989380" cy="17830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73468" y="5774131"/>
            <a:ext cx="480517" cy="17830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41006" y="5774131"/>
            <a:ext cx="484631" cy="17830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14385" y="5774131"/>
            <a:ext cx="338327" cy="17830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4573" y="5987186"/>
            <a:ext cx="493776" cy="17861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4049" y="5987186"/>
            <a:ext cx="666496" cy="17861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53947" y="5987186"/>
            <a:ext cx="141731" cy="17861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4573" y="6414515"/>
            <a:ext cx="496061" cy="17830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4049" y="6414515"/>
            <a:ext cx="1283970" cy="17830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27808" y="6414515"/>
            <a:ext cx="652271" cy="1783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65780" y="6414515"/>
            <a:ext cx="112775" cy="17830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22169" y="6414515"/>
            <a:ext cx="997064" cy="17830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97326" y="6414515"/>
            <a:ext cx="809625" cy="17830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96841" y="6414515"/>
            <a:ext cx="983894" cy="17830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63997" y="6414515"/>
            <a:ext cx="810005" cy="17830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63767" y="6414515"/>
            <a:ext cx="660400" cy="178308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07835" y="6414515"/>
            <a:ext cx="316991" cy="178308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16623" y="6414515"/>
            <a:ext cx="491490" cy="178308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90004" y="6414515"/>
            <a:ext cx="664870" cy="178308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88606" y="6414515"/>
            <a:ext cx="112775" cy="178308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44993" y="6414515"/>
            <a:ext cx="496061" cy="17830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25993" y="6414515"/>
            <a:ext cx="486918" cy="17830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4573" y="6627876"/>
            <a:ext cx="344423" cy="17830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5553" y="6627876"/>
            <a:ext cx="496062" cy="17830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75029" y="6627876"/>
            <a:ext cx="652678" cy="17830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13280" y="6627876"/>
            <a:ext cx="824865" cy="178307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73173" y="6627876"/>
            <a:ext cx="88392" cy="17830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2595" y="520319"/>
            <a:ext cx="1005840" cy="35509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21359" y="520319"/>
            <a:ext cx="999439" cy="355091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92807" y="520319"/>
            <a:ext cx="989838" cy="355091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03" y="520319"/>
            <a:ext cx="1369568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5833" y="520319"/>
            <a:ext cx="1013155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3" y="2388107"/>
            <a:ext cx="4532376" cy="335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220" y="2147061"/>
            <a:ext cx="694944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1620" y="2147061"/>
            <a:ext cx="709117" cy="254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8220" y="2738627"/>
            <a:ext cx="237744" cy="140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6528" y="2738627"/>
            <a:ext cx="388620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0659" y="2738627"/>
            <a:ext cx="381762" cy="140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1744" y="2738627"/>
            <a:ext cx="139446" cy="140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4708" y="2738627"/>
            <a:ext cx="266598" cy="1402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8220" y="2906267"/>
            <a:ext cx="118872" cy="140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7467" y="2906267"/>
            <a:ext cx="643889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39155" y="2906267"/>
            <a:ext cx="393191" cy="1402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6335" y="2906267"/>
            <a:ext cx="384505" cy="140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30721" y="2906267"/>
            <a:ext cx="377189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18758" y="2906267"/>
            <a:ext cx="473201" cy="1402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63181" y="2906267"/>
            <a:ext cx="100583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3473" y="2906267"/>
            <a:ext cx="393192" cy="140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75602" y="2906267"/>
            <a:ext cx="788670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7018" y="2906267"/>
            <a:ext cx="485774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94015" y="2906267"/>
            <a:ext cx="100583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44306" y="2906267"/>
            <a:ext cx="388620" cy="1402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03386" y="2906267"/>
            <a:ext cx="503682" cy="1402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76767" y="2906267"/>
            <a:ext cx="320040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8220" y="3073907"/>
            <a:ext cx="118872" cy="140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7467" y="3073907"/>
            <a:ext cx="643889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39155" y="3073907"/>
            <a:ext cx="393191" cy="1402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36335" y="3073907"/>
            <a:ext cx="377647" cy="1402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26150" y="3073907"/>
            <a:ext cx="393191" cy="1402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4853" y="3073907"/>
            <a:ext cx="377190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1366" y="3073907"/>
            <a:ext cx="132588" cy="1402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9757" y="3073907"/>
            <a:ext cx="638175" cy="1402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10297" y="3073907"/>
            <a:ext cx="444245" cy="1402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8220" y="3409188"/>
            <a:ext cx="237744" cy="1402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86528" y="3409188"/>
            <a:ext cx="384048" cy="1402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7611" y="3409188"/>
            <a:ext cx="141732" cy="1402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72100" y="3409188"/>
            <a:ext cx="266191" cy="1402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08220" y="3576828"/>
            <a:ext cx="128015" cy="1402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93564" y="3576828"/>
            <a:ext cx="1008456" cy="1402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09741" y="3576828"/>
            <a:ext cx="641985" cy="1402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58382" y="3576828"/>
            <a:ext cx="384047" cy="140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0990" y="3576828"/>
            <a:ext cx="381761" cy="1402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43597" y="3576828"/>
            <a:ext cx="155448" cy="1402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21321" y="3576828"/>
            <a:ext cx="641984" cy="1402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68438" y="3576828"/>
            <a:ext cx="384505" cy="140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2951" y="3576828"/>
            <a:ext cx="503935" cy="1402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75955" y="3576828"/>
            <a:ext cx="377190" cy="1402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08220" y="3744417"/>
            <a:ext cx="118872" cy="1405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87467" y="3744417"/>
            <a:ext cx="256032" cy="14051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2059" y="3744417"/>
            <a:ext cx="155448" cy="1405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29784" y="3744417"/>
            <a:ext cx="256032" cy="1405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94376" y="3744417"/>
            <a:ext cx="377189" cy="140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45835" y="3744417"/>
            <a:ext cx="192024" cy="1405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73852" y="3744417"/>
            <a:ext cx="377647" cy="140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5565" y="3744417"/>
            <a:ext cx="186944" cy="1405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65773" y="3744417"/>
            <a:ext cx="377189" cy="140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17234" y="3744417"/>
            <a:ext cx="186943" cy="1405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57441" y="3744417"/>
            <a:ext cx="377189" cy="140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08902" y="3744417"/>
            <a:ext cx="188975" cy="1405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50633" y="3744417"/>
            <a:ext cx="377190" cy="140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2093" y="3744417"/>
            <a:ext cx="186944" cy="1405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42302" y="3744417"/>
            <a:ext cx="377190" cy="140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93761" y="3744417"/>
            <a:ext cx="186944" cy="14051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33969" y="3744417"/>
            <a:ext cx="377647" cy="140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85810" y="3744417"/>
            <a:ext cx="186944" cy="14051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26018" y="3744417"/>
            <a:ext cx="377190" cy="140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77479" y="3744417"/>
            <a:ext cx="188975" cy="14051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19210" y="3744417"/>
            <a:ext cx="377190" cy="1405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70670" y="3744417"/>
            <a:ext cx="100583" cy="14051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08220" y="4080002"/>
            <a:ext cx="237744" cy="14020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86528" y="4080002"/>
            <a:ext cx="395477" cy="14020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86755" y="4080002"/>
            <a:ext cx="139446" cy="1402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79720" y="4080002"/>
            <a:ext cx="266191" cy="140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08220" y="4247641"/>
            <a:ext cx="118872" cy="140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87467" y="4247641"/>
            <a:ext cx="1008456" cy="14020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03646" y="4247641"/>
            <a:ext cx="641985" cy="14020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50761" y="4247641"/>
            <a:ext cx="384047" cy="1402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44893" y="4247641"/>
            <a:ext cx="386333" cy="14020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08220" y="4415282"/>
            <a:ext cx="209296" cy="14020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65191" y="4415282"/>
            <a:ext cx="505967" cy="14020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79720" y="4415282"/>
            <a:ext cx="505968" cy="14020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94502" y="4415282"/>
            <a:ext cx="1153858" cy="14020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53681" y="4415282"/>
            <a:ext cx="630554" cy="14020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94702" y="4415282"/>
            <a:ext cx="526694" cy="14020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24851" y="4415282"/>
            <a:ext cx="647700" cy="14020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08220" y="4750561"/>
            <a:ext cx="237744" cy="14020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86528" y="4750561"/>
            <a:ext cx="386334" cy="14020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80659" y="4750561"/>
            <a:ext cx="467613" cy="14020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08220" y="4918202"/>
            <a:ext cx="128015" cy="1402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93564" y="4918202"/>
            <a:ext cx="645795" cy="14020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22520" y="5085841"/>
            <a:ext cx="3048635" cy="14020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22520" y="5253177"/>
            <a:ext cx="3037839" cy="14051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08220" y="5589117"/>
            <a:ext cx="237744" cy="14020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86528" y="5589117"/>
            <a:ext cx="651510" cy="14020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41264" y="5589117"/>
            <a:ext cx="141732" cy="1402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35752" y="5589117"/>
            <a:ext cx="266598" cy="1402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08220" y="5756757"/>
            <a:ext cx="293370" cy="14020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42915" y="5756757"/>
            <a:ext cx="377189" cy="14020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27903" y="5756757"/>
            <a:ext cx="640461" cy="14020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40221" y="5756757"/>
            <a:ext cx="575563" cy="14020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24853" y="5756757"/>
            <a:ext cx="370331" cy="14020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06793" y="5756757"/>
            <a:ext cx="386333" cy="14020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08220" y="6092037"/>
            <a:ext cx="237744" cy="14020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86528" y="6092037"/>
            <a:ext cx="526288" cy="14020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16296" y="6092037"/>
            <a:ext cx="466191" cy="14020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08220" y="6259677"/>
            <a:ext cx="118872" cy="140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87467" y="6259677"/>
            <a:ext cx="386334" cy="14020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5023" y="6259677"/>
            <a:ext cx="100584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95315" y="6259677"/>
            <a:ext cx="246887" cy="14020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18759" y="6259677"/>
            <a:ext cx="100584" cy="14020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46320" y="6427317"/>
            <a:ext cx="3007868" cy="14020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13020" y="6594651"/>
            <a:ext cx="3223768" cy="14051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439" y="1211833"/>
            <a:ext cx="1142390" cy="30480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1439" y="1567002"/>
            <a:ext cx="194310" cy="228904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0979" y="1567002"/>
            <a:ext cx="1635760" cy="22890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17801" y="1567002"/>
            <a:ext cx="1057275" cy="228904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23057" y="1567002"/>
            <a:ext cx="626821" cy="228904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03498" y="1567002"/>
            <a:ext cx="164591" cy="228904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85795" y="1567002"/>
            <a:ext cx="619506" cy="22890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98798" y="1567002"/>
            <a:ext cx="91439" cy="22890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44519" y="1567002"/>
            <a:ext cx="626363" cy="22890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62095" y="1567002"/>
            <a:ext cx="91439" cy="22890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07815" y="1567002"/>
            <a:ext cx="851408" cy="22890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46371" y="1567002"/>
            <a:ext cx="91439" cy="22890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92345" y="1567002"/>
            <a:ext cx="841248" cy="22890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79669" y="1567002"/>
            <a:ext cx="414527" cy="228904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86933" y="1567002"/>
            <a:ext cx="219456" cy="228904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33236" y="1567002"/>
            <a:ext cx="839215" cy="228904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03" y="520319"/>
            <a:ext cx="1369568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5833" y="520319"/>
            <a:ext cx="1013155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8220" y="2147061"/>
            <a:ext cx="694944" cy="254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1620" y="2147061"/>
            <a:ext cx="709117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8220" y="2738627"/>
            <a:ext cx="237744" cy="140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6528" y="2738627"/>
            <a:ext cx="256032" cy="140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4544" y="2738627"/>
            <a:ext cx="367283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0764" y="2738627"/>
            <a:ext cx="289560" cy="140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2411" y="2738627"/>
            <a:ext cx="384505" cy="140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38697" y="2738627"/>
            <a:ext cx="164591" cy="1402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2141" y="2738627"/>
            <a:ext cx="266191" cy="140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8220" y="2906267"/>
            <a:ext cx="128015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93564" y="2906267"/>
            <a:ext cx="1008456" cy="1402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9741" y="2906267"/>
            <a:ext cx="641985" cy="140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8382" y="2906267"/>
            <a:ext cx="384047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0990" y="2906267"/>
            <a:ext cx="381761" cy="1402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3597" y="2906267"/>
            <a:ext cx="155448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21321" y="2906267"/>
            <a:ext cx="641984" cy="140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8438" y="2906267"/>
            <a:ext cx="384505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2951" y="2906267"/>
            <a:ext cx="503935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75955" y="290626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8220" y="3073907"/>
            <a:ext cx="118872" cy="1402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7467" y="3073907"/>
            <a:ext cx="256032" cy="1402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2059" y="3073907"/>
            <a:ext cx="155448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9784" y="3073907"/>
            <a:ext cx="256032" cy="1402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94376" y="3073907"/>
            <a:ext cx="377189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45835" y="3073907"/>
            <a:ext cx="192024" cy="1402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3852" y="3073907"/>
            <a:ext cx="377647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25565" y="3073907"/>
            <a:ext cx="186944" cy="1402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5773" y="3073907"/>
            <a:ext cx="377189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17234" y="3073907"/>
            <a:ext cx="186943" cy="1402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57441" y="3073907"/>
            <a:ext cx="377189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8902" y="3073907"/>
            <a:ext cx="188975" cy="1402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0633" y="307390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02093" y="3073907"/>
            <a:ext cx="186944" cy="1402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42302" y="307390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93761" y="3073907"/>
            <a:ext cx="186944" cy="1402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33969" y="3073907"/>
            <a:ext cx="377647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5810" y="3073907"/>
            <a:ext cx="186944" cy="1402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26018" y="307390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77479" y="3073907"/>
            <a:ext cx="188975" cy="1402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19210" y="307390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70670" y="3073907"/>
            <a:ext cx="100583" cy="1402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08220" y="3409188"/>
            <a:ext cx="826287" cy="1402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08220" y="3576828"/>
            <a:ext cx="128015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93564" y="3576828"/>
            <a:ext cx="388620" cy="1402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17364" y="3912361"/>
            <a:ext cx="579119" cy="13563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51347" y="3912361"/>
            <a:ext cx="266191" cy="140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08220" y="4080002"/>
            <a:ext cx="118872" cy="1402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87467" y="4080002"/>
            <a:ext cx="1008456" cy="1402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03646" y="4080002"/>
            <a:ext cx="641985" cy="1402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50761" y="4080002"/>
            <a:ext cx="384047" cy="1402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44893" y="4080002"/>
            <a:ext cx="386333" cy="14020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08220" y="4247641"/>
            <a:ext cx="209296" cy="14020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65191" y="4247641"/>
            <a:ext cx="505967" cy="14020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79720" y="4247641"/>
            <a:ext cx="505968" cy="14020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94502" y="4247641"/>
            <a:ext cx="1153858" cy="1402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53681" y="4247641"/>
            <a:ext cx="630554" cy="14020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94702" y="4247641"/>
            <a:ext cx="526694" cy="14020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24851" y="4247641"/>
            <a:ext cx="647700" cy="14020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08220" y="4582921"/>
            <a:ext cx="1546098" cy="1402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08220" y="4750561"/>
            <a:ext cx="128015" cy="140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93564" y="4750561"/>
            <a:ext cx="155448" cy="140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71288" y="4750561"/>
            <a:ext cx="501903" cy="1402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82767" y="4750561"/>
            <a:ext cx="155448" cy="1402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60491" y="4750561"/>
            <a:ext cx="623315" cy="14020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92621" y="4750561"/>
            <a:ext cx="256032" cy="14020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57214" y="4750561"/>
            <a:ext cx="390906" cy="1402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54394" y="4750561"/>
            <a:ext cx="499872" cy="1402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67397" y="4750561"/>
            <a:ext cx="256031" cy="1402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31990" y="4750561"/>
            <a:ext cx="390905" cy="1402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08220" y="5085841"/>
            <a:ext cx="1264958" cy="14020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08220" y="5253177"/>
            <a:ext cx="118872" cy="1405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87467" y="5253177"/>
            <a:ext cx="256032" cy="14051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53584" y="5253177"/>
            <a:ext cx="377189" cy="14051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43144" y="5253177"/>
            <a:ext cx="518160" cy="14051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67070" y="5253177"/>
            <a:ext cx="377189" cy="14051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08220" y="5589117"/>
            <a:ext cx="1840229" cy="14020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08220" y="5756757"/>
            <a:ext cx="118872" cy="1402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87467" y="5756757"/>
            <a:ext cx="252984" cy="14020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50535" y="5756757"/>
            <a:ext cx="379475" cy="14020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40096" y="5756757"/>
            <a:ext cx="155448" cy="140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17820" y="5756757"/>
            <a:ext cx="502310" cy="1402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29553" y="5756757"/>
            <a:ext cx="155448" cy="1402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07278" y="5756757"/>
            <a:ext cx="377189" cy="14020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92265" y="5756757"/>
            <a:ext cx="379476" cy="14020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83350" y="5756757"/>
            <a:ext cx="518159" cy="14020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07021" y="5756757"/>
            <a:ext cx="499872" cy="1402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20026" y="5756757"/>
            <a:ext cx="390905" cy="1402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439" y="1211833"/>
            <a:ext cx="1142390" cy="3048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439" y="1567002"/>
            <a:ext cx="194310" cy="22890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0979" y="1567002"/>
            <a:ext cx="1635760" cy="22890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17801" y="1567002"/>
            <a:ext cx="619506" cy="22890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91766" y="1567002"/>
            <a:ext cx="841247" cy="22890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85567" y="1567002"/>
            <a:ext cx="619506" cy="22890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59530" y="1567002"/>
            <a:ext cx="839215" cy="22890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3255" y="2004060"/>
            <a:ext cx="4572000" cy="402640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03" y="520319"/>
            <a:ext cx="1369568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5833" y="520319"/>
            <a:ext cx="1013155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8220" y="2147061"/>
            <a:ext cx="694944" cy="254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1620" y="2147061"/>
            <a:ext cx="709117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8220" y="2738627"/>
            <a:ext cx="237744" cy="140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6528" y="2738627"/>
            <a:ext cx="256032" cy="140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4544" y="2738627"/>
            <a:ext cx="367283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0764" y="2738627"/>
            <a:ext cx="289560" cy="140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2411" y="2738627"/>
            <a:ext cx="384505" cy="140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38697" y="2738627"/>
            <a:ext cx="164591" cy="1402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2141" y="2738627"/>
            <a:ext cx="266191" cy="140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8220" y="2906267"/>
            <a:ext cx="128015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93564" y="2906267"/>
            <a:ext cx="1008456" cy="1402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9741" y="2906267"/>
            <a:ext cx="641985" cy="140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8382" y="2906267"/>
            <a:ext cx="384047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0990" y="2906267"/>
            <a:ext cx="381761" cy="1402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3597" y="2906267"/>
            <a:ext cx="155448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21321" y="2906267"/>
            <a:ext cx="641984" cy="140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8438" y="2906267"/>
            <a:ext cx="384505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2951" y="2906267"/>
            <a:ext cx="503935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75955" y="290626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8220" y="3073907"/>
            <a:ext cx="118872" cy="1402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7467" y="3073907"/>
            <a:ext cx="256032" cy="1402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2059" y="3073907"/>
            <a:ext cx="155448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9784" y="3073907"/>
            <a:ext cx="256032" cy="1402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94376" y="3073907"/>
            <a:ext cx="377189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45835" y="3073907"/>
            <a:ext cx="192024" cy="1402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3852" y="3073907"/>
            <a:ext cx="377647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25565" y="3073907"/>
            <a:ext cx="186944" cy="1402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5773" y="3073907"/>
            <a:ext cx="377189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17234" y="3073907"/>
            <a:ext cx="186943" cy="1402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57441" y="3073907"/>
            <a:ext cx="377189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8902" y="3073907"/>
            <a:ext cx="188975" cy="1402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0633" y="307390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02093" y="3073907"/>
            <a:ext cx="186944" cy="1402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42302" y="307390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93761" y="3073907"/>
            <a:ext cx="186944" cy="1402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33969" y="3073907"/>
            <a:ext cx="377647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5810" y="3073907"/>
            <a:ext cx="186944" cy="1402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26018" y="307390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77479" y="3073907"/>
            <a:ext cx="188975" cy="1402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19210" y="3073907"/>
            <a:ext cx="377190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70670" y="3073907"/>
            <a:ext cx="100583" cy="1402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08220" y="3409188"/>
            <a:ext cx="550354" cy="1402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97423" y="3409188"/>
            <a:ext cx="266191" cy="140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08220" y="3576828"/>
            <a:ext cx="128015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93564" y="3576828"/>
            <a:ext cx="381762" cy="1402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17364" y="3912361"/>
            <a:ext cx="579119" cy="13563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51347" y="3912361"/>
            <a:ext cx="266191" cy="140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08220" y="4080002"/>
            <a:ext cx="118872" cy="1402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87467" y="4080002"/>
            <a:ext cx="1008456" cy="1402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03646" y="4080002"/>
            <a:ext cx="641985" cy="1402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50761" y="4080002"/>
            <a:ext cx="384047" cy="1402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44893" y="4080002"/>
            <a:ext cx="386333" cy="14020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08220" y="4247641"/>
            <a:ext cx="209296" cy="14020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65191" y="4247641"/>
            <a:ext cx="505967" cy="14020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79720" y="4247641"/>
            <a:ext cx="505968" cy="14020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4502" y="4247641"/>
            <a:ext cx="1153858" cy="1402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53681" y="4247641"/>
            <a:ext cx="630554" cy="14020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94702" y="4247641"/>
            <a:ext cx="526694" cy="14020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24851" y="4247641"/>
            <a:ext cx="647700" cy="14020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08220" y="4582921"/>
            <a:ext cx="1463421" cy="1402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08220" y="4750561"/>
            <a:ext cx="128015" cy="140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93564" y="4750561"/>
            <a:ext cx="155448" cy="140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71288" y="4750561"/>
            <a:ext cx="501903" cy="1402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82767" y="4750561"/>
            <a:ext cx="155448" cy="1402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60491" y="4750561"/>
            <a:ext cx="623315" cy="14020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92621" y="4750561"/>
            <a:ext cx="640079" cy="14020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39738" y="4750561"/>
            <a:ext cx="499872" cy="1402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52742" y="4750561"/>
            <a:ext cx="256031" cy="1402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18857" y="4750561"/>
            <a:ext cx="390905" cy="1402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08220" y="5085841"/>
            <a:ext cx="1264958" cy="1402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08220" y="5253177"/>
            <a:ext cx="118872" cy="1405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87467" y="5253177"/>
            <a:ext cx="256032" cy="14051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53584" y="5253177"/>
            <a:ext cx="377189" cy="14051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81244" y="5253177"/>
            <a:ext cx="640461" cy="14051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28614" y="5253177"/>
            <a:ext cx="377189" cy="14051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15838" y="5589117"/>
            <a:ext cx="1962670" cy="13563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08220" y="5756757"/>
            <a:ext cx="118872" cy="1402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87467" y="5756757"/>
            <a:ext cx="252984" cy="14020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50535" y="5756757"/>
            <a:ext cx="379475" cy="14020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40096" y="5756757"/>
            <a:ext cx="155448" cy="140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17820" y="5756757"/>
            <a:ext cx="502310" cy="1402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29553" y="5756757"/>
            <a:ext cx="155448" cy="1402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07278" y="5756757"/>
            <a:ext cx="377189" cy="14020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92265" y="5756757"/>
            <a:ext cx="379476" cy="14020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83350" y="5756757"/>
            <a:ext cx="640079" cy="14020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30466" y="5756757"/>
            <a:ext cx="499872" cy="1402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43469" y="5756757"/>
            <a:ext cx="390905" cy="1402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439" y="1211833"/>
            <a:ext cx="1142390" cy="3048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439" y="1567002"/>
            <a:ext cx="194310" cy="22890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0979" y="1567002"/>
            <a:ext cx="1635760" cy="22890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17801" y="1567002"/>
            <a:ext cx="619506" cy="22890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91766" y="1567002"/>
            <a:ext cx="630936" cy="22890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74873" y="1567002"/>
            <a:ext cx="619963" cy="22890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49219" y="1567002"/>
            <a:ext cx="619506" cy="22890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23183" y="1567002"/>
            <a:ext cx="839215" cy="22890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915" y="2004060"/>
            <a:ext cx="4625340" cy="418642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03" y="520319"/>
            <a:ext cx="1369568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5833" y="520319"/>
            <a:ext cx="1013155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4047"/>
            <a:ext cx="198120" cy="585470"/>
          </a:xfrm>
          <a:custGeom>
            <a:avLst/>
            <a:gdLst/>
            <a:ahLst/>
            <a:cxnLst/>
            <a:rect l="l" t="t" r="r" b="b"/>
            <a:pathLst>
              <a:path w="198120" h="585469">
                <a:moveTo>
                  <a:pt x="0" y="585215"/>
                </a:moveTo>
                <a:lnTo>
                  <a:pt x="198120" y="585215"/>
                </a:lnTo>
                <a:lnTo>
                  <a:pt x="1981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735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8220" y="2147061"/>
            <a:ext cx="694944" cy="254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1620" y="2147061"/>
            <a:ext cx="709117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8220" y="2738627"/>
            <a:ext cx="237744" cy="140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6528" y="2738627"/>
            <a:ext cx="647700" cy="140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8215" y="2738627"/>
            <a:ext cx="141732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2703" y="2738627"/>
            <a:ext cx="266598" cy="140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8220" y="2906267"/>
            <a:ext cx="128015" cy="140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3564" y="2906267"/>
            <a:ext cx="377189" cy="1402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5023" y="2906267"/>
            <a:ext cx="613155" cy="140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1179" y="2906267"/>
            <a:ext cx="611022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8220" y="3241548"/>
            <a:ext cx="237744" cy="1402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86528" y="3241548"/>
            <a:ext cx="384048" cy="140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2559" y="3241548"/>
            <a:ext cx="137160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4000" y="3241548"/>
            <a:ext cx="266191" cy="140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8220" y="3409188"/>
            <a:ext cx="128015" cy="140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3564" y="3409188"/>
            <a:ext cx="1008456" cy="1402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9741" y="3409188"/>
            <a:ext cx="641985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58382" y="3409188"/>
            <a:ext cx="384047" cy="140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50990" y="3409188"/>
            <a:ext cx="381761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3597" y="3409188"/>
            <a:ext cx="155448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21321" y="3409188"/>
            <a:ext cx="641984" cy="1402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68438" y="3409188"/>
            <a:ext cx="384505" cy="140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62951" y="3409188"/>
            <a:ext cx="503935" cy="1402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75955" y="3409188"/>
            <a:ext cx="377190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8220" y="3576828"/>
            <a:ext cx="118872" cy="1402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87467" y="3576828"/>
            <a:ext cx="256032" cy="1402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2059" y="3576828"/>
            <a:ext cx="155448" cy="1402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9784" y="3576828"/>
            <a:ext cx="256032" cy="1402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94376" y="3576828"/>
            <a:ext cx="377189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5835" y="3576828"/>
            <a:ext cx="192024" cy="1402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73852" y="3576828"/>
            <a:ext cx="377647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5565" y="3576828"/>
            <a:ext cx="186944" cy="1402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65773" y="3576828"/>
            <a:ext cx="377189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7234" y="3576828"/>
            <a:ext cx="186943" cy="1402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57441" y="3576828"/>
            <a:ext cx="377189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8902" y="3576828"/>
            <a:ext cx="188975" cy="1402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0633" y="3576828"/>
            <a:ext cx="377190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02093" y="3576828"/>
            <a:ext cx="186944" cy="1402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42302" y="3576828"/>
            <a:ext cx="377190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93761" y="3576828"/>
            <a:ext cx="186944" cy="1402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3969" y="3576828"/>
            <a:ext cx="377647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85810" y="3576828"/>
            <a:ext cx="186944" cy="1402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26018" y="3576828"/>
            <a:ext cx="377190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77479" y="3576828"/>
            <a:ext cx="188975" cy="1402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19210" y="3576828"/>
            <a:ext cx="377190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70670" y="3576828"/>
            <a:ext cx="100583" cy="1402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08220" y="3912361"/>
            <a:ext cx="237744" cy="14020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86528" y="3912361"/>
            <a:ext cx="520191" cy="14020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11723" y="3912361"/>
            <a:ext cx="321868" cy="14020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08220" y="4080002"/>
            <a:ext cx="118872" cy="1402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87467" y="4080002"/>
            <a:ext cx="381762" cy="14020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08220" y="4415282"/>
            <a:ext cx="237744" cy="1402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86528" y="4415282"/>
            <a:ext cx="395477" cy="14020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50179" y="4415282"/>
            <a:ext cx="137160" cy="1402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41620" y="4415282"/>
            <a:ext cx="266191" cy="1402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8220" y="4582921"/>
            <a:ext cx="118872" cy="1402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87467" y="4582921"/>
            <a:ext cx="1008456" cy="1402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03646" y="4582921"/>
            <a:ext cx="641985" cy="140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50761" y="4582921"/>
            <a:ext cx="384047" cy="1402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44893" y="4582921"/>
            <a:ext cx="386333" cy="14020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08220" y="4750561"/>
            <a:ext cx="209296" cy="14020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65191" y="4750561"/>
            <a:ext cx="505967" cy="1402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79720" y="4750561"/>
            <a:ext cx="505968" cy="1402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4502" y="4750561"/>
            <a:ext cx="1153858" cy="14020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53681" y="4750561"/>
            <a:ext cx="630554" cy="14020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94702" y="4750561"/>
            <a:ext cx="526694" cy="1402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24851" y="4750561"/>
            <a:ext cx="647700" cy="1402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08220" y="5085841"/>
            <a:ext cx="237744" cy="1402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86528" y="5085841"/>
            <a:ext cx="379475" cy="14020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74564" y="5085841"/>
            <a:ext cx="141732" cy="1402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69052" y="5085841"/>
            <a:ext cx="266191" cy="1402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08220" y="5253177"/>
            <a:ext cx="118872" cy="1405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87467" y="5253177"/>
            <a:ext cx="384048" cy="14051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43500" y="5253177"/>
            <a:ext cx="445770" cy="14051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00115" y="5253177"/>
            <a:ext cx="192024" cy="14051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28132" y="5253177"/>
            <a:ext cx="506374" cy="1405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42914" y="5253177"/>
            <a:ext cx="386334" cy="14051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0470" y="5253177"/>
            <a:ext cx="438150" cy="14051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14414" y="5253177"/>
            <a:ext cx="100583" cy="1405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08220" y="5589117"/>
            <a:ext cx="237744" cy="14020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86528" y="5589117"/>
            <a:ext cx="379475" cy="14020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39511" y="5589117"/>
            <a:ext cx="294436" cy="1402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84876" y="5589117"/>
            <a:ext cx="266191" cy="140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23459" y="5759805"/>
            <a:ext cx="443483" cy="12191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08220" y="6092037"/>
            <a:ext cx="1783969" cy="14020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23459" y="6273393"/>
            <a:ext cx="135636" cy="9906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65191" y="6259677"/>
            <a:ext cx="240791" cy="14020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22164" y="6259677"/>
            <a:ext cx="233172" cy="14020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77611" y="6259677"/>
            <a:ext cx="505967" cy="1402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90615" y="6259677"/>
            <a:ext cx="233629" cy="14020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46317" y="6259677"/>
            <a:ext cx="240791" cy="14020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01765" y="6259677"/>
            <a:ext cx="233172" cy="14020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57214" y="6259677"/>
            <a:ext cx="256032" cy="14020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20282" y="6259677"/>
            <a:ext cx="377189" cy="14020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06793" y="6259677"/>
            <a:ext cx="233172" cy="14020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762242" y="6259677"/>
            <a:ext cx="749807" cy="14020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20609" y="6259677"/>
            <a:ext cx="386333" cy="14020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15122" y="6259677"/>
            <a:ext cx="512064" cy="14020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21951" y="6439509"/>
            <a:ext cx="418039" cy="10210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9135" y="6427317"/>
            <a:ext cx="640461" cy="1402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28029" y="6427317"/>
            <a:ext cx="155448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05753" y="6427317"/>
            <a:ext cx="406908" cy="140208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13602" y="6427317"/>
            <a:ext cx="310896" cy="1402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46773" y="6427317"/>
            <a:ext cx="256031" cy="14020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08318" y="6427317"/>
            <a:ext cx="522224" cy="14020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35038" y="6427317"/>
            <a:ext cx="370331" cy="14020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23443" y="6606870"/>
            <a:ext cx="339473" cy="102329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69408" y="6594651"/>
            <a:ext cx="381762" cy="14051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57444" y="6594651"/>
            <a:ext cx="377189" cy="14051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45479" y="6594651"/>
            <a:ext cx="801649" cy="14051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74205" y="6594651"/>
            <a:ext cx="381761" cy="14051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63766" y="6594651"/>
            <a:ext cx="843229" cy="14051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30338" y="6594651"/>
            <a:ext cx="373075" cy="14051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15706" y="6594651"/>
            <a:ext cx="495604" cy="14051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228710" y="6594651"/>
            <a:ext cx="381761" cy="14051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516746" y="6594651"/>
            <a:ext cx="386333" cy="14051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1439" y="1211833"/>
            <a:ext cx="1142390" cy="30480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1439" y="1567002"/>
            <a:ext cx="194310" cy="22890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0979" y="1567002"/>
            <a:ext cx="1635760" cy="22890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17801" y="1567002"/>
            <a:ext cx="812800" cy="22890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89885" y="1567002"/>
            <a:ext cx="833526" cy="22890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77591" y="1567002"/>
            <a:ext cx="839216" cy="228904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2003" y="2404872"/>
            <a:ext cx="4683252" cy="360121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724</Words>
  <Application>Microsoft Office PowerPoint</Application>
  <PresentationFormat>화면 슬라이드 쇼(4:3)</PresentationFormat>
  <Paragraphs>136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MS Gothic</vt:lpstr>
      <vt:lpstr>MS UI Gothic</vt:lpstr>
      <vt:lpstr>굴림</vt:lpstr>
      <vt:lpstr>맑은 고딕</vt:lpstr>
      <vt:lpstr>아리따-돋움4.0(OTF)-Bold</vt:lpstr>
      <vt:lpstr>Calibri</vt:lpstr>
      <vt:lpstr>Times New Roman</vt:lpstr>
      <vt:lpstr>Office Theme</vt:lpstr>
      <vt:lpstr> 중간 프로젝트 기획안</vt:lpstr>
      <vt:lpstr>INDEX</vt:lpstr>
      <vt:lpstr> 주제 : 프로젝트 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전 병우</cp:lastModifiedBy>
  <cp:revision>1</cp:revision>
  <dcterms:created xsi:type="dcterms:W3CDTF">2021-01-05T07:55:04Z</dcterms:created>
  <dcterms:modified xsi:type="dcterms:W3CDTF">2021-01-05T10:56:43Z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2021-01-05T00:00:00Z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2021-01-05T00:00:00Z</vt:filetime>
  </property>
</Properties>
</file>