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1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3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15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0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8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2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6CE4-B1D9-4509-9230-9BE7DB97FFB6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35A9-8841-4540-9C4D-FE35D3E499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3" Type="http://schemas.openxmlformats.org/officeDocument/2006/relationships/image" Target="../media/image10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40.png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95" y="456759"/>
            <a:ext cx="10161109" cy="1490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138" y="2249445"/>
            <a:ext cx="459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can_time</a:t>
            </a:r>
            <a:r>
              <a:rPr lang="en-US" altLang="ko-KR" dirty="0" smtClean="0"/>
              <a:t> : time between scans [seconds]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138" y="2842090"/>
            <a:ext cx="614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</a:t>
            </a:r>
            <a:r>
              <a:rPr lang="en-US" altLang="ko-KR" dirty="0" err="1" smtClean="0"/>
              <a:t>ime_increment</a:t>
            </a:r>
            <a:r>
              <a:rPr lang="en-US" altLang="ko-KR" dirty="0" smtClean="0"/>
              <a:t> : time between measurements [seconds]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2595" y="3382832"/>
                <a:ext cx="262924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𝑠𝑐𝑎𝑛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𝑖𝑛𝑐𝑟𝑒𝑚𝑒𝑛𝑡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5" y="3382832"/>
                <a:ext cx="2629245" cy="51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/>
          <p:cNvGrpSpPr/>
          <p:nvPr/>
        </p:nvGrpSpPr>
        <p:grpSpPr>
          <a:xfrm>
            <a:off x="6094459" y="3290499"/>
            <a:ext cx="4909245" cy="2936066"/>
            <a:chOff x="5717094" y="2978999"/>
            <a:chExt cx="4909245" cy="2936066"/>
          </a:xfrm>
        </p:grpSpPr>
        <p:grpSp>
          <p:nvGrpSpPr>
            <p:cNvPr id="30" name="그룹 29"/>
            <p:cNvGrpSpPr/>
            <p:nvPr/>
          </p:nvGrpSpPr>
          <p:grpSpPr>
            <a:xfrm>
              <a:off x="6830594" y="3369125"/>
              <a:ext cx="3631666" cy="2545940"/>
              <a:chOff x="6297194" y="3792370"/>
              <a:chExt cx="2723849" cy="1909525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7726445" y="5047910"/>
                <a:ext cx="914400" cy="71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6760463" y="5042472"/>
                <a:ext cx="965982" cy="767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9" idx="0"/>
              </p:cNvCxnSpPr>
              <p:nvPr/>
            </p:nvCxnSpPr>
            <p:spPr>
              <a:xfrm flipV="1">
                <a:off x="7726445" y="3792370"/>
                <a:ext cx="0" cy="12501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297194" y="5009521"/>
                    <a:ext cx="46326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−95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7194" y="5009521"/>
                    <a:ext cx="463268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692427" y="5009521"/>
                    <a:ext cx="32861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427" y="5009521"/>
                    <a:ext cx="328616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현 25"/>
              <p:cNvSpPr/>
              <p:nvPr/>
            </p:nvSpPr>
            <p:spPr>
              <a:xfrm rot="5400000">
                <a:off x="6995189" y="4192016"/>
                <a:ext cx="1460901" cy="1460901"/>
              </a:xfrm>
              <a:prstGeom prst="chord">
                <a:avLst>
                  <a:gd name="adj1" fmla="val 4652063"/>
                  <a:gd name="adj2" fmla="val 17036018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427506" y="5042472"/>
                <a:ext cx="597877" cy="659423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717094" y="4716052"/>
                  <a:ext cx="1927386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𝑖𝑛𝑐𝑟𝑒𝑚𝑒𝑛𝑡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:0.000028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094" y="4716052"/>
                  <a:ext cx="1927386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633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37240" y="2978999"/>
                  <a:ext cx="127406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𝑠𝑐𝑎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:0.02 [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7240" y="2978999"/>
                  <a:ext cx="127406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957" t="-3333" r="-3349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직선 연결선 33"/>
            <p:cNvCxnSpPr>
              <a:stCxn id="9" idx="0"/>
            </p:cNvCxnSpPr>
            <p:nvPr/>
          </p:nvCxnSpPr>
          <p:spPr>
            <a:xfrm flipH="1" flipV="1">
              <a:off x="7761220" y="4850985"/>
              <a:ext cx="974972" cy="184882"/>
            </a:xfrm>
            <a:prstGeom prst="line">
              <a:avLst/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860040" y="4722325"/>
                  <a:ext cx="766299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:360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040" y="4722325"/>
                  <a:ext cx="766299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1587" r="-3175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13190" y="4751670"/>
                <a:ext cx="140865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:0.52777°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190" y="4751670"/>
                <a:ext cx="1408655" cy="169277"/>
              </a:xfrm>
              <a:prstGeom prst="rect">
                <a:avLst/>
              </a:prstGeom>
              <a:blipFill>
                <a:blip r:embed="rId9"/>
                <a:stretch>
                  <a:fillRect l="-1299" r="-1732" b="-3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/>
          <p:cNvGrpSpPr/>
          <p:nvPr/>
        </p:nvGrpSpPr>
        <p:grpSpPr>
          <a:xfrm rot="16200000">
            <a:off x="4118107" y="4323460"/>
            <a:ext cx="1314622" cy="1004809"/>
            <a:chOff x="4118107" y="4323460"/>
            <a:chExt cx="1314622" cy="1004809"/>
          </a:xfrm>
        </p:grpSpPr>
        <p:grpSp>
          <p:nvGrpSpPr>
            <p:cNvPr id="46" name="그룹 45"/>
            <p:cNvGrpSpPr/>
            <p:nvPr/>
          </p:nvGrpSpPr>
          <p:grpSpPr>
            <a:xfrm>
              <a:off x="4118107" y="4323460"/>
              <a:ext cx="1314622" cy="151036"/>
              <a:chOff x="842595" y="4461497"/>
              <a:chExt cx="1314622" cy="151036"/>
            </a:xfrm>
            <a:solidFill>
              <a:schemeClr val="tx1"/>
            </a:solidFill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842595" y="4537015"/>
                <a:ext cx="1314622" cy="0"/>
              </a:xfrm>
              <a:prstGeom prst="line">
                <a:avLst/>
              </a:prstGeom>
              <a:grpFill/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938851" y="4461497"/>
                <a:ext cx="151036" cy="15103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903277" y="4461497"/>
                <a:ext cx="151036" cy="15103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9" name="직선 연결선 48"/>
            <p:cNvCxnSpPr>
              <a:stCxn id="42" idx="4"/>
            </p:cNvCxnSpPr>
            <p:nvPr/>
          </p:nvCxnSpPr>
          <p:spPr>
            <a:xfrm flipH="1">
              <a:off x="4775420" y="4474496"/>
              <a:ext cx="478887" cy="853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1" idx="4"/>
            </p:cNvCxnSpPr>
            <p:nvPr/>
          </p:nvCxnSpPr>
          <p:spPr>
            <a:xfrm>
              <a:off x="4289881" y="4474496"/>
              <a:ext cx="485537" cy="853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타원 58"/>
          <p:cNvSpPr/>
          <p:nvPr/>
        </p:nvSpPr>
        <p:spPr>
          <a:xfrm>
            <a:off x="8811965" y="5027552"/>
            <a:ext cx="603184" cy="6031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구부러진 연결선 60"/>
          <p:cNvCxnSpPr>
            <a:stCxn id="59" idx="4"/>
          </p:cNvCxnSpPr>
          <p:nvPr/>
        </p:nvCxnSpPr>
        <p:spPr>
          <a:xfrm rot="5400000" flipH="1">
            <a:off x="6789627" y="3306807"/>
            <a:ext cx="812125" cy="3835734"/>
          </a:xfrm>
          <a:prstGeom prst="curvedConnector4">
            <a:avLst>
              <a:gd name="adj1" fmla="val -83909"/>
              <a:gd name="adj2" fmla="val 8208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04687" y="5075788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1.0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4911505" y="5235882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0.667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4907896" y="5398550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0.5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07895" y="5550614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0.3333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4904687" y="569961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0.25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04687" y="5848458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0.1667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615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" y="345757"/>
            <a:ext cx="6362700" cy="9239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5" name="그룹 14"/>
          <p:cNvGrpSpPr/>
          <p:nvPr/>
        </p:nvGrpSpPr>
        <p:grpSpPr>
          <a:xfrm>
            <a:off x="524370" y="2391043"/>
            <a:ext cx="5247622" cy="2607995"/>
            <a:chOff x="67170" y="2634883"/>
            <a:chExt cx="5247622" cy="2607995"/>
          </a:xfrm>
        </p:grpSpPr>
        <p:sp>
          <p:nvSpPr>
            <p:cNvPr id="5" name="직사각형 4"/>
            <p:cNvSpPr/>
            <p:nvPr/>
          </p:nvSpPr>
          <p:spPr>
            <a:xfrm>
              <a:off x="2090667" y="4363680"/>
              <a:ext cx="797140" cy="87919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72957" y="2804160"/>
              <a:ext cx="1432560" cy="914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5" idx="0"/>
              <a:endCxn id="6" idx="2"/>
            </p:cNvCxnSpPr>
            <p:nvPr/>
          </p:nvCxnSpPr>
          <p:spPr>
            <a:xfrm flipV="1">
              <a:off x="2489237" y="3718560"/>
              <a:ext cx="0" cy="64512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63427" y="3956481"/>
                  <a:ext cx="196874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func>
                          <m:func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e>
                        </m:fun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: 0.3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27" y="3956481"/>
                  <a:ext cx="1968744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929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13667" y="2634883"/>
                  <a:ext cx="200112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func>
                          <m:func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𝑑𝑖𝑠𝑡𝑎𝑛𝑐𝑒</m:t>
                            </m:r>
                          </m:e>
                        </m:fun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: 0.8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667" y="2634883"/>
                  <a:ext cx="200112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915"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7170" y="3539123"/>
                  <a:ext cx="1705787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:− 0.4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" y="3539123"/>
                  <a:ext cx="1705787" cy="169277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313667" y="3539122"/>
                  <a:ext cx="157004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: 0.4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667" y="3539122"/>
                  <a:ext cx="1570045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1556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직사각형 15"/>
          <p:cNvSpPr/>
          <p:nvPr/>
        </p:nvSpPr>
        <p:spPr>
          <a:xfrm>
            <a:off x="8582907" y="4150320"/>
            <a:ext cx="797140" cy="8791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973152" y="2589865"/>
            <a:ext cx="2037043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991674" y="3522959"/>
            <a:ext cx="0" cy="64512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52961" y="3365257"/>
                <a:ext cx="151432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𝑑𝑒𝑡𝑒𝑐𝑡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:−2.1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961" y="3365257"/>
                <a:ext cx="1514325" cy="169277"/>
              </a:xfrm>
              <a:prstGeom prst="rect">
                <a:avLst/>
              </a:prstGeom>
              <a:blipFill>
                <a:blip r:embed="rId10"/>
                <a:stretch>
                  <a:fillRect l="-1205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144047" y="3342107"/>
                <a:ext cx="140852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𝑑𝑒𝑡𝑒𝑐𝑡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:2.1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047" y="3342107"/>
                <a:ext cx="1408527" cy="169277"/>
              </a:xfrm>
              <a:prstGeom prst="rect">
                <a:avLst/>
              </a:prstGeom>
              <a:blipFill>
                <a:blip r:embed="rId11"/>
                <a:stretch>
                  <a:fillRect l="-1299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888033" y="2391042"/>
                <a:ext cx="184973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𝑑𝑒𝑡𝑒𝑐𝑡</m:t>
                      </m:r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:4.0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033" y="2391042"/>
                <a:ext cx="1849737" cy="169277"/>
              </a:xfrm>
              <a:prstGeom prst="rect">
                <a:avLst/>
              </a:prstGeom>
              <a:blipFill>
                <a:blip r:embed="rId12"/>
                <a:stretch>
                  <a:fillRect l="-990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085326" y="3797279"/>
                <a:ext cx="183293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𝑑𝑒𝑡𝑒𝑐𝑡</m:t>
                      </m:r>
                      <m:func>
                        <m:func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latin typeface="Cambria Math" panose="02040503050406030204" pitchFamily="18" charset="0"/>
                            </a:rPr>
                            <m:t>mi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:0.8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326" y="3797279"/>
                <a:ext cx="1832938" cy="169277"/>
              </a:xfrm>
              <a:prstGeom prst="rect">
                <a:avLst/>
              </a:prstGeom>
              <a:blipFill>
                <a:blip r:embed="rId13"/>
                <a:stretch>
                  <a:fillRect l="-997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6" y="331197"/>
            <a:ext cx="836295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5156"/>
          <a:stretch/>
        </p:blipFill>
        <p:spPr>
          <a:xfrm>
            <a:off x="6014075" y="1405048"/>
            <a:ext cx="4959648" cy="1266825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905476" y="1964116"/>
            <a:ext cx="3668765" cy="396262"/>
            <a:chOff x="5233813" y="1921005"/>
            <a:chExt cx="3668765" cy="396262"/>
          </a:xfrm>
        </p:grpSpPr>
        <p:grpSp>
          <p:nvGrpSpPr>
            <p:cNvPr id="22" name="그룹 21"/>
            <p:cNvGrpSpPr/>
            <p:nvPr/>
          </p:nvGrpSpPr>
          <p:grpSpPr>
            <a:xfrm>
              <a:off x="5756714" y="1921005"/>
              <a:ext cx="2525485" cy="102144"/>
              <a:chOff x="1121774" y="2105478"/>
              <a:chExt cx="2525485" cy="102144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1121774" y="2159725"/>
                <a:ext cx="252548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/>
              <p:cNvSpPr/>
              <p:nvPr/>
            </p:nvSpPr>
            <p:spPr>
              <a:xfrm>
                <a:off x="1451610" y="2111828"/>
                <a:ext cx="95794" cy="9579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3215640" y="2111828"/>
                <a:ext cx="95794" cy="9579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꺾인 연결선 25"/>
              <p:cNvCxnSpPr>
                <a:stCxn id="24" idx="0"/>
                <a:endCxn id="25" idx="0"/>
              </p:cNvCxnSpPr>
              <p:nvPr/>
            </p:nvCxnSpPr>
            <p:spPr>
              <a:xfrm rot="5400000" flipH="1" flipV="1">
                <a:off x="2381522" y="1229813"/>
                <a:ext cx="12700" cy="1764030"/>
              </a:xfrm>
              <a:prstGeom prst="bentConnector3">
                <a:avLst>
                  <a:gd name="adj1" fmla="val 4920000"/>
                </a:avLst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342536" y="2071046"/>
              <a:ext cx="15600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zone_user.max_point.x</a:t>
              </a:r>
              <a:endParaRPr lang="ko-KR" altLang="en-US" sz="1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33813" y="2071046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zone_user.min_point.x</a:t>
              </a:r>
              <a:endParaRPr lang="ko-KR" altLang="en-US" sz="1000" b="1" dirty="0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l="36593"/>
          <a:stretch/>
        </p:blipFill>
        <p:spPr>
          <a:xfrm>
            <a:off x="6014075" y="2976671"/>
            <a:ext cx="4674605" cy="7715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rcRect l="36819"/>
          <a:stretch/>
        </p:blipFill>
        <p:spPr>
          <a:xfrm>
            <a:off x="6014075" y="4099986"/>
            <a:ext cx="4639881" cy="94297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6"/>
          <a:srcRect l="37082"/>
          <a:stretch/>
        </p:blipFill>
        <p:spPr>
          <a:xfrm>
            <a:off x="6009403" y="5394751"/>
            <a:ext cx="4644553" cy="112395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418273" y="2762994"/>
            <a:ext cx="4886960" cy="3616960"/>
            <a:chOff x="6929120" y="782320"/>
            <a:chExt cx="4886960" cy="3616960"/>
          </a:xfrm>
        </p:grpSpPr>
        <p:sp>
          <p:nvSpPr>
            <p:cNvPr id="38" name="직사각형 37"/>
            <p:cNvSpPr/>
            <p:nvPr/>
          </p:nvSpPr>
          <p:spPr>
            <a:xfrm>
              <a:off x="6929120" y="1381760"/>
              <a:ext cx="4886960" cy="22656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8575040" y="782320"/>
              <a:ext cx="0" cy="3616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7172960" y="1992630"/>
              <a:ext cx="863600" cy="1076960"/>
              <a:chOff x="7172960" y="1992630"/>
              <a:chExt cx="863600" cy="107696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7172960" y="1992630"/>
                <a:ext cx="863600" cy="10769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724270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748654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7778905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8390230" y="2006130"/>
              <a:ext cx="863600" cy="1076960"/>
              <a:chOff x="7172960" y="1992630"/>
              <a:chExt cx="863600" cy="107696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7172960" y="1992630"/>
                <a:ext cx="863600" cy="10769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24270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748654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7778905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9538049" y="2008060"/>
              <a:ext cx="863600" cy="1076960"/>
              <a:chOff x="7172960" y="1992630"/>
              <a:chExt cx="863600" cy="107696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172960" y="1992630"/>
                <a:ext cx="863600" cy="10769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724270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48654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7778905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10772965" y="2009988"/>
              <a:ext cx="863600" cy="1076960"/>
              <a:chOff x="7172960" y="1992630"/>
              <a:chExt cx="863600" cy="107696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7172960" y="1992630"/>
                <a:ext cx="863600" cy="10769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724270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7486543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7778905" y="2503990"/>
                <a:ext cx="173620" cy="17362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23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028334" y="1108305"/>
            <a:ext cx="2037043" cy="2439653"/>
            <a:chOff x="1028334" y="1108305"/>
            <a:chExt cx="2037043" cy="2439653"/>
          </a:xfrm>
        </p:grpSpPr>
        <p:sp>
          <p:nvSpPr>
            <p:cNvPr id="4" name="직사각형 3"/>
            <p:cNvSpPr/>
            <p:nvPr/>
          </p:nvSpPr>
          <p:spPr>
            <a:xfrm>
              <a:off x="1232978" y="2668760"/>
              <a:ext cx="797140" cy="87919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28334" y="1108305"/>
              <a:ext cx="2037043" cy="914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1641745" y="2041399"/>
              <a:ext cx="0" cy="64512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/>
          <p:cNvCxnSpPr/>
          <p:nvPr/>
        </p:nvCxnSpPr>
        <p:spPr>
          <a:xfrm>
            <a:off x="542197" y="787078"/>
            <a:ext cx="1691717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3104" y="278321"/>
            <a:ext cx="23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SOPAS Parameter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189" y="4460905"/>
            <a:ext cx="213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SICK -&gt; Hokuyo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189" y="5373852"/>
            <a:ext cx="16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Tracker.cpp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533" y="799700"/>
            <a:ext cx="5962650" cy="14763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741" y="2522229"/>
            <a:ext cx="4295818" cy="169252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741" y="4440426"/>
            <a:ext cx="3667427" cy="20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1356"/>
          <a:stretch/>
        </p:blipFill>
        <p:spPr>
          <a:xfrm>
            <a:off x="3993748" y="153969"/>
            <a:ext cx="7124700" cy="2022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48" y="2445153"/>
            <a:ext cx="6172200" cy="4057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6913" y="581933"/>
            <a:ext cx="16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Tracker.cpp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0066" y="1427308"/>
            <a:ext cx="17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zoneCallback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0147" y="3080795"/>
            <a:ext cx="215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userArrayCallback</a:t>
            </a:r>
            <a:endParaRPr lang="ko-KR" altLang="en-US" b="1" dirty="0"/>
          </a:p>
        </p:txBody>
      </p:sp>
      <p:cxnSp>
        <p:nvCxnSpPr>
          <p:cNvPr id="12" name="직선 화살표 연결선 11"/>
          <p:cNvCxnSpPr>
            <a:stCxn id="8" idx="0"/>
            <a:endCxn id="7" idx="2"/>
          </p:cNvCxnSpPr>
          <p:nvPr/>
        </p:nvCxnSpPr>
        <p:spPr>
          <a:xfrm flipH="1" flipV="1">
            <a:off x="2100805" y="1796640"/>
            <a:ext cx="5374" cy="12841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243784" y="4051139"/>
            <a:ext cx="93252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313234" y="6379580"/>
            <a:ext cx="93252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1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4" y="3981931"/>
            <a:ext cx="6048375" cy="20193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51149"/>
              </p:ext>
            </p:extLst>
          </p:nvPr>
        </p:nvGraphicFramePr>
        <p:xfrm>
          <a:off x="7584613" y="706133"/>
          <a:ext cx="2786305" cy="219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261">
                  <a:extLst>
                    <a:ext uri="{9D8B030D-6E8A-4147-A177-3AD203B41FA5}">
                      <a16:colId xmlns:a16="http://schemas.microsoft.com/office/drawing/2014/main" val="1174722678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63184122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1446250874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37390621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2072025435"/>
                    </a:ext>
                  </a:extLst>
                </a:gridCol>
              </a:tblGrid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561923272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925578386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53086172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104327475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91715231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6679026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4" y="593654"/>
            <a:ext cx="6048375" cy="307779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0560"/>
              </p:ext>
            </p:extLst>
          </p:nvPr>
        </p:nvGraphicFramePr>
        <p:xfrm>
          <a:off x="7584613" y="3805531"/>
          <a:ext cx="2786305" cy="2195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261">
                  <a:extLst>
                    <a:ext uri="{9D8B030D-6E8A-4147-A177-3AD203B41FA5}">
                      <a16:colId xmlns:a16="http://schemas.microsoft.com/office/drawing/2014/main" val="1174722678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63184122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1446250874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637390621"/>
                    </a:ext>
                  </a:extLst>
                </a:gridCol>
                <a:gridCol w="557261">
                  <a:extLst>
                    <a:ext uri="{9D8B030D-6E8A-4147-A177-3AD203B41FA5}">
                      <a16:colId xmlns:a16="http://schemas.microsoft.com/office/drawing/2014/main" val="2072025435"/>
                    </a:ext>
                  </a:extLst>
                </a:gridCol>
              </a:tblGrid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561923272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925578386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53086172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1043274757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91715231"/>
                  </a:ext>
                </a:extLst>
              </a:tr>
              <a:tr h="30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630" marR="91630" marT="45815" marB="45815"/>
                </a:tc>
                <a:extLst>
                  <a:ext uri="{0D108BD9-81ED-4DB2-BD59-A6C34878D82A}">
                    <a16:rowId xmlns:a16="http://schemas.microsoft.com/office/drawing/2014/main" val="26679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147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wavem</dc:creator>
  <cp:lastModifiedBy>wavem</cp:lastModifiedBy>
  <cp:revision>32</cp:revision>
  <dcterms:created xsi:type="dcterms:W3CDTF">2021-04-05T08:24:27Z</dcterms:created>
  <dcterms:modified xsi:type="dcterms:W3CDTF">2021-04-12T08:35:27Z</dcterms:modified>
</cp:coreProperties>
</file>