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70" r:id="rId5"/>
    <p:sldId id="269" r:id="rId6"/>
    <p:sldId id="271" r:id="rId7"/>
    <p:sldId id="260" r:id="rId8"/>
    <p:sldId id="272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>
      <p:cViewPr varScale="1">
        <p:scale>
          <a:sx n="72" d="100"/>
          <a:sy n="7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80440-4CF0-40AD-930E-EC150CE4ADB8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7FE7C-F03F-4768-AF24-603F8E7F1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번하고 </a:t>
            </a:r>
            <a:r>
              <a:rPr lang="en-US" altLang="ko-KR" dirty="0"/>
              <a:t>5</a:t>
            </a:r>
            <a:r>
              <a:rPr lang="ko-KR" altLang="en-US" dirty="0"/>
              <a:t>번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7FE7C-F03F-4768-AF24-603F8E7F1D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7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번하고 </a:t>
            </a:r>
            <a:r>
              <a:rPr lang="en-US" altLang="ko-KR" dirty="0"/>
              <a:t>5</a:t>
            </a:r>
            <a:r>
              <a:rPr lang="ko-KR" altLang="en-US" dirty="0"/>
              <a:t>번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7FE7C-F03F-4768-AF24-603F8E7F1D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7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EC95-27C0-440D-AA87-A76581B1DD7D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71604" y="1714488"/>
            <a:ext cx="928694" cy="785818"/>
            <a:chOff x="1000100" y="1428736"/>
            <a:chExt cx="928694" cy="785818"/>
          </a:xfrm>
        </p:grpSpPr>
        <p:sp>
          <p:nvSpPr>
            <p:cNvPr id="13" name="타원 12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4282" y="3786190"/>
            <a:ext cx="928694" cy="785818"/>
            <a:chOff x="1000100" y="1428736"/>
            <a:chExt cx="928694" cy="785818"/>
          </a:xfrm>
        </p:grpSpPr>
        <p:sp>
          <p:nvSpPr>
            <p:cNvPr id="18" name="타원 17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4282" y="5643578"/>
            <a:ext cx="928694" cy="785818"/>
            <a:chOff x="1000100" y="1428736"/>
            <a:chExt cx="928694" cy="785818"/>
          </a:xfrm>
        </p:grpSpPr>
        <p:sp>
          <p:nvSpPr>
            <p:cNvPr id="28" name="타원 27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85918" y="4572008"/>
            <a:ext cx="928694" cy="785818"/>
            <a:chOff x="1000100" y="1428736"/>
            <a:chExt cx="928694" cy="785818"/>
          </a:xfrm>
        </p:grpSpPr>
        <p:sp>
          <p:nvSpPr>
            <p:cNvPr id="23" name="타원 22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2000240"/>
            <a:ext cx="2428860" cy="30360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6029340" cy="1512889"/>
          </a:xfrm>
        </p:spPr>
        <p:txBody>
          <a:bodyPr/>
          <a:lstStyle/>
          <a:p>
            <a:r>
              <a:rPr lang="en-US" altLang="ko-KR" dirty="0">
                <a:latin typeface="Stencil" pitchFamily="82" charset="0"/>
              </a:rPr>
              <a:t>Love pet 1</a:t>
            </a:r>
            <a:r>
              <a:rPr lang="ko-KR" altLang="en-US" dirty="0">
                <a:latin typeface="Stencil" pitchFamily="82" charset="0"/>
              </a:rPr>
              <a:t>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1538" y="3929066"/>
            <a:ext cx="5057788" cy="154306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Stencil" pitchFamily="82" charset="0"/>
              </a:rPr>
              <a:t>Name : </a:t>
            </a:r>
            <a:r>
              <a:rPr lang="ko-KR" altLang="en-US" dirty="0">
                <a:latin typeface="Stencil" pitchFamily="82" charset="0"/>
              </a:rPr>
              <a:t>전 준 호</a:t>
            </a:r>
            <a:endParaRPr lang="en-US" altLang="ko-KR" dirty="0">
              <a:latin typeface="Stencil" pitchFamily="82" charset="0"/>
            </a:endParaRPr>
          </a:p>
          <a:p>
            <a:r>
              <a:rPr lang="en-US" altLang="ko-KR" sz="2200" dirty="0">
                <a:latin typeface="Stencil" pitchFamily="82" charset="0"/>
              </a:rPr>
              <a:t>	</a:t>
            </a:r>
            <a:r>
              <a:rPr lang="ko-KR" altLang="en-US" sz="2200" dirty="0">
                <a:latin typeface="Stencil" pitchFamily="82" charset="0"/>
              </a:rPr>
              <a:t>김범석</a:t>
            </a:r>
            <a:endParaRPr lang="en-US" altLang="ko-KR" sz="2200" dirty="0">
              <a:latin typeface="Stencil" pitchFamily="82" charset="0"/>
            </a:endParaRPr>
          </a:p>
          <a:p>
            <a:r>
              <a:rPr lang="en-US" altLang="ko-KR" sz="2200" dirty="0">
                <a:latin typeface="Stencil" pitchFamily="82" charset="0"/>
              </a:rPr>
              <a:t>	</a:t>
            </a:r>
            <a:r>
              <a:rPr lang="ko-KR" altLang="en-US" sz="2200" dirty="0">
                <a:latin typeface="Stencil" pitchFamily="82" charset="0"/>
              </a:rPr>
              <a:t>이동선</a:t>
            </a:r>
            <a:endParaRPr lang="en-US" altLang="ko-KR" sz="2200" dirty="0">
              <a:latin typeface="Stencil" pitchFamily="82" charset="0"/>
            </a:endParaRPr>
          </a:p>
          <a:p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57158" y="285728"/>
            <a:ext cx="928694" cy="785818"/>
            <a:chOff x="1000100" y="1428736"/>
            <a:chExt cx="928694" cy="785818"/>
          </a:xfrm>
        </p:grpSpPr>
        <p:sp>
          <p:nvSpPr>
            <p:cNvPr id="33" name="타원 32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535142"/>
            <a:ext cx="4872857" cy="5322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8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Stencil" pitchFamily="82" charset="0"/>
              </a:rPr>
              <a:t>lovepet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535142"/>
            <a:ext cx="7200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Stencil" panose="040409050D0802020404" pitchFamily="82" charset="0"/>
              </a:rPr>
              <a:t>목 차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 요구사항 분석 </a:t>
            </a:r>
            <a:r>
              <a:rPr lang="en-US" altLang="ko-KR" sz="2800" dirty="0">
                <a:solidFill>
                  <a:schemeClr val="bg1"/>
                </a:solidFill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</a:rPr>
              <a:t>변경사항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ER diagram &amp; </a:t>
            </a:r>
            <a:r>
              <a:rPr lang="ko-KR" altLang="en-US" sz="2800" dirty="0">
                <a:solidFill>
                  <a:schemeClr val="bg1"/>
                </a:solidFill>
              </a:rPr>
              <a:t>변경사항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최종 결과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시연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개선 요구 사항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Q &amp; 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27" y="1136098"/>
            <a:ext cx="5829300" cy="519112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6887155" y="-1046587"/>
            <a:ext cx="615553" cy="3229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</a:t>
            </a:r>
            <a:r>
              <a:rPr lang="ko-KR" altLang="en-US" sz="2800" dirty="0">
                <a:solidFill>
                  <a:schemeClr val="bg1"/>
                </a:solidFill>
              </a:rPr>
              <a:t>요구사항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27" y="1136098"/>
            <a:ext cx="5829300" cy="519112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6059064" y="-1874680"/>
            <a:ext cx="615553" cy="4885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</a:t>
            </a:r>
            <a:r>
              <a:rPr lang="ko-KR" altLang="en-US" sz="2800" dirty="0">
                <a:solidFill>
                  <a:schemeClr val="bg1"/>
                </a:solidFill>
              </a:rPr>
              <a:t>요구사항 분석 변경사항 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50422" y="1145371"/>
            <a:ext cx="5972175" cy="5265214"/>
            <a:chOff x="1750422" y="1145371"/>
            <a:chExt cx="5972175" cy="572829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0422" y="1145371"/>
              <a:ext cx="5972175" cy="526521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0459" y="6406936"/>
              <a:ext cx="5972138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6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7175187" y="-758555"/>
            <a:ext cx="615553" cy="2653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diagram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64" y="1488523"/>
            <a:ext cx="6296025" cy="44862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77" y="1500907"/>
            <a:ext cx="6295691" cy="44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6527115" y="-1406627"/>
            <a:ext cx="615553" cy="3949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diagram </a:t>
            </a:r>
            <a:r>
              <a:rPr lang="ko-KR" altLang="en-US" sz="2400" dirty="0">
                <a:solidFill>
                  <a:schemeClr val="bg1"/>
                </a:solidFill>
              </a:rPr>
              <a:t>변경사항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64" y="1488523"/>
            <a:ext cx="6296025" cy="44862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77" y="1500907"/>
            <a:ext cx="6295691" cy="44738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634" y="1515269"/>
            <a:ext cx="6274934" cy="44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0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0000" cy="35742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15191" y="1214422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8" y="357166"/>
            <a:ext cx="246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Stencil" pitchFamily="82" charset="0"/>
              </a:rPr>
              <a:t>lovepet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094947" y="2938368"/>
            <a:ext cx="954107" cy="18829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119795" y="-999938"/>
            <a:ext cx="615553" cy="3424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/>
              <a:t> 3. </a:t>
            </a:r>
            <a:r>
              <a:rPr lang="ko-KR" altLang="en-US" sz="2800" dirty="0"/>
              <a:t>최종결과</a:t>
            </a:r>
            <a:r>
              <a:rPr lang="en-US" altLang="ko-KR" sz="2800" dirty="0"/>
              <a:t>(</a:t>
            </a:r>
            <a:r>
              <a:rPr lang="ko-KR" altLang="en-US" sz="2800" dirty="0"/>
              <a:t>시연</a:t>
            </a:r>
            <a:r>
              <a:rPr lang="en-US" altLang="ko-KR" sz="2800" dirty="0"/>
              <a:t>)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0000" cy="35742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15191" y="1214422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8" y="357166"/>
            <a:ext cx="246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Stencil" pitchFamily="82" charset="0"/>
              </a:rPr>
              <a:t>lovepet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119795" y="-999938"/>
            <a:ext cx="615553" cy="3424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/>
              <a:t> 4. </a:t>
            </a:r>
            <a:r>
              <a:rPr lang="ko-KR" altLang="en-US" sz="2800" dirty="0"/>
              <a:t>개선 요구 사항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535142"/>
            <a:ext cx="7200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 구매 절차를 준수하지 않아도 </a:t>
            </a:r>
            <a:r>
              <a:rPr lang="en-US" altLang="ko-KR" sz="2800" dirty="0">
                <a:solidFill>
                  <a:schemeClr val="bg1"/>
                </a:solidFill>
              </a:rPr>
              <a:t>DB</a:t>
            </a:r>
            <a:r>
              <a:rPr lang="ko-KR" altLang="en-US" sz="2800" dirty="0">
                <a:solidFill>
                  <a:schemeClr val="bg1"/>
                </a:solidFill>
              </a:rPr>
              <a:t>내 데이터 처리 </a:t>
            </a:r>
            <a:r>
              <a:rPr lang="ko-KR" altLang="en-US" sz="2800" dirty="0" err="1">
                <a:solidFill>
                  <a:schemeClr val="bg1"/>
                </a:solidFill>
              </a:rPr>
              <a:t>매커니즘</a:t>
            </a:r>
            <a:r>
              <a:rPr lang="ko-KR" altLang="en-US" sz="2800" dirty="0">
                <a:solidFill>
                  <a:schemeClr val="bg1"/>
                </a:solidFill>
              </a:rPr>
              <a:t> 필요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한 동물을 여러 마리 담거나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결제할 때 중복을 지원하지 않아 중복 지원 필요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결제 후 완전한 결제 기록에만 저장되고 회원이 따로 결제 완료된 상황을 확인하는 페이지를 지원하지 않음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이미지 </a:t>
            </a:r>
            <a:r>
              <a:rPr lang="en-US" altLang="ko-KR" sz="2800" dirty="0">
                <a:solidFill>
                  <a:schemeClr val="bg1"/>
                </a:solidFill>
              </a:rPr>
              <a:t>BLOB </a:t>
            </a:r>
            <a:r>
              <a:rPr lang="ko-KR" altLang="en-US" sz="2800" dirty="0">
                <a:solidFill>
                  <a:schemeClr val="bg1"/>
                </a:solidFill>
              </a:rPr>
              <a:t>처리가 지원되지 않아 보안에 취약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동접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시 서버 부하 문제가 있으므로 대안 필요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대규모 서비스 지원 시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0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0"/>
            <a:ext cx="5410783" cy="4714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3042" y="4643446"/>
            <a:ext cx="6357982" cy="1000132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 algn="ctr"/>
            <a:r>
              <a:rPr lang="en-US" altLang="ko-KR" sz="7200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</a:rPr>
              <a:t>Thank You.</a:t>
            </a:r>
          </a:p>
          <a:p>
            <a:pPr algn="ctr"/>
            <a:r>
              <a:rPr lang="en-US" altLang="ko-KR" sz="7200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</a:rPr>
              <a:t>Q &amp; A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119795" y="-999938"/>
            <a:ext cx="615553" cy="3424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/>
              <a:t> 5. Q &amp; A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166</Words>
  <Application>Microsoft Office PowerPoint</Application>
  <PresentationFormat>화면 슬라이드 쇼(4:3)</PresentationFormat>
  <Paragraphs>40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Stencil</vt:lpstr>
      <vt:lpstr>Wingdings</vt:lpstr>
      <vt:lpstr>Office 테마</vt:lpstr>
      <vt:lpstr>Love pet 1조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Puppy ppt</dc:title>
  <dc:creator>USER</dc:creator>
  <cp:lastModifiedBy>Jeon JunHo</cp:lastModifiedBy>
  <cp:revision>75</cp:revision>
  <dcterms:created xsi:type="dcterms:W3CDTF">2012-09-28T18:49:41Z</dcterms:created>
  <dcterms:modified xsi:type="dcterms:W3CDTF">2016-12-07T16:56:54Z</dcterms:modified>
</cp:coreProperties>
</file>