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70" r:id="rId5"/>
    <p:sldId id="269" r:id="rId6"/>
    <p:sldId id="271" r:id="rId7"/>
    <p:sldId id="260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>
      <p:cViewPr varScale="1">
        <p:scale>
          <a:sx n="72" d="100"/>
          <a:sy n="72" d="100"/>
        </p:scale>
        <p:origin x="16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80440-4CF0-40AD-930E-EC150CE4ADB8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7FE7C-F03F-4768-AF24-603F8E7F1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1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번하고 </a:t>
            </a:r>
            <a:r>
              <a:rPr lang="en-US" altLang="ko-KR" dirty="0"/>
              <a:t>5</a:t>
            </a:r>
            <a:r>
              <a:rPr lang="ko-KR" altLang="en-US" dirty="0"/>
              <a:t>번 통합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7FE7C-F03F-4768-AF24-603F8E7F1D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7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번하고 </a:t>
            </a:r>
            <a:r>
              <a:rPr lang="en-US" altLang="ko-KR" dirty="0"/>
              <a:t>5</a:t>
            </a:r>
            <a:r>
              <a:rPr lang="ko-KR" altLang="en-US" dirty="0"/>
              <a:t>번 통합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7FE7C-F03F-4768-AF24-603F8E7F1D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7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6EC95-27C0-440D-AA87-A76581B1DD7D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571604" y="1714488"/>
            <a:ext cx="928694" cy="785818"/>
            <a:chOff x="1000100" y="1428736"/>
            <a:chExt cx="928694" cy="785818"/>
          </a:xfrm>
        </p:grpSpPr>
        <p:sp>
          <p:nvSpPr>
            <p:cNvPr id="13" name="타원 12"/>
            <p:cNvSpPr/>
            <p:nvPr/>
          </p:nvSpPr>
          <p:spPr>
            <a:xfrm>
              <a:off x="1214414" y="1714488"/>
              <a:ext cx="500066" cy="5000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0010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57290" y="1428736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71448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14282" y="3786190"/>
            <a:ext cx="928694" cy="785818"/>
            <a:chOff x="1000100" y="1428736"/>
            <a:chExt cx="928694" cy="785818"/>
          </a:xfrm>
        </p:grpSpPr>
        <p:sp>
          <p:nvSpPr>
            <p:cNvPr id="18" name="타원 17"/>
            <p:cNvSpPr/>
            <p:nvPr/>
          </p:nvSpPr>
          <p:spPr>
            <a:xfrm>
              <a:off x="1214414" y="1714488"/>
              <a:ext cx="500066" cy="5000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0010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357290" y="1428736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71448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14282" y="5643578"/>
            <a:ext cx="928694" cy="785818"/>
            <a:chOff x="1000100" y="1428736"/>
            <a:chExt cx="928694" cy="785818"/>
          </a:xfrm>
        </p:grpSpPr>
        <p:sp>
          <p:nvSpPr>
            <p:cNvPr id="28" name="타원 27"/>
            <p:cNvSpPr/>
            <p:nvPr/>
          </p:nvSpPr>
          <p:spPr>
            <a:xfrm>
              <a:off x="1214414" y="1714488"/>
              <a:ext cx="500066" cy="5000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00010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357290" y="1428736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1448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785918" y="4572008"/>
            <a:ext cx="928694" cy="785818"/>
            <a:chOff x="1000100" y="1428736"/>
            <a:chExt cx="928694" cy="785818"/>
          </a:xfrm>
        </p:grpSpPr>
        <p:sp>
          <p:nvSpPr>
            <p:cNvPr id="23" name="타원 22"/>
            <p:cNvSpPr/>
            <p:nvPr/>
          </p:nvSpPr>
          <p:spPr>
            <a:xfrm>
              <a:off x="1214414" y="1714488"/>
              <a:ext cx="500066" cy="5000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00010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357290" y="1428736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71448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2000240"/>
            <a:ext cx="2428860" cy="30360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6029340" cy="1512889"/>
          </a:xfrm>
        </p:spPr>
        <p:txBody>
          <a:bodyPr/>
          <a:lstStyle/>
          <a:p>
            <a:r>
              <a:rPr lang="en-US" altLang="ko-KR" dirty="0">
                <a:latin typeface="Stencil" pitchFamily="82" charset="0"/>
              </a:rPr>
              <a:t>Love pet 1</a:t>
            </a:r>
            <a:r>
              <a:rPr lang="ko-KR" altLang="en-US" dirty="0">
                <a:latin typeface="Stencil" pitchFamily="82" charset="0"/>
              </a:rPr>
              <a:t>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71538" y="3929066"/>
            <a:ext cx="5057788" cy="154306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Stencil" pitchFamily="82" charset="0"/>
              </a:rPr>
              <a:t>Name : </a:t>
            </a:r>
            <a:r>
              <a:rPr lang="ko-KR" altLang="en-US" dirty="0">
                <a:latin typeface="Stencil" pitchFamily="82" charset="0"/>
              </a:rPr>
              <a:t>전 준 호</a:t>
            </a:r>
            <a:endParaRPr lang="en-US" altLang="ko-KR" dirty="0">
              <a:latin typeface="Stencil" pitchFamily="82" charset="0"/>
            </a:endParaRPr>
          </a:p>
          <a:p>
            <a:r>
              <a:rPr lang="en-US" altLang="ko-KR" sz="2200" dirty="0">
                <a:latin typeface="Stencil" pitchFamily="82" charset="0"/>
              </a:rPr>
              <a:t>	</a:t>
            </a:r>
            <a:r>
              <a:rPr lang="ko-KR" altLang="en-US" sz="2200" dirty="0">
                <a:latin typeface="Stencil" pitchFamily="82" charset="0"/>
              </a:rPr>
              <a:t>김범석</a:t>
            </a:r>
            <a:endParaRPr lang="en-US" altLang="ko-KR" sz="2200" dirty="0">
              <a:latin typeface="Stencil" pitchFamily="82" charset="0"/>
            </a:endParaRPr>
          </a:p>
          <a:p>
            <a:r>
              <a:rPr lang="en-US" altLang="ko-KR" sz="2200" dirty="0">
                <a:latin typeface="Stencil" pitchFamily="82" charset="0"/>
              </a:rPr>
              <a:t>	</a:t>
            </a:r>
            <a:r>
              <a:rPr lang="ko-KR" altLang="en-US" sz="2200" dirty="0">
                <a:latin typeface="Stencil" pitchFamily="82" charset="0"/>
              </a:rPr>
              <a:t>이동선</a:t>
            </a:r>
            <a:endParaRPr lang="en-US" altLang="ko-KR" sz="2200" dirty="0">
              <a:latin typeface="Stencil" pitchFamily="82" charset="0"/>
            </a:endParaRPr>
          </a:p>
          <a:p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357158" y="285728"/>
            <a:ext cx="928694" cy="785818"/>
            <a:chOff x="1000100" y="1428736"/>
            <a:chExt cx="928694" cy="785818"/>
          </a:xfrm>
        </p:grpSpPr>
        <p:sp>
          <p:nvSpPr>
            <p:cNvPr id="33" name="타원 32"/>
            <p:cNvSpPr/>
            <p:nvPr/>
          </p:nvSpPr>
          <p:spPr>
            <a:xfrm>
              <a:off x="1214414" y="1714488"/>
              <a:ext cx="500066" cy="5000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00010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1357290" y="1428736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71448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1535142"/>
            <a:ext cx="4872857" cy="53228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214290"/>
            <a:ext cx="2486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Stencil" pitchFamily="82" charset="0"/>
              </a:rPr>
              <a:t>lovepet</a:t>
            </a:r>
            <a:endParaRPr lang="ko-KR" altLang="en-US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1052736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535142"/>
            <a:ext cx="7200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Stencil" panose="040409050D0802020404" pitchFamily="82" charset="0"/>
              </a:rPr>
              <a:t>목 차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4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3200" dirty="0">
                <a:solidFill>
                  <a:schemeClr val="bg1"/>
                </a:solidFill>
              </a:rPr>
              <a:t> 요구사항 분석 </a:t>
            </a:r>
            <a:r>
              <a:rPr lang="en-US" altLang="ko-KR" sz="3200" dirty="0">
                <a:solidFill>
                  <a:schemeClr val="bg1"/>
                </a:solidFill>
              </a:rPr>
              <a:t>&amp; </a:t>
            </a:r>
            <a:r>
              <a:rPr lang="ko-KR" altLang="en-US" sz="3200" dirty="0">
                <a:solidFill>
                  <a:schemeClr val="bg1"/>
                </a:solidFill>
              </a:rPr>
              <a:t>변경사항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3200" dirty="0">
                <a:solidFill>
                  <a:schemeClr val="bg1"/>
                </a:solidFill>
              </a:rPr>
              <a:t> ER diagram &amp; </a:t>
            </a:r>
            <a:r>
              <a:rPr lang="ko-KR" altLang="en-US" sz="3200" dirty="0">
                <a:solidFill>
                  <a:schemeClr val="bg1"/>
                </a:solidFill>
              </a:rPr>
              <a:t>변경사항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최종 결과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시연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3844239"/>
            <a:ext cx="3214678" cy="3013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214290"/>
            <a:ext cx="2414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Stencil" pitchFamily="82" charset="0"/>
              </a:rPr>
              <a:t>lovepet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052736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27" y="1136098"/>
            <a:ext cx="5829300" cy="519112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TextBox 8"/>
          <p:cNvSpPr txBox="1"/>
          <p:nvPr/>
        </p:nvSpPr>
        <p:spPr>
          <a:xfrm rot="16200000">
            <a:off x="6887155" y="-1046587"/>
            <a:ext cx="615553" cy="3229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chemeClr val="bg1"/>
                </a:solidFill>
              </a:rPr>
              <a:t> 2. </a:t>
            </a:r>
            <a:r>
              <a:rPr lang="ko-KR" altLang="en-US" sz="2800" dirty="0">
                <a:solidFill>
                  <a:schemeClr val="bg1"/>
                </a:solidFill>
              </a:rPr>
              <a:t>요구사항 분석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3844239"/>
            <a:ext cx="3214678" cy="3013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214290"/>
            <a:ext cx="2414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Stencil" pitchFamily="82" charset="0"/>
              </a:rPr>
              <a:t>lovepet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052736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27" y="1136098"/>
            <a:ext cx="5829300" cy="519112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TextBox 8"/>
          <p:cNvSpPr txBox="1"/>
          <p:nvPr/>
        </p:nvSpPr>
        <p:spPr>
          <a:xfrm rot="16200000">
            <a:off x="6059064" y="-1874680"/>
            <a:ext cx="615553" cy="4885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chemeClr val="bg1"/>
                </a:solidFill>
              </a:rPr>
              <a:t> 2. </a:t>
            </a:r>
            <a:r>
              <a:rPr lang="ko-KR" altLang="en-US" sz="2800" dirty="0">
                <a:solidFill>
                  <a:schemeClr val="bg1"/>
                </a:solidFill>
              </a:rPr>
              <a:t>요구사항 분석 변경사항 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50422" y="1145371"/>
            <a:ext cx="5972175" cy="5265214"/>
            <a:chOff x="1750422" y="1145371"/>
            <a:chExt cx="5972175" cy="572829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0422" y="1145371"/>
              <a:ext cx="5972175" cy="526521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0459" y="6406936"/>
              <a:ext cx="5972138" cy="466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863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3844239"/>
            <a:ext cx="3214678" cy="3013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214290"/>
            <a:ext cx="2414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Stencil" pitchFamily="82" charset="0"/>
              </a:rPr>
              <a:t>lovepet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7175187" y="-758555"/>
            <a:ext cx="615553" cy="26535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chemeClr val="bg1"/>
                </a:solidFill>
              </a:rPr>
              <a:t> 2. ER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diagram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052736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364" y="1488523"/>
            <a:ext cx="6296025" cy="448627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877" y="1500907"/>
            <a:ext cx="6295691" cy="44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3844239"/>
            <a:ext cx="3214678" cy="3013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214290"/>
            <a:ext cx="2414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Stencil" pitchFamily="82" charset="0"/>
              </a:rPr>
              <a:t>lovepet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6527115" y="-1406627"/>
            <a:ext cx="615553" cy="39497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chemeClr val="bg1"/>
                </a:solidFill>
              </a:rPr>
              <a:t> 2. ER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diagram </a:t>
            </a:r>
            <a:r>
              <a:rPr lang="ko-KR" altLang="en-US" sz="2400" dirty="0">
                <a:solidFill>
                  <a:schemeClr val="bg1"/>
                </a:solidFill>
              </a:rPr>
              <a:t>변경사항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052736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364" y="1488523"/>
            <a:ext cx="6296025" cy="448627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877" y="1500907"/>
            <a:ext cx="6295691" cy="44738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634" y="1515269"/>
            <a:ext cx="6274934" cy="44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0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80000" cy="357428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15191" y="1214422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388" y="357166"/>
            <a:ext cx="2463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Stencil" pitchFamily="82" charset="0"/>
              </a:rPr>
              <a:t>lovepet</a:t>
            </a:r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4094947" y="2938368"/>
            <a:ext cx="954107" cy="18829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2119795" y="-999938"/>
            <a:ext cx="615553" cy="3424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/>
              <a:t> 3. </a:t>
            </a:r>
            <a:r>
              <a:rPr lang="ko-KR" altLang="en-US" sz="2800" dirty="0"/>
              <a:t>최종결과</a:t>
            </a:r>
            <a:r>
              <a:rPr lang="en-US" altLang="ko-KR" sz="2800" dirty="0"/>
              <a:t>(</a:t>
            </a:r>
            <a:r>
              <a:rPr lang="ko-KR" altLang="en-US" sz="2800" dirty="0"/>
              <a:t>시연</a:t>
            </a:r>
            <a:r>
              <a:rPr lang="en-US" altLang="ko-KR" sz="2800" dirty="0"/>
              <a:t>)</a:t>
            </a:r>
            <a:endParaRPr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0"/>
            <a:ext cx="5410783" cy="4714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3042" y="4643446"/>
            <a:ext cx="6357982" cy="1000132"/>
          </a:xfrm>
          <a:prstGeom prst="rect">
            <a:avLst/>
          </a:prstGeom>
          <a:noFill/>
        </p:spPr>
        <p:txBody>
          <a:bodyPr wrap="square" rtlCol="0">
            <a:normAutofit fontScale="47500" lnSpcReduction="20000"/>
          </a:bodyPr>
          <a:lstStyle/>
          <a:p>
            <a:pPr algn="ctr"/>
            <a:r>
              <a:rPr lang="en-US" altLang="ko-KR" sz="7200" dirty="0">
                <a:solidFill>
                  <a:schemeClr val="bg1">
                    <a:lumMod val="65000"/>
                  </a:schemeClr>
                </a:solidFill>
                <a:latin typeface="Stencil" pitchFamily="82" charset="0"/>
              </a:rPr>
              <a:t>Thank You.</a:t>
            </a:r>
          </a:p>
          <a:p>
            <a:pPr algn="ctr"/>
            <a:r>
              <a:rPr lang="en-US" altLang="ko-KR" sz="7200" dirty="0">
                <a:solidFill>
                  <a:schemeClr val="bg1">
                    <a:lumMod val="65000"/>
                  </a:schemeClr>
                </a:solidFill>
                <a:latin typeface="Stencil" pitchFamily="82" charset="0"/>
              </a:rPr>
              <a:t>Q &amp; A</a:t>
            </a:r>
            <a:endParaRPr lang="ko-KR" altLang="en-US" sz="72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81</Words>
  <Application>Microsoft Office PowerPoint</Application>
  <PresentationFormat>화면 슬라이드 쇼(4:3)</PresentationFormat>
  <Paragraphs>31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Stencil</vt:lpstr>
      <vt:lpstr>Wingdings</vt:lpstr>
      <vt:lpstr>Office 테마</vt:lpstr>
      <vt:lpstr>Love pet 1조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Puppy ppt</dc:title>
  <dc:creator>USER</dc:creator>
  <cp:lastModifiedBy>Jeon JunHo</cp:lastModifiedBy>
  <cp:revision>66</cp:revision>
  <dcterms:created xsi:type="dcterms:W3CDTF">2012-09-28T18:49:41Z</dcterms:created>
  <dcterms:modified xsi:type="dcterms:W3CDTF">2016-12-05T01:36:22Z</dcterms:modified>
</cp:coreProperties>
</file>