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A199-1C36-47BC-9805-A22EFB492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32EF0-FDFD-4043-B8FA-3208D05B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32FDA-DB3F-4718-A9E0-636AF98E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BCCC-1EFC-4284-957C-FDD7EB5D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A0055-7FE4-4F40-8A66-75AC1769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36C2F-24A8-4C31-9527-12F72E9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7F3EC-2EAA-4FEB-BB70-882E3689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262C-DA37-4170-A89D-D8141768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80F79-1571-4660-A6DB-F430639C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B0074-E895-4F30-8273-3E6C8022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4420B1-4213-49C2-A80D-E175C02AD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06EB6-D882-448B-9880-ECF66B641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D5CBF-98F9-4671-A957-FEAA2940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04287-523E-41B4-A68F-22913763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5CFC1-0A3A-495B-9CB5-44564530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A497E-8B61-4215-8B5A-1B7DD416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1ED7C-CE5A-4EE8-9A3D-5FD51FC2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23BA-95E6-4A90-B7A2-6D441501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45626-063C-427E-9510-30670AA9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6A27D-0110-4985-BB1A-2105F54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9A752-C3AC-4A2D-8760-B354F713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8F7DF-3350-444F-A192-4C580ECE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92F65-2843-4D9C-A719-E20BD17A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6A4EB-DD21-4783-881B-476BC267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0B736-82D6-491D-8B72-C44F0461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7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7DF6-FF5B-4115-985A-FF895420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9A7F0-90AD-4225-BB86-C0FAD994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0A964-3E55-4AB5-9CF1-5C69A278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3958B-7D7A-496A-9589-D66DDBBA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646B7-E670-4AD3-B4A3-ADCFF250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183D1-53A7-4A4A-AF77-E6945309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5DD67-8ED3-4E99-A79E-51214E5D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2F694-550C-4C1F-A84B-CB5969E3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566C1-C85B-4F75-860F-228CBD7D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9452A1-4091-40A8-BA83-3B9C6CF0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25932B-2480-475F-BEE2-9715EF41F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BDF18-A6B1-4581-9DED-EAF7746F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B44BB-BF49-49B5-849A-59C93E53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5DD2AC-9B9C-4930-91D3-A78D4E80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1CDE-A1C1-42F4-8A14-D306D690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3CE75-6BCB-42C7-A443-6CD1E2B9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92476-0194-4DA9-8220-2C65AAD0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90C8FC-9AB1-4B0F-BF20-6302486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91B30-A5DB-4F25-87EB-7C1E4EE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AF36D-01DB-473D-A1BB-E00C0C9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A9A1E-972D-47A2-9A79-E440EFD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8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1D136-01F3-4F54-9869-4B7F4B59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4EAA8-6746-44E3-A3F7-1BB31BF8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31AF8-6C6A-4EE2-95DD-25F79478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5940E-8397-4C78-AECE-F48A64BE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914A3-1CA4-410F-82E1-A49B4F0E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EE334-14DB-44FD-B85A-33A4EBB2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2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614F9-7CFC-4F22-BCB5-9DE5DB7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FDC969-3AD8-488E-ADFC-6FDB1D8B4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2995F-D0B4-4056-83B8-EF57D8CE8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5EB9E-C6C0-4152-A5B8-307A78B6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B5AE7-31E7-42AF-876C-AC3404BE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E3AAD-D79A-40F4-995C-8A08681E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E4F7A9-0CB7-43ED-B360-DD344405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2CE2B-0476-4831-A3BE-D2539902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6F2E-609B-4049-91B9-8BAAB1E3F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FB53-85AE-42F3-9986-2C99F1AD752A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B41F5-0156-4E64-B315-23481506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FA845-6601-40E1-B24C-47481EA1E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261A-8DBA-477B-8F43-EF3A9DB71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534DF-A0A2-4AF9-A88F-6652E72DF0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D50307-B9D2-4787-9177-C635132CEA31}"/>
              </a:ext>
            </a:extLst>
          </p:cNvPr>
          <p:cNvGrpSpPr/>
          <p:nvPr/>
        </p:nvGrpSpPr>
        <p:grpSpPr>
          <a:xfrm>
            <a:off x="836103" y="1787067"/>
            <a:ext cx="4554898" cy="3403022"/>
            <a:chOff x="4407032" y="1145356"/>
            <a:chExt cx="4554898" cy="340302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D73B36C-9DDE-4183-AA13-A19BB4C9292A}"/>
                </a:ext>
              </a:extLst>
            </p:cNvPr>
            <p:cNvSpPr/>
            <p:nvPr/>
          </p:nvSpPr>
          <p:spPr>
            <a:xfrm>
              <a:off x="5718928" y="1145356"/>
              <a:ext cx="754144" cy="7824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x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7C5C2CC-DDF4-4A49-869B-D0F006EBA189}"/>
                </a:ext>
              </a:extLst>
            </p:cNvPr>
            <p:cNvSpPr/>
            <p:nvPr/>
          </p:nvSpPr>
          <p:spPr>
            <a:xfrm>
              <a:off x="7030825" y="2513813"/>
              <a:ext cx="754144" cy="7824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y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5FA2C91-B72F-4E00-A222-9D02A0BAEE43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>
              <a:off x="6362630" y="1813198"/>
              <a:ext cx="778637" cy="815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0AE8CE-5126-4260-B15D-B3D6D659649F}"/>
                </a:ext>
              </a:extLst>
            </p:cNvPr>
            <p:cNvSpPr/>
            <p:nvPr/>
          </p:nvSpPr>
          <p:spPr>
            <a:xfrm>
              <a:off x="4407032" y="2513813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a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99D9ED1-EF05-4C97-8AA2-F0D4363309FC}"/>
                </a:ext>
              </a:extLst>
            </p:cNvPr>
            <p:cNvCxnSpPr>
              <a:stCxn id="5" idx="3"/>
              <a:endCxn id="9" idx="7"/>
            </p:cNvCxnSpPr>
            <p:nvPr/>
          </p:nvCxnSpPr>
          <p:spPr>
            <a:xfrm flipH="1">
              <a:off x="5050734" y="1813198"/>
              <a:ext cx="778636" cy="815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2885375-C46B-4D94-B1FA-92EDD338963D}"/>
                </a:ext>
              </a:extLst>
            </p:cNvPr>
            <p:cNvSpPr/>
            <p:nvPr/>
          </p:nvSpPr>
          <p:spPr>
            <a:xfrm>
              <a:off x="5985558" y="3765953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b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04FB963-EBE4-4E01-B1D1-52765BD93CE0}"/>
                </a:ext>
              </a:extLst>
            </p:cNvPr>
            <p:cNvSpPr/>
            <p:nvPr/>
          </p:nvSpPr>
          <p:spPr>
            <a:xfrm>
              <a:off x="8207786" y="3765952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c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F470A8F-031F-4592-8389-CD8E0100CDC5}"/>
                </a:ext>
              </a:extLst>
            </p:cNvPr>
            <p:cNvCxnSpPr>
              <a:stCxn id="6" idx="3"/>
              <a:endCxn id="12" idx="7"/>
            </p:cNvCxnSpPr>
            <p:nvPr/>
          </p:nvCxnSpPr>
          <p:spPr>
            <a:xfrm flipH="1">
              <a:off x="6629260" y="3181655"/>
              <a:ext cx="512007" cy="6988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D58DB2B-4EA5-4F5E-A888-BF4C1BF42E7C}"/>
                </a:ext>
              </a:extLst>
            </p:cNvPr>
            <p:cNvCxnSpPr>
              <a:stCxn id="6" idx="5"/>
              <a:endCxn id="13" idx="1"/>
            </p:cNvCxnSpPr>
            <p:nvPr/>
          </p:nvCxnSpPr>
          <p:spPr>
            <a:xfrm>
              <a:off x="7674527" y="3181655"/>
              <a:ext cx="643701" cy="69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0D2D82-0157-419A-8436-A7D5E9DC9A6D}"/>
              </a:ext>
            </a:extLst>
          </p:cNvPr>
          <p:cNvGrpSpPr/>
          <p:nvPr/>
        </p:nvGrpSpPr>
        <p:grpSpPr>
          <a:xfrm>
            <a:off x="6950698" y="1495664"/>
            <a:ext cx="4478401" cy="3866672"/>
            <a:chOff x="3158674" y="1075344"/>
            <a:chExt cx="4478401" cy="386667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BB439CB-2D81-4A9C-9CC7-0F04380DA9F8}"/>
                </a:ext>
              </a:extLst>
            </p:cNvPr>
            <p:cNvSpPr/>
            <p:nvPr/>
          </p:nvSpPr>
          <p:spPr>
            <a:xfrm>
              <a:off x="4369555" y="2646575"/>
              <a:ext cx="754144" cy="7824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x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21D27-8494-407F-B021-9A5182642137}"/>
                </a:ext>
              </a:extLst>
            </p:cNvPr>
            <p:cNvSpPr/>
            <p:nvPr/>
          </p:nvSpPr>
          <p:spPr>
            <a:xfrm>
              <a:off x="5718928" y="1075344"/>
              <a:ext cx="754144" cy="7824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y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941A4-3F82-49CC-851C-7D770010422F}"/>
                </a:ext>
              </a:extLst>
            </p:cNvPr>
            <p:cNvSpPr/>
            <p:nvPr/>
          </p:nvSpPr>
          <p:spPr>
            <a:xfrm>
              <a:off x="3158674" y="4159590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a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B191FA-F3AB-40FF-994F-7F90B81E5834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>
            <a:xfrm flipH="1">
              <a:off x="3802376" y="3314417"/>
              <a:ext cx="677621" cy="959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3AFD8E-5D79-4C32-BFF0-9446F039BB9B}"/>
                </a:ext>
              </a:extLst>
            </p:cNvPr>
            <p:cNvSpPr/>
            <p:nvPr/>
          </p:nvSpPr>
          <p:spPr>
            <a:xfrm>
              <a:off x="5555992" y="4159591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b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B0FC718-C9A0-4577-9515-7FBC71F211E8}"/>
                </a:ext>
              </a:extLst>
            </p:cNvPr>
            <p:cNvSpPr/>
            <p:nvPr/>
          </p:nvSpPr>
          <p:spPr>
            <a:xfrm>
              <a:off x="6882931" y="2646574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</a:rPr>
                <a:t>c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3A7D020-6D6A-4384-B11F-951C06C0C50B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5013257" y="3314417"/>
              <a:ext cx="653177" cy="959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88DCFE0-FE9D-42E4-941A-3D9E3C871C7C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746627" y="1743186"/>
              <a:ext cx="1082743" cy="903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373DE86-5CC5-442A-862B-A5DF084E3478}"/>
                </a:ext>
              </a:extLst>
            </p:cNvPr>
            <p:cNvCxnSpPr>
              <a:stCxn id="23" idx="5"/>
              <a:endCxn id="27" idx="1"/>
            </p:cNvCxnSpPr>
            <p:nvPr/>
          </p:nvCxnSpPr>
          <p:spPr>
            <a:xfrm>
              <a:off x="6362630" y="1743186"/>
              <a:ext cx="630743" cy="10179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4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534DF-A0A2-4AF9-A88F-6652E72DF0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19BB3-E443-447F-8AA5-E46CE03E0800}"/>
              </a:ext>
            </a:extLst>
          </p:cNvPr>
          <p:cNvGrpSpPr/>
          <p:nvPr/>
        </p:nvGrpSpPr>
        <p:grpSpPr>
          <a:xfrm>
            <a:off x="3158674" y="1075344"/>
            <a:ext cx="4478401" cy="3866672"/>
            <a:chOff x="3158674" y="1075344"/>
            <a:chExt cx="4478401" cy="386667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A854BAF-FE33-4DF0-8B80-02A25353C96B}"/>
                </a:ext>
              </a:extLst>
            </p:cNvPr>
            <p:cNvSpPr/>
            <p:nvPr/>
          </p:nvSpPr>
          <p:spPr>
            <a:xfrm>
              <a:off x="4369555" y="2646575"/>
              <a:ext cx="754144" cy="7824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x</a:t>
              </a:r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4D6961F-0A63-495D-9477-B9EB695F1C92}"/>
                </a:ext>
              </a:extLst>
            </p:cNvPr>
            <p:cNvSpPr/>
            <p:nvPr/>
          </p:nvSpPr>
          <p:spPr>
            <a:xfrm>
              <a:off x="5718928" y="1075344"/>
              <a:ext cx="754144" cy="7824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y</a:t>
              </a:r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0E60BC-C71F-42BE-952A-935B7E3BDBEF}"/>
                </a:ext>
              </a:extLst>
            </p:cNvPr>
            <p:cNvSpPr/>
            <p:nvPr/>
          </p:nvSpPr>
          <p:spPr>
            <a:xfrm>
              <a:off x="3158674" y="4159590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a</a:t>
              </a:r>
              <a:endParaRPr lang="ko-KR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42A3174-156C-422C-9D04-40A581C55063}"/>
                </a:ext>
              </a:extLst>
            </p:cNvPr>
            <p:cNvCxnSpPr>
              <a:stCxn id="5" idx="3"/>
              <a:endCxn id="8" idx="7"/>
            </p:cNvCxnSpPr>
            <p:nvPr/>
          </p:nvCxnSpPr>
          <p:spPr>
            <a:xfrm flipH="1">
              <a:off x="3802376" y="3314417"/>
              <a:ext cx="677621" cy="959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4E44F3-4A1F-44B5-A856-4D670C630C99}"/>
                </a:ext>
              </a:extLst>
            </p:cNvPr>
            <p:cNvSpPr/>
            <p:nvPr/>
          </p:nvSpPr>
          <p:spPr>
            <a:xfrm>
              <a:off x="5555992" y="4159591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b</a:t>
              </a:r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2938A29-EB63-4642-AF3E-E20DAFA2D0B4}"/>
                </a:ext>
              </a:extLst>
            </p:cNvPr>
            <p:cNvSpPr/>
            <p:nvPr/>
          </p:nvSpPr>
          <p:spPr>
            <a:xfrm>
              <a:off x="6882931" y="2646574"/>
              <a:ext cx="754144" cy="7824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c</a:t>
              </a:r>
              <a:endParaRPr lang="ko-KR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B3CFE2-D867-4436-BB71-B1F5B1598087}"/>
                </a:ext>
              </a:extLst>
            </p:cNvPr>
            <p:cNvCxnSpPr>
              <a:stCxn id="5" idx="5"/>
              <a:endCxn id="10" idx="1"/>
            </p:cNvCxnSpPr>
            <p:nvPr/>
          </p:nvCxnSpPr>
          <p:spPr>
            <a:xfrm>
              <a:off x="5013257" y="3314417"/>
              <a:ext cx="653177" cy="959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F59FA9-EB4C-4875-A6FD-F16F6EE010EE}"/>
                </a:ext>
              </a:extLst>
            </p:cNvPr>
            <p:cNvCxnSpPr>
              <a:stCxn id="6" idx="3"/>
              <a:endCxn id="5" idx="0"/>
            </p:cNvCxnSpPr>
            <p:nvPr/>
          </p:nvCxnSpPr>
          <p:spPr>
            <a:xfrm flipH="1">
              <a:off x="4746627" y="1743186"/>
              <a:ext cx="1082743" cy="903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E8D59E2-B55E-49D7-B473-544FEBCDEB1C}"/>
                </a:ext>
              </a:extLst>
            </p:cNvPr>
            <p:cNvCxnSpPr>
              <a:stCxn id="6" idx="5"/>
              <a:endCxn id="11" idx="1"/>
            </p:cNvCxnSpPr>
            <p:nvPr/>
          </p:nvCxnSpPr>
          <p:spPr>
            <a:xfrm>
              <a:off x="6362630" y="1743186"/>
              <a:ext cx="630743" cy="10179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6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전철민</dc:creator>
  <cp:lastModifiedBy>전철민</cp:lastModifiedBy>
  <cp:revision>8</cp:revision>
  <dcterms:created xsi:type="dcterms:W3CDTF">2020-03-04T10:37:33Z</dcterms:created>
  <dcterms:modified xsi:type="dcterms:W3CDTF">2020-03-04T10:51:13Z</dcterms:modified>
</cp:coreProperties>
</file>