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CDAC-3C1B-4FCF-B6F5-2CC90FE3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1BAE3-202B-4003-955C-1AE68B16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35A16-9C77-49A8-A704-55ED8186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1D8D1-4572-452E-8FA8-9BF2ED52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F79BA-1634-47A3-8B22-9423729A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4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2495E-3976-45A0-BA50-21672359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0A09A-6FC6-47E0-B626-39AD1A9D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A3E10-C87D-4A5D-9BC8-46F70E49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9654E-11E6-47C2-A0DC-10DA49F4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CE709-975B-49DE-97DB-62709706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6D509-DD1F-4B13-BA8D-BFDF5BFAC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561A10-B690-46DC-B3B1-8B91FD14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527AE-79C9-403F-AB9F-C844AC78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6815E-00C3-4263-BB45-97CFFF1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0BA61-1640-436F-934E-18B0F9AA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3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BAC0-C95D-45A4-B56B-113E522D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50C1F-4059-41EF-A9BD-AB44B900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FD5A8-9827-46D9-92A2-E007C26B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0F388-54E2-4062-A27F-DB013954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5706C-E03D-4DA1-98CE-72AC3F6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1E4B7-78C5-4A65-BE6A-3B51E516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92A9E-30A7-4767-A319-070621672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1CF0-5244-40F8-AD7D-10E30C09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6A296-05D3-4270-BCBD-D1254403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DDA3-3F39-4337-A443-A1C866AA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F251-4E47-477B-8ABF-131D974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2DFD6-86AE-47E7-94DC-1FC9667A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DE100-9953-4F0B-8022-962FCF31C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9D669-A2C5-40CA-9053-4F9AC083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BE70B-8011-41C9-A709-EB8CE72C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F5191-34D6-46BB-9212-47EBD41B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9EA9-3EBE-41A6-9071-77FCC9A0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D35C17-2A17-42F7-AE0D-48F18552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A5368-B118-43B7-AEB3-D0BD4AF4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BAA7AF-8DC8-41CF-852F-FC995400F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A2F06-D9BE-45C1-9F6D-379164F98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115B04-2D22-42B1-B54F-7B81A535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874EAC-3916-43CC-9C4D-29576A41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56CB3-8988-4330-9B58-7B58EE4D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943C-1EE9-44D2-A617-1925746F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82B41C-99AC-44D0-BDE2-AB60526C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C2D33-848D-4E40-8903-D264C0E0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A269E3-C352-4893-A802-5CC246F2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5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467259-4ED8-4992-943D-4BA0BFD4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47FF4-7A2E-40F0-93BF-442A4CD6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A2B79E-0D5F-47BE-A489-C0E7F77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7723-DE5E-4957-B64B-58835CC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D0CC8-CCC7-41D3-865E-AC4E390D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19005-86EE-49E6-B3EA-FB592004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36CA8-C214-4BFD-A4FA-0E85670E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54319-B584-41C5-9D83-D978457B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17F80-4946-4D0F-8E07-6F538DA2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8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EDAF-7C58-4A00-9BCE-2F07BB55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EFB78-A854-4C1A-947D-E31A3D7F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95648-BB57-413F-86AF-C936034D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06AF0-1177-4418-BD97-FCB4153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589AC-C809-4286-81CA-5F6121B2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22E86-5E0D-4AB9-A015-453D0FE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20CE1-A2F1-4583-B644-6E137D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4933A-5E5E-4E3F-9360-1DEF47C6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B8495-5C18-433F-B24E-16060DAE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5033-C660-4BAC-A388-145CEF029CA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637B9-9F4A-4BAF-8FDE-201BD3E4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82714-83BE-4F68-851A-668DD1D36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4771-6ECC-4F15-9409-622EFC61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71078-B71B-4835-B3EC-61BDE64B9A2A}"/>
              </a:ext>
            </a:extLst>
          </p:cNvPr>
          <p:cNvSpPr txBox="1"/>
          <p:nvPr/>
        </p:nvSpPr>
        <p:spPr>
          <a:xfrm>
            <a:off x="1395664" y="786064"/>
            <a:ext cx="14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func(3)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3B31-8FEF-4916-9BB6-5FE325E2BC39}"/>
              </a:ext>
            </a:extLst>
          </p:cNvPr>
          <p:cNvSpPr txBox="1"/>
          <p:nvPr/>
        </p:nvSpPr>
        <p:spPr>
          <a:xfrm>
            <a:off x="1957138" y="1917032"/>
            <a:ext cx="14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func(2)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76ABF-E820-4C61-B560-1D474CFC00E4}"/>
              </a:ext>
            </a:extLst>
          </p:cNvPr>
          <p:cNvSpPr txBox="1"/>
          <p:nvPr/>
        </p:nvSpPr>
        <p:spPr>
          <a:xfrm>
            <a:off x="2518611" y="2979820"/>
            <a:ext cx="141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func(1)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B15F-F0F3-4080-81F9-3C4D2CEAAB60}"/>
              </a:ext>
            </a:extLst>
          </p:cNvPr>
          <p:cNvSpPr txBox="1"/>
          <p:nvPr/>
        </p:nvSpPr>
        <p:spPr>
          <a:xfrm>
            <a:off x="3080086" y="4042608"/>
            <a:ext cx="141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func(0)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922945-5F72-45DE-874C-450484F9F221}"/>
              </a:ext>
            </a:extLst>
          </p:cNvPr>
          <p:cNvCxnSpPr>
            <a:cxnSpLocks/>
          </p:cNvCxnSpPr>
          <p:nvPr/>
        </p:nvCxnSpPr>
        <p:spPr>
          <a:xfrm>
            <a:off x="2101516" y="1333170"/>
            <a:ext cx="0" cy="457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77ACE8-1527-4DFA-8942-4182C567EE27}"/>
              </a:ext>
            </a:extLst>
          </p:cNvPr>
          <p:cNvCxnSpPr>
            <a:cxnSpLocks/>
          </p:cNvCxnSpPr>
          <p:nvPr/>
        </p:nvCxnSpPr>
        <p:spPr>
          <a:xfrm>
            <a:off x="2662990" y="2425832"/>
            <a:ext cx="0" cy="457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96A508-0F15-47FC-A590-9FBB12156EBA}"/>
              </a:ext>
            </a:extLst>
          </p:cNvPr>
          <p:cNvCxnSpPr>
            <a:cxnSpLocks/>
          </p:cNvCxnSpPr>
          <p:nvPr/>
        </p:nvCxnSpPr>
        <p:spPr>
          <a:xfrm>
            <a:off x="3224462" y="3479193"/>
            <a:ext cx="0" cy="457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4BE-1C26-433B-B8C4-CFA5388AB28D}"/>
              </a:ext>
            </a:extLst>
          </p:cNvPr>
          <p:cNvSpPr txBox="1"/>
          <p:nvPr/>
        </p:nvSpPr>
        <p:spPr>
          <a:xfrm>
            <a:off x="3505864" y="5024567"/>
            <a:ext cx="141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E04A16-CD7D-4ED0-8FF7-ED5ADFF334E2}"/>
              </a:ext>
            </a:extLst>
          </p:cNvPr>
          <p:cNvCxnSpPr>
            <a:cxnSpLocks/>
          </p:cNvCxnSpPr>
          <p:nvPr/>
        </p:nvCxnSpPr>
        <p:spPr>
          <a:xfrm>
            <a:off x="3750296" y="4504273"/>
            <a:ext cx="0" cy="457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4E679D-EEA1-4762-8069-702A7485F0C9}"/>
              </a:ext>
            </a:extLst>
          </p:cNvPr>
          <p:cNvSpPr txBox="1"/>
          <p:nvPr/>
        </p:nvSpPr>
        <p:spPr>
          <a:xfrm>
            <a:off x="2992518" y="1355529"/>
            <a:ext cx="11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Hello..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FEFE8-E5D6-4070-9F69-67AE420B8597}"/>
              </a:ext>
            </a:extLst>
          </p:cNvPr>
          <p:cNvSpPr txBox="1"/>
          <p:nvPr/>
        </p:nvSpPr>
        <p:spPr>
          <a:xfrm>
            <a:off x="3185144" y="2405399"/>
            <a:ext cx="11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Hello..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72A43-93CD-4A19-92D0-BD9C51A137B1}"/>
              </a:ext>
            </a:extLst>
          </p:cNvPr>
          <p:cNvSpPr txBox="1"/>
          <p:nvPr/>
        </p:nvSpPr>
        <p:spPr>
          <a:xfrm>
            <a:off x="3787262" y="3465126"/>
            <a:ext cx="11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Hello..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FC43B5DF-7CA7-450C-B36E-8EB2A4F86A9B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2518612" y="3210653"/>
            <a:ext cx="561475" cy="1062788"/>
          </a:xfrm>
          <a:prstGeom prst="curvedConnector3">
            <a:avLst>
              <a:gd name="adj1" fmla="val 1407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591E1AD1-B5A0-4218-A2F0-DEBBCA7BB7F1}"/>
              </a:ext>
            </a:extLst>
          </p:cNvPr>
          <p:cNvCxnSpPr>
            <a:cxnSpLocks/>
          </p:cNvCxnSpPr>
          <p:nvPr/>
        </p:nvCxnSpPr>
        <p:spPr>
          <a:xfrm rot="10800000">
            <a:off x="3080085" y="4240385"/>
            <a:ext cx="425778" cy="981959"/>
          </a:xfrm>
          <a:prstGeom prst="curvedConnector3">
            <a:avLst>
              <a:gd name="adj1" fmla="val 1536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AE86519-4880-44E2-BE55-14300EE247C3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>
            <a:off x="1957139" y="2147865"/>
            <a:ext cx="561473" cy="1062788"/>
          </a:xfrm>
          <a:prstGeom prst="curvedConnector3">
            <a:avLst>
              <a:gd name="adj1" fmla="val 1407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98BC79D-711A-4D81-B29F-3E2904D43133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1395664" y="1016897"/>
            <a:ext cx="561474" cy="1130968"/>
          </a:xfrm>
          <a:prstGeom prst="curvedConnector3">
            <a:avLst>
              <a:gd name="adj1" fmla="val 1407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71078-B71B-4835-B3EC-61BDE64B9A2A}"/>
              </a:ext>
            </a:extLst>
          </p:cNvPr>
          <p:cNvSpPr txBox="1"/>
          <p:nvPr/>
        </p:nvSpPr>
        <p:spPr>
          <a:xfrm>
            <a:off x="5390147" y="1111818"/>
            <a:ext cx="14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func(3)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3B31-8FEF-4916-9BB6-5FE325E2BC39}"/>
              </a:ext>
            </a:extLst>
          </p:cNvPr>
          <p:cNvSpPr txBox="1"/>
          <p:nvPr/>
        </p:nvSpPr>
        <p:spPr>
          <a:xfrm>
            <a:off x="4935354" y="2231283"/>
            <a:ext cx="23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+ func(2)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76ABF-E820-4C61-B560-1D474CFC00E4}"/>
              </a:ext>
            </a:extLst>
          </p:cNvPr>
          <p:cNvSpPr txBox="1"/>
          <p:nvPr/>
        </p:nvSpPr>
        <p:spPr>
          <a:xfrm>
            <a:off x="5174179" y="3243361"/>
            <a:ext cx="187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+ func(1)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B15F-F0F3-4080-81F9-3C4D2CEAAB60}"/>
              </a:ext>
            </a:extLst>
          </p:cNvPr>
          <p:cNvSpPr txBox="1"/>
          <p:nvPr/>
        </p:nvSpPr>
        <p:spPr>
          <a:xfrm>
            <a:off x="5083946" y="4255439"/>
            <a:ext cx="202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+ func(0)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4BE-1C26-433B-B8C4-CFA5388AB28D}"/>
              </a:ext>
            </a:extLst>
          </p:cNvPr>
          <p:cNvSpPr txBox="1"/>
          <p:nvPr/>
        </p:nvSpPr>
        <p:spPr>
          <a:xfrm>
            <a:off x="5405388" y="5407963"/>
            <a:ext cx="141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0;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DD7F45-0BA4-4B1A-9E48-26E1B39F74DF}"/>
              </a:ext>
            </a:extLst>
          </p:cNvPr>
          <p:cNvCxnSpPr/>
          <p:nvPr/>
        </p:nvCxnSpPr>
        <p:spPr>
          <a:xfrm>
            <a:off x="6400800" y="4885273"/>
            <a:ext cx="0" cy="489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752194-FDBD-4998-9714-1A445D531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23560" y="4717104"/>
            <a:ext cx="472440" cy="657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489B32-0CCD-4917-B3D5-D651F63B73E8}"/>
              </a:ext>
            </a:extLst>
          </p:cNvPr>
          <p:cNvCxnSpPr>
            <a:cxnSpLocks/>
          </p:cNvCxnSpPr>
          <p:nvPr/>
        </p:nvCxnSpPr>
        <p:spPr>
          <a:xfrm>
            <a:off x="6111238" y="1610485"/>
            <a:ext cx="0" cy="508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51C616-F552-434A-8504-CE05CEC847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692948"/>
            <a:ext cx="15238" cy="55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BBC931-E1B2-4B50-B301-51E7F67DEF9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705026"/>
            <a:ext cx="15238" cy="55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5964F0-C93F-4996-BB27-20FDA896CD87}"/>
              </a:ext>
            </a:extLst>
          </p:cNvPr>
          <p:cNvSpPr txBox="1"/>
          <p:nvPr/>
        </p:nvSpPr>
        <p:spPr>
          <a:xfrm>
            <a:off x="3366041" y="4255438"/>
            <a:ext cx="124546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+ 0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A83C12-30E0-4BFE-8970-D11A3D5395F9}"/>
              </a:ext>
            </a:extLst>
          </p:cNvPr>
          <p:cNvCxnSpPr/>
          <p:nvPr/>
        </p:nvCxnSpPr>
        <p:spPr>
          <a:xfrm flipV="1">
            <a:off x="4511040" y="3705026"/>
            <a:ext cx="1287780" cy="485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73025E-9FD3-4954-9F6D-CF6C0393EA1E}"/>
              </a:ext>
            </a:extLst>
          </p:cNvPr>
          <p:cNvSpPr txBox="1"/>
          <p:nvPr/>
        </p:nvSpPr>
        <p:spPr>
          <a:xfrm>
            <a:off x="2849880" y="3243361"/>
            <a:ext cx="17536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+ 1 + 0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FB8730-FCE5-4E94-8303-34971E1EF275}"/>
              </a:ext>
            </a:extLst>
          </p:cNvPr>
          <p:cNvCxnSpPr/>
          <p:nvPr/>
        </p:nvCxnSpPr>
        <p:spPr>
          <a:xfrm flipV="1">
            <a:off x="4389120" y="2692948"/>
            <a:ext cx="1516380" cy="492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BC7810-5493-4192-8A14-02ACBC697597}"/>
              </a:ext>
            </a:extLst>
          </p:cNvPr>
          <p:cNvSpPr txBox="1"/>
          <p:nvPr/>
        </p:nvSpPr>
        <p:spPr>
          <a:xfrm>
            <a:off x="2613661" y="2231283"/>
            <a:ext cx="205308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+ 2 + 1 + 0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2D6E40-FFB4-4EE4-9461-D61C3C26CAC2}"/>
              </a:ext>
            </a:extLst>
          </p:cNvPr>
          <p:cNvCxnSpPr/>
          <p:nvPr/>
        </p:nvCxnSpPr>
        <p:spPr>
          <a:xfrm flipV="1">
            <a:off x="4603481" y="1573483"/>
            <a:ext cx="966739" cy="54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1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71078-B71B-4835-B3EC-61BDE64B9A2A}"/>
              </a:ext>
            </a:extLst>
          </p:cNvPr>
          <p:cNvSpPr txBox="1"/>
          <p:nvPr/>
        </p:nvSpPr>
        <p:spPr>
          <a:xfrm>
            <a:off x="5390147" y="1111818"/>
            <a:ext cx="14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func(3)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3B31-8FEF-4916-9BB6-5FE325E2BC39}"/>
              </a:ext>
            </a:extLst>
          </p:cNvPr>
          <p:cNvSpPr txBox="1"/>
          <p:nvPr/>
        </p:nvSpPr>
        <p:spPr>
          <a:xfrm>
            <a:off x="4935354" y="2231283"/>
            <a:ext cx="23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x func(2)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76ABF-E820-4C61-B560-1D474CFC00E4}"/>
              </a:ext>
            </a:extLst>
          </p:cNvPr>
          <p:cNvSpPr txBox="1"/>
          <p:nvPr/>
        </p:nvSpPr>
        <p:spPr>
          <a:xfrm>
            <a:off x="5174179" y="3243361"/>
            <a:ext cx="187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x func(1)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B15F-F0F3-4080-81F9-3C4D2CEAAB60}"/>
              </a:ext>
            </a:extLst>
          </p:cNvPr>
          <p:cNvSpPr txBox="1"/>
          <p:nvPr/>
        </p:nvSpPr>
        <p:spPr>
          <a:xfrm>
            <a:off x="5083946" y="4255439"/>
            <a:ext cx="202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x func(0)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4BE-1C26-433B-B8C4-CFA5388AB28D}"/>
              </a:ext>
            </a:extLst>
          </p:cNvPr>
          <p:cNvSpPr txBox="1"/>
          <p:nvPr/>
        </p:nvSpPr>
        <p:spPr>
          <a:xfrm>
            <a:off x="5405388" y="5407963"/>
            <a:ext cx="141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1;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DD7F45-0BA4-4B1A-9E48-26E1B39F74DF}"/>
              </a:ext>
            </a:extLst>
          </p:cNvPr>
          <p:cNvCxnSpPr/>
          <p:nvPr/>
        </p:nvCxnSpPr>
        <p:spPr>
          <a:xfrm>
            <a:off x="6400800" y="4885273"/>
            <a:ext cx="0" cy="489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752194-FDBD-4998-9714-1A445D531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23560" y="4717104"/>
            <a:ext cx="472440" cy="657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489B32-0CCD-4917-B3D5-D651F63B73E8}"/>
              </a:ext>
            </a:extLst>
          </p:cNvPr>
          <p:cNvCxnSpPr>
            <a:cxnSpLocks/>
          </p:cNvCxnSpPr>
          <p:nvPr/>
        </p:nvCxnSpPr>
        <p:spPr>
          <a:xfrm>
            <a:off x="6111238" y="1610485"/>
            <a:ext cx="0" cy="508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51C616-F552-434A-8504-CE05CEC847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692948"/>
            <a:ext cx="15238" cy="55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BBC931-E1B2-4B50-B301-51E7F67DEF9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705026"/>
            <a:ext cx="15238" cy="55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5964F0-C93F-4996-BB27-20FDA896CD87}"/>
              </a:ext>
            </a:extLst>
          </p:cNvPr>
          <p:cNvSpPr txBox="1"/>
          <p:nvPr/>
        </p:nvSpPr>
        <p:spPr>
          <a:xfrm>
            <a:off x="3366041" y="4255438"/>
            <a:ext cx="124546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x 1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A83C12-30E0-4BFE-8970-D11A3D5395F9}"/>
              </a:ext>
            </a:extLst>
          </p:cNvPr>
          <p:cNvCxnSpPr/>
          <p:nvPr/>
        </p:nvCxnSpPr>
        <p:spPr>
          <a:xfrm flipV="1">
            <a:off x="4511040" y="3705026"/>
            <a:ext cx="1287780" cy="485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73025E-9FD3-4954-9F6D-CF6C0393EA1E}"/>
              </a:ext>
            </a:extLst>
          </p:cNvPr>
          <p:cNvSpPr txBox="1"/>
          <p:nvPr/>
        </p:nvSpPr>
        <p:spPr>
          <a:xfrm>
            <a:off x="2849880" y="3243361"/>
            <a:ext cx="17536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x 1 x 1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FB8730-FCE5-4E94-8303-34971E1EF275}"/>
              </a:ext>
            </a:extLst>
          </p:cNvPr>
          <p:cNvCxnSpPr/>
          <p:nvPr/>
        </p:nvCxnSpPr>
        <p:spPr>
          <a:xfrm flipV="1">
            <a:off x="4389120" y="2692948"/>
            <a:ext cx="1516380" cy="492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BC7810-5493-4192-8A14-02ACBC697597}"/>
              </a:ext>
            </a:extLst>
          </p:cNvPr>
          <p:cNvSpPr txBox="1"/>
          <p:nvPr/>
        </p:nvSpPr>
        <p:spPr>
          <a:xfrm>
            <a:off x="2613661" y="2231283"/>
            <a:ext cx="205308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x 2 X 1 x 1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2D6E40-FFB4-4EE4-9461-D61C3C26CAC2}"/>
              </a:ext>
            </a:extLst>
          </p:cNvPr>
          <p:cNvCxnSpPr/>
          <p:nvPr/>
        </p:nvCxnSpPr>
        <p:spPr>
          <a:xfrm flipV="1">
            <a:off x="4603481" y="1573483"/>
            <a:ext cx="966739" cy="54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71078-B71B-4835-B3EC-61BDE64B9A2A}"/>
              </a:ext>
            </a:extLst>
          </p:cNvPr>
          <p:cNvSpPr txBox="1"/>
          <p:nvPr/>
        </p:nvSpPr>
        <p:spPr>
          <a:xfrm>
            <a:off x="5390147" y="1111818"/>
            <a:ext cx="14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func(3)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23B31-8FEF-4916-9BB6-5FE325E2BC39}"/>
              </a:ext>
            </a:extLst>
          </p:cNvPr>
          <p:cNvSpPr txBox="1"/>
          <p:nvPr/>
        </p:nvSpPr>
        <p:spPr>
          <a:xfrm>
            <a:off x="4935354" y="2231283"/>
            <a:ext cx="23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x func(2)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76ABF-E820-4C61-B560-1D474CFC00E4}"/>
              </a:ext>
            </a:extLst>
          </p:cNvPr>
          <p:cNvSpPr txBox="1"/>
          <p:nvPr/>
        </p:nvSpPr>
        <p:spPr>
          <a:xfrm>
            <a:off x="5174179" y="3243361"/>
            <a:ext cx="187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x func(1)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B15F-F0F3-4080-81F9-3C4D2CEAAB60}"/>
              </a:ext>
            </a:extLst>
          </p:cNvPr>
          <p:cNvSpPr txBox="1"/>
          <p:nvPr/>
        </p:nvSpPr>
        <p:spPr>
          <a:xfrm>
            <a:off x="5083946" y="4255439"/>
            <a:ext cx="202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x func(0)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4BE-1C26-433B-B8C4-CFA5388AB28D}"/>
              </a:ext>
            </a:extLst>
          </p:cNvPr>
          <p:cNvSpPr txBox="1"/>
          <p:nvPr/>
        </p:nvSpPr>
        <p:spPr>
          <a:xfrm>
            <a:off x="5405388" y="5407963"/>
            <a:ext cx="141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1;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DD7F45-0BA4-4B1A-9E48-26E1B39F74DF}"/>
              </a:ext>
            </a:extLst>
          </p:cNvPr>
          <p:cNvCxnSpPr/>
          <p:nvPr/>
        </p:nvCxnSpPr>
        <p:spPr>
          <a:xfrm>
            <a:off x="6400800" y="4885273"/>
            <a:ext cx="0" cy="489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752194-FDBD-4998-9714-1A445D531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23560" y="4717104"/>
            <a:ext cx="472440" cy="657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489B32-0CCD-4917-B3D5-D651F63B73E8}"/>
              </a:ext>
            </a:extLst>
          </p:cNvPr>
          <p:cNvCxnSpPr>
            <a:cxnSpLocks/>
          </p:cNvCxnSpPr>
          <p:nvPr/>
        </p:nvCxnSpPr>
        <p:spPr>
          <a:xfrm>
            <a:off x="6111238" y="1610485"/>
            <a:ext cx="0" cy="508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51C616-F552-434A-8504-CE05CEC847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692948"/>
            <a:ext cx="15238" cy="55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BBC931-E1B2-4B50-B301-51E7F67DEF9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6000" y="3705026"/>
            <a:ext cx="15238" cy="55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5964F0-C93F-4996-BB27-20FDA896CD87}"/>
              </a:ext>
            </a:extLst>
          </p:cNvPr>
          <p:cNvSpPr txBox="1"/>
          <p:nvPr/>
        </p:nvSpPr>
        <p:spPr>
          <a:xfrm>
            <a:off x="3366041" y="4255438"/>
            <a:ext cx="124546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x 1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A83C12-30E0-4BFE-8970-D11A3D5395F9}"/>
              </a:ext>
            </a:extLst>
          </p:cNvPr>
          <p:cNvCxnSpPr/>
          <p:nvPr/>
        </p:nvCxnSpPr>
        <p:spPr>
          <a:xfrm flipV="1">
            <a:off x="4511040" y="3705026"/>
            <a:ext cx="1287780" cy="485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73025E-9FD3-4954-9F6D-CF6C0393EA1E}"/>
              </a:ext>
            </a:extLst>
          </p:cNvPr>
          <p:cNvSpPr txBox="1"/>
          <p:nvPr/>
        </p:nvSpPr>
        <p:spPr>
          <a:xfrm>
            <a:off x="2849880" y="3243361"/>
            <a:ext cx="17536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x 1 x 1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FB8730-FCE5-4E94-8303-34971E1EF275}"/>
              </a:ext>
            </a:extLst>
          </p:cNvPr>
          <p:cNvCxnSpPr/>
          <p:nvPr/>
        </p:nvCxnSpPr>
        <p:spPr>
          <a:xfrm flipV="1">
            <a:off x="4389120" y="2692948"/>
            <a:ext cx="1516380" cy="492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BC7810-5493-4192-8A14-02ACBC697597}"/>
              </a:ext>
            </a:extLst>
          </p:cNvPr>
          <p:cNvSpPr txBox="1"/>
          <p:nvPr/>
        </p:nvSpPr>
        <p:spPr>
          <a:xfrm>
            <a:off x="2613661" y="2231283"/>
            <a:ext cx="205308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x 2 x 1 x 1</a:t>
            </a:r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2D6E40-FFB4-4EE4-9461-D61C3C26CAC2}"/>
              </a:ext>
            </a:extLst>
          </p:cNvPr>
          <p:cNvCxnSpPr/>
          <p:nvPr/>
        </p:nvCxnSpPr>
        <p:spPr>
          <a:xfrm flipV="1">
            <a:off x="4603481" y="1573483"/>
            <a:ext cx="966739" cy="54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CE049A-B9DF-43BA-AA7E-F2E336966E08}"/>
              </a:ext>
            </a:extLst>
          </p:cNvPr>
          <p:cNvGrpSpPr/>
          <p:nvPr/>
        </p:nvGrpSpPr>
        <p:grpSpPr>
          <a:xfrm>
            <a:off x="1099794" y="664432"/>
            <a:ext cx="10004981" cy="5522785"/>
            <a:chOff x="1099794" y="664432"/>
            <a:chExt cx="10004981" cy="552278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7EDECC5-1E24-47F0-A79E-F6225FA6D2B0}"/>
                </a:ext>
              </a:extLst>
            </p:cNvPr>
            <p:cNvGrpSpPr/>
            <p:nvPr/>
          </p:nvGrpSpPr>
          <p:grpSpPr>
            <a:xfrm>
              <a:off x="1099794" y="1414019"/>
              <a:ext cx="10004981" cy="3968698"/>
              <a:chOff x="1099794" y="1414019"/>
              <a:chExt cx="10004981" cy="396869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C38A578-AB07-4AF2-95BD-877032618932}"/>
                  </a:ext>
                </a:extLst>
              </p:cNvPr>
              <p:cNvGrpSpPr/>
              <p:nvPr/>
            </p:nvGrpSpPr>
            <p:grpSpPr>
              <a:xfrm>
                <a:off x="1099794" y="2684282"/>
                <a:ext cx="9992412" cy="1489435"/>
                <a:chOff x="1099794" y="2684282"/>
                <a:chExt cx="9992412" cy="148943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50EDDB6-C947-4C90-9D49-275C13035DD3}"/>
                    </a:ext>
                  </a:extLst>
                </p:cNvPr>
                <p:cNvSpPr/>
                <p:nvPr/>
              </p:nvSpPr>
              <p:spPr>
                <a:xfrm>
                  <a:off x="1099794" y="2684282"/>
                  <a:ext cx="9992412" cy="148943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205584BD-BDA9-43F9-A80B-8AAA40101011}"/>
                    </a:ext>
                  </a:extLst>
                </p:cNvPr>
                <p:cNvCxnSpPr/>
                <p:nvPr/>
              </p:nvCxnSpPr>
              <p:spPr>
                <a:xfrm>
                  <a:off x="2394408" y="2684282"/>
                  <a:ext cx="0" cy="14894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5482F4D-4906-490B-A879-56FCFECC8EB2}"/>
                  </a:ext>
                </a:extLst>
              </p:cNvPr>
              <p:cNvSpPr/>
              <p:nvPr/>
            </p:nvSpPr>
            <p:spPr>
              <a:xfrm>
                <a:off x="1102936" y="1414019"/>
                <a:ext cx="9992412" cy="1282047"/>
              </a:xfrm>
              <a:custGeom>
                <a:avLst/>
                <a:gdLst>
                  <a:gd name="connsiteX0" fmla="*/ 0 w 9992412"/>
                  <a:gd name="connsiteY0" fmla="*/ 1272620 h 1282047"/>
                  <a:gd name="connsiteX1" fmla="*/ 5071621 w 9992412"/>
                  <a:gd name="connsiteY1" fmla="*/ 2 h 1282047"/>
                  <a:gd name="connsiteX2" fmla="*/ 9992412 w 9992412"/>
                  <a:gd name="connsiteY2" fmla="*/ 1282047 h 12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92412" h="1282047">
                    <a:moveTo>
                      <a:pt x="0" y="1272620"/>
                    </a:moveTo>
                    <a:cubicBezTo>
                      <a:pt x="1703109" y="635525"/>
                      <a:pt x="3406219" y="-1569"/>
                      <a:pt x="5071621" y="2"/>
                    </a:cubicBezTo>
                    <a:cubicBezTo>
                      <a:pt x="6737023" y="1573"/>
                      <a:pt x="8364717" y="641810"/>
                      <a:pt x="9992412" y="1282047"/>
                    </a:cubicBezTo>
                  </a:path>
                </a:pathLst>
              </a:cu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연결선: 구부러짐 12">
                <a:extLst>
                  <a:ext uri="{FF2B5EF4-FFF2-40B4-BE49-F238E27FC236}">
                    <a16:creationId xmlns:a16="http://schemas.microsoft.com/office/drawing/2014/main" id="{74C60960-47B3-4031-891F-8AD11D009D78}"/>
                  </a:ext>
                </a:extLst>
              </p:cNvPr>
              <p:cNvCxnSpPr/>
              <p:nvPr/>
            </p:nvCxnSpPr>
            <p:spPr>
              <a:xfrm rot="5400000">
                <a:off x="2393230" y="4174895"/>
                <a:ext cx="2357" cy="12700"/>
              </a:xfrm>
              <a:prstGeom prst="curved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635254AD-5760-4B24-B57A-F42532A34745}"/>
                  </a:ext>
                </a:extLst>
              </p:cNvPr>
              <p:cNvSpPr/>
              <p:nvPr/>
            </p:nvSpPr>
            <p:spPr>
              <a:xfrm>
                <a:off x="2384981" y="4147794"/>
                <a:ext cx="8719794" cy="1234923"/>
              </a:xfrm>
              <a:custGeom>
                <a:avLst/>
                <a:gdLst>
                  <a:gd name="connsiteX0" fmla="*/ 0 w 8719794"/>
                  <a:gd name="connsiteY0" fmla="*/ 0 h 1234923"/>
                  <a:gd name="connsiteX1" fmla="*/ 4675695 w 8719794"/>
                  <a:gd name="connsiteY1" fmla="*/ 1234911 h 1234923"/>
                  <a:gd name="connsiteX2" fmla="*/ 8719794 w 8719794"/>
                  <a:gd name="connsiteY2" fmla="*/ 18853 h 123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19794" h="1234923">
                    <a:moveTo>
                      <a:pt x="0" y="0"/>
                    </a:moveTo>
                    <a:cubicBezTo>
                      <a:pt x="1611198" y="615884"/>
                      <a:pt x="3222396" y="1231769"/>
                      <a:pt x="4675695" y="1234911"/>
                    </a:cubicBezTo>
                    <a:cubicBezTo>
                      <a:pt x="6128994" y="1238053"/>
                      <a:pt x="7424394" y="628453"/>
                      <a:pt x="8719794" y="18853"/>
                    </a:cubicBezTo>
                  </a:path>
                </a:pathLst>
              </a:cu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5B481E-45CF-4DF6-A5EC-432848A93B22}"/>
                </a:ext>
              </a:extLst>
            </p:cNvPr>
            <p:cNvSpPr txBox="1"/>
            <p:nvPr/>
          </p:nvSpPr>
          <p:spPr>
            <a:xfrm>
              <a:off x="4194928" y="664432"/>
              <a:ext cx="3987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이 문자열의 길이는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E867A-CBDE-4E0E-824B-6C5FC665F619}"/>
                </a:ext>
              </a:extLst>
            </p:cNvPr>
            <p:cNvSpPr txBox="1"/>
            <p:nvPr/>
          </p:nvSpPr>
          <p:spPr>
            <a:xfrm>
              <a:off x="5026058" y="5602442"/>
              <a:ext cx="3987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이 문자열의 길이 </a:t>
              </a:r>
              <a:r>
                <a:rPr lang="en-US" altLang="ko-KR" sz="320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+ 1</a:t>
              </a:r>
              <a:endParaRPr lang="ko-KR" altLang="en-US" sz="3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5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152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전철민</dc:creator>
  <cp:lastModifiedBy>전철민</cp:lastModifiedBy>
  <cp:revision>10</cp:revision>
  <dcterms:created xsi:type="dcterms:W3CDTF">2020-02-13T06:15:12Z</dcterms:created>
  <dcterms:modified xsi:type="dcterms:W3CDTF">2020-02-13T09:57:42Z</dcterms:modified>
</cp:coreProperties>
</file>