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9B4A-ABCA-4232-A64F-0C9B4FBAE3AF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17-29F6-49EA-BDF0-87F8BDFFB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9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9B4A-ABCA-4232-A64F-0C9B4FBAE3AF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17-29F6-49EA-BDF0-87F8BDFFB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24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9B4A-ABCA-4232-A64F-0C9B4FBAE3AF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17-29F6-49EA-BDF0-87F8BDFFB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67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9B4A-ABCA-4232-A64F-0C9B4FBAE3AF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17-29F6-49EA-BDF0-87F8BDFFB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4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9B4A-ABCA-4232-A64F-0C9B4FBAE3AF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17-29F6-49EA-BDF0-87F8BDFFB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17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9B4A-ABCA-4232-A64F-0C9B4FBAE3AF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17-29F6-49EA-BDF0-87F8BDFFB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7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9B4A-ABCA-4232-A64F-0C9B4FBAE3AF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17-29F6-49EA-BDF0-87F8BDFFB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6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9B4A-ABCA-4232-A64F-0C9B4FBAE3AF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17-29F6-49EA-BDF0-87F8BDFFB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32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9B4A-ABCA-4232-A64F-0C9B4FBAE3AF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17-29F6-49EA-BDF0-87F8BDFFB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31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9B4A-ABCA-4232-A64F-0C9B4FBAE3AF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17-29F6-49EA-BDF0-87F8BDFFB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47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9B4A-ABCA-4232-A64F-0C9B4FBAE3AF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17-29F6-49EA-BDF0-87F8BDFFB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17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49B4A-ABCA-4232-A64F-0C9B4FBAE3AF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6F17-29F6-49EA-BDF0-87F8BDFFB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40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372200" y="692696"/>
            <a:ext cx="2520280" cy="4104456"/>
            <a:chOff x="6372200" y="1340768"/>
            <a:chExt cx="2520280" cy="4104456"/>
          </a:xfrm>
        </p:grpSpPr>
        <p:sp>
          <p:nvSpPr>
            <p:cNvPr id="6" name="직사각형 5"/>
            <p:cNvSpPr/>
            <p:nvPr/>
          </p:nvSpPr>
          <p:spPr>
            <a:xfrm>
              <a:off x="6372200" y="1340768"/>
              <a:ext cx="2520280" cy="41044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96236" y="1594181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Commit log</a:t>
              </a:r>
              <a:endParaRPr lang="ko-KR" altLang="en-US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696236" y="2636912"/>
              <a:ext cx="187220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message</a:t>
              </a:r>
              <a:endParaRPr lang="ko-KR" altLang="en-US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419872" y="692696"/>
            <a:ext cx="2520280" cy="4104456"/>
            <a:chOff x="3419872" y="1340768"/>
            <a:chExt cx="2520280" cy="4104456"/>
          </a:xfrm>
        </p:grpSpPr>
        <p:sp>
          <p:nvSpPr>
            <p:cNvPr id="5" name="직사각형 4"/>
            <p:cNvSpPr/>
            <p:nvPr/>
          </p:nvSpPr>
          <p:spPr>
            <a:xfrm>
              <a:off x="3419872" y="1340768"/>
              <a:ext cx="2520280" cy="41044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43908" y="1489111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Staging</a:t>
              </a:r>
            </a:p>
            <a:p>
              <a:pPr algn="ctr"/>
              <a:r>
                <a:rPr lang="en-US" altLang="ko-KR" dirty="0" smtClean="0"/>
                <a:t>Area(=Index)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63888" y="2607295"/>
              <a:ext cx="22322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200" dirty="0" smtClean="0"/>
                <a:t>스냅샷을 찍기 위해 파일을 고르는 공간</a:t>
              </a:r>
              <a:endParaRPr lang="en-US" altLang="ko-KR" sz="1200" dirty="0" smtClean="0"/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200" dirty="0" smtClean="0"/>
                <a:t>임시 저장 공간</a:t>
              </a:r>
              <a:endParaRPr lang="ko-KR" altLang="en-US" sz="12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95536" y="692696"/>
            <a:ext cx="2520280" cy="4104456"/>
            <a:chOff x="395536" y="1340768"/>
            <a:chExt cx="2520280" cy="4104456"/>
          </a:xfrm>
        </p:grpSpPr>
        <p:sp>
          <p:nvSpPr>
            <p:cNvPr id="4" name="직사각형 3"/>
            <p:cNvSpPr/>
            <p:nvPr/>
          </p:nvSpPr>
          <p:spPr>
            <a:xfrm>
              <a:off x="395536" y="1340768"/>
              <a:ext cx="2520280" cy="41044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1484784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Working</a:t>
              </a:r>
            </a:p>
            <a:p>
              <a:pPr algn="ctr"/>
              <a:r>
                <a:rPr lang="en-US" altLang="ko-KR" dirty="0" smtClean="0"/>
                <a:t>Directory</a:t>
              </a:r>
            </a:p>
            <a:p>
              <a:pPr algn="ctr"/>
              <a:r>
                <a:rPr lang="en-US" altLang="ko-KR" dirty="0" smtClean="0"/>
                <a:t>(=Working Tree)</a:t>
              </a:r>
              <a:endParaRPr lang="ko-KR" altLang="en-US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719572" y="2636912"/>
              <a:ext cx="187220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README.md</a:t>
              </a:r>
              <a:endParaRPr lang="ko-KR" altLang="en-US" sz="1600" dirty="0"/>
            </a:p>
          </p:txBody>
        </p:sp>
      </p:grpSp>
      <p:sp>
        <p:nvSpPr>
          <p:cNvPr id="17" name="타원 16"/>
          <p:cNvSpPr/>
          <p:nvPr/>
        </p:nvSpPr>
        <p:spPr>
          <a:xfrm>
            <a:off x="917594" y="5584271"/>
            <a:ext cx="147616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</a:t>
            </a:r>
            <a:endParaRPr lang="en-US" altLang="ko-KR" dirty="0" smtClean="0"/>
          </a:p>
        </p:txBody>
      </p:sp>
      <p:cxnSp>
        <p:nvCxnSpPr>
          <p:cNvPr id="19" name="직선 화살표 연결선 18"/>
          <p:cNvCxnSpPr>
            <a:stCxn id="17" idx="0"/>
            <a:endCxn id="4" idx="2"/>
          </p:cNvCxnSpPr>
          <p:nvPr/>
        </p:nvCxnSpPr>
        <p:spPr>
          <a:xfrm flipV="1">
            <a:off x="1655676" y="4797152"/>
            <a:ext cx="0" cy="78711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07704" y="508518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Git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working directory </a:t>
            </a:r>
            <a:r>
              <a:rPr lang="ko-KR" altLang="en-US" sz="1200" dirty="0" smtClean="0"/>
              <a:t>감</a:t>
            </a:r>
            <a:r>
              <a:rPr lang="ko-KR" altLang="en-US" sz="1200" dirty="0"/>
              <a:t>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2320" y="260648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04937" y="228382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git</a:t>
            </a:r>
            <a:r>
              <a:rPr lang="en-US" altLang="ko-KR" dirty="0" smtClean="0"/>
              <a:t> add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72200" y="228382"/>
            <a:ext cx="252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git</a:t>
            </a:r>
            <a:r>
              <a:rPr lang="en-US" altLang="ko-KR" dirty="0" smtClean="0"/>
              <a:t> commit –m ‘ 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11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899592" y="1484784"/>
            <a:ext cx="5544616" cy="4253746"/>
            <a:chOff x="899592" y="1484784"/>
            <a:chExt cx="5544616" cy="4253746"/>
          </a:xfrm>
        </p:grpSpPr>
        <p:sp>
          <p:nvSpPr>
            <p:cNvPr id="4" name="직사각형 3"/>
            <p:cNvSpPr/>
            <p:nvPr/>
          </p:nvSpPr>
          <p:spPr>
            <a:xfrm>
              <a:off x="899592" y="4365104"/>
              <a:ext cx="1728192" cy="136815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회사 컴퓨터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716016" y="4370378"/>
              <a:ext cx="1728192" cy="136815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집 컴퓨터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27784" y="1484784"/>
              <a:ext cx="2088232" cy="13681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원격 저장소</a:t>
              </a:r>
              <a:endParaRPr lang="en-US" altLang="ko-KR" dirty="0" smtClean="0"/>
            </a:p>
            <a:p>
              <a:pPr algn="ctr"/>
              <a:r>
                <a:rPr lang="en-US" altLang="ko-KR" dirty="0" err="1" smtClean="0"/>
                <a:t>Github</a:t>
              </a:r>
              <a:endParaRPr lang="ko-KR" altLang="en-US" dirty="0"/>
            </a:p>
          </p:txBody>
        </p:sp>
        <p:cxnSp>
          <p:nvCxnSpPr>
            <p:cNvPr id="8" name="직선 화살표 연결선 7"/>
            <p:cNvCxnSpPr>
              <a:stCxn id="4" idx="0"/>
              <a:endCxn id="6" idx="1"/>
            </p:cNvCxnSpPr>
            <p:nvPr/>
          </p:nvCxnSpPr>
          <p:spPr>
            <a:xfrm flipV="1">
              <a:off x="1763688" y="2168860"/>
              <a:ext cx="864096" cy="2196244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6" idx="3"/>
              <a:endCxn id="5" idx="0"/>
            </p:cNvCxnSpPr>
            <p:nvPr/>
          </p:nvCxnSpPr>
          <p:spPr>
            <a:xfrm>
              <a:off x="4716016" y="2168860"/>
              <a:ext cx="864096" cy="220151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60849" y="275151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push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64088" y="290391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clone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482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4365104"/>
            <a:ext cx="1728192" cy="13681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 컴퓨터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16016" y="4370378"/>
            <a:ext cx="1728192" cy="13681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집 컴퓨터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27784" y="1484784"/>
            <a:ext cx="2088232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원격 저장소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4" idx="0"/>
            <a:endCxn id="6" idx="1"/>
          </p:cNvCxnSpPr>
          <p:nvPr/>
        </p:nvCxnSpPr>
        <p:spPr>
          <a:xfrm flipV="1">
            <a:off x="1763688" y="2168860"/>
            <a:ext cx="864096" cy="2196244"/>
          </a:xfrm>
          <a:prstGeom prst="straightConnector1">
            <a:avLst/>
          </a:prstGeom>
          <a:ln w="57150"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3"/>
            <a:endCxn id="5" idx="0"/>
          </p:cNvCxnSpPr>
          <p:nvPr/>
        </p:nvCxnSpPr>
        <p:spPr>
          <a:xfrm>
            <a:off x="4716016" y="2168860"/>
            <a:ext cx="864096" cy="2201518"/>
          </a:xfrm>
          <a:prstGeom prst="straightConnector1">
            <a:avLst/>
          </a:prstGeom>
          <a:ln w="57150"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0849" y="275151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pull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4088" y="290391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11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95736" y="4370378"/>
            <a:ext cx="1728192" cy="13681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</a:t>
            </a:r>
            <a:r>
              <a:rPr lang="ko-KR" altLang="en-US" dirty="0"/>
              <a:t>장</a:t>
            </a:r>
            <a:r>
              <a:rPr lang="ko-KR" altLang="en-US" dirty="0" smtClean="0"/>
              <a:t> </a:t>
            </a:r>
            <a:r>
              <a:rPr lang="ko-KR" altLang="en-US" dirty="0" smtClean="0"/>
              <a:t>컴퓨터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72200" y="4370378"/>
            <a:ext cx="1728192" cy="13681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</a:t>
            </a:r>
            <a:r>
              <a:rPr lang="ko-KR" altLang="en-US" dirty="0"/>
              <a:t>원</a:t>
            </a:r>
            <a:r>
              <a:rPr lang="ko-KR" altLang="en-US" dirty="0" smtClean="0"/>
              <a:t> 컴퓨터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907704" y="1196752"/>
            <a:ext cx="2088232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팀장 </a:t>
            </a:r>
            <a:r>
              <a:rPr lang="ko-KR" altLang="en-US" dirty="0" smtClean="0"/>
              <a:t>원격 </a:t>
            </a:r>
            <a:r>
              <a:rPr lang="ko-KR" altLang="en-US" dirty="0" smtClean="0"/>
              <a:t>저장소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Github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5508104" y="1196752"/>
            <a:ext cx="2088232" cy="136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팀원 </a:t>
            </a:r>
            <a:r>
              <a:rPr lang="ko-KR" altLang="en-US" dirty="0" smtClean="0"/>
              <a:t>원격 </a:t>
            </a:r>
            <a:r>
              <a:rPr lang="ko-KR" altLang="en-US" dirty="0" smtClean="0"/>
              <a:t>저장소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995936" y="2276872"/>
            <a:ext cx="151216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5976" y="238023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fork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7236296" y="2564904"/>
            <a:ext cx="504056" cy="180547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6372200" y="2564904"/>
            <a:ext cx="504056" cy="180547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059832" y="2564904"/>
            <a:ext cx="504056" cy="180547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2195736" y="2564904"/>
            <a:ext cx="504056" cy="180547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96336" y="321297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clone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36096" y="2996952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add</a:t>
            </a:r>
          </a:p>
          <a:p>
            <a:pPr algn="ctr"/>
            <a:r>
              <a:rPr lang="en-US" altLang="ko-KR" dirty="0" smtClean="0"/>
              <a:t>commit</a:t>
            </a:r>
          </a:p>
          <a:p>
            <a:pPr algn="ctr"/>
            <a:r>
              <a:rPr lang="en-US" altLang="ko-KR" dirty="0" smtClean="0"/>
              <a:t>push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3995936" y="1556792"/>
            <a:ext cx="151216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56178" y="838453"/>
            <a:ext cx="107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pull request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49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835696" y="3652225"/>
            <a:ext cx="1728192" cy="13681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팀장 </a:t>
            </a:r>
            <a:r>
              <a:rPr lang="ko-KR" altLang="en-US" dirty="0" smtClean="0"/>
              <a:t>컴퓨터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96136" y="3638026"/>
            <a:ext cx="1728192" cy="13681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</a:t>
            </a:r>
            <a:r>
              <a:rPr lang="ko-KR" altLang="en-US" dirty="0"/>
              <a:t>원</a:t>
            </a:r>
            <a:r>
              <a:rPr lang="ko-KR" altLang="en-US" dirty="0" smtClean="0"/>
              <a:t> </a:t>
            </a:r>
            <a:r>
              <a:rPr lang="ko-KR" altLang="en-US" dirty="0" smtClean="0"/>
              <a:t>컴퓨터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825754" y="603243"/>
            <a:ext cx="2088232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팀장 </a:t>
            </a:r>
            <a:r>
              <a:rPr lang="ko-KR" altLang="en-US" dirty="0" smtClean="0"/>
              <a:t>원격 </a:t>
            </a:r>
            <a:r>
              <a:rPr lang="ko-KR" altLang="en-US" dirty="0" smtClean="0"/>
              <a:t>저장소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2987824" y="1971395"/>
            <a:ext cx="1224136" cy="166663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220072" y="1971395"/>
            <a:ext cx="936104" cy="166663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2555776" y="1971395"/>
            <a:ext cx="1269978" cy="166663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5580112" y="1971395"/>
            <a:ext cx="936104" cy="166663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63688" y="1971395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add</a:t>
            </a:r>
          </a:p>
          <a:p>
            <a:pPr algn="ctr"/>
            <a:r>
              <a:rPr lang="en-US" altLang="ko-KR" dirty="0" smtClean="0"/>
              <a:t>commit</a:t>
            </a:r>
          </a:p>
          <a:p>
            <a:pPr algn="ctr"/>
            <a:r>
              <a:rPr lang="en-US" altLang="ko-KR" dirty="0" smtClean="0"/>
              <a:t>push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07904" y="27882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pull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88024" y="282325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clone</a:t>
            </a:r>
            <a:endParaRPr lang="en-US" altLang="ko-KR" dirty="0"/>
          </a:p>
        </p:txBody>
      </p:sp>
      <p:sp>
        <p:nvSpPr>
          <p:cNvPr id="25" name="TextBox 24"/>
          <p:cNvSpPr txBox="1"/>
          <p:nvPr/>
        </p:nvSpPr>
        <p:spPr>
          <a:xfrm>
            <a:off x="6372200" y="1817507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팀장의 저장소에 대한 접근 </a:t>
            </a:r>
            <a:r>
              <a:rPr lang="en-US" altLang="ko-KR" sz="1600" dirty="0" smtClean="0"/>
              <a:t>permission</a:t>
            </a:r>
            <a:r>
              <a:rPr lang="ko-KR" altLang="en-US" sz="1600" dirty="0" smtClean="0"/>
              <a:t>을 팀원에게 주면 </a:t>
            </a:r>
            <a:r>
              <a:rPr lang="en-US" altLang="ko-KR" sz="1600" dirty="0" smtClean="0"/>
              <a:t>pull, push</a:t>
            </a:r>
            <a:r>
              <a:rPr lang="ko-KR" altLang="en-US" sz="1600" dirty="0" smtClean="0"/>
              <a:t>가 가능하다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6397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104</Words>
  <Application>Microsoft Office PowerPoint</Application>
  <PresentationFormat>화면 슬라이드 쇼(4:3)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13</cp:revision>
  <dcterms:created xsi:type="dcterms:W3CDTF">2019-09-05T01:53:36Z</dcterms:created>
  <dcterms:modified xsi:type="dcterms:W3CDTF">2019-09-05T08:18:56Z</dcterms:modified>
</cp:coreProperties>
</file>