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473FF-59EB-423B-8F17-BC68B0F7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2C244-94E1-43FA-9239-1D39BDF71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E7EB9-6913-4D87-85FF-9E3D01FD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6F05-CB9B-41E1-980B-A8E683DE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D04E7-1FBF-4740-8A17-3ED68C1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93E99-73B7-4615-9521-5A81760C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EAED9-7BC9-4208-BC4C-DD992DBB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D7DB9-BDC6-4747-AC28-839EAC9E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E50BE-8409-4868-82C3-D51D06E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70AB8-FB8C-43EB-8B5E-040552D9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1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76253-B22A-4BA3-90BC-ED6C9E349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AEA78-D4FD-462A-983D-2C8A500B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4A901-6694-45B0-A5B9-679D03AD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01492-0917-4C53-9E51-01352A57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D6545-F1FB-464D-8251-D44F38B0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C270-E1DB-4715-8AD5-60DE5A3D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15F6A-B2C2-4DE1-B405-4FC1C2E1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983E9-B777-4427-B8FD-04F5B995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8BE28-0B5A-49C3-8FD4-1F234A27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089D-E8E5-4A32-BE8E-27B9D0CB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68DB-01A4-436F-9EA8-030A2BCB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80E9D-4EAA-4CCD-8017-C333EAA1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E34A1-3C56-4F00-8134-25DCE066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AC2C6-F761-440D-B8CD-27A497CE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DABB3-85AF-42EE-A955-D336961A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1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4FB6-26AA-4466-BA22-71DFA2BD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733C0-88CC-41D7-8E66-2BB05433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61143-B503-4C76-BD0E-F6EA5320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703CC-B9A7-49AE-A52A-44F89ED3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4AB25-AC98-4E9D-BFA9-8860302C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B7722-817A-4D5A-8B7C-5DCFAE70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8E22-D8CD-43C0-9F59-9B7A0319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521B2-FD93-44FF-9AB5-E0C381A0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A90A1-1EF7-442E-B200-6E03C552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3E258-D80B-4E82-9066-C7081A736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CDFCAF-D5CD-4561-BBA4-EF3F94526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2707D-59CC-4ACE-981C-3E2AFD01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72E45-6575-4570-A2AA-D73C5F44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9D838E-5752-49E4-8ACC-783BF8C1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A132B-30C7-4922-8114-CF09E254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6D43B-1413-4218-A9C8-3F7AD8C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E728E-671B-475B-A185-5F02B98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1D314-767A-4D7E-9369-D19DC345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CA3A6A-5A3B-489D-807D-DC0D2E24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E3D33-B57E-46F2-866F-90B65ACD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AA20A-044A-4918-8441-E9E135A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741A-194F-483F-803B-EC1D6FE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E7777-A996-4C1D-96DB-D3E70A3D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9927F-39F1-48D8-A9CC-47E4C0E5C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E7D7A-0062-4216-9EDA-DD7FE402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984BA-94E4-44D9-B6C8-2E21D055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B7741-1027-40CE-9707-FC09BF8F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7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339E4-376F-433C-AFBB-39B84125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C70C8-3D52-4EE2-93C1-78E5AE0D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36258-48FC-4094-B0F2-F4152FBF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EFEFD-3735-4EBA-A33A-75416493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CE410-351B-413D-8806-58B92406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82070-14F7-4FC2-8776-DFA4328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2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6E68FB-7E96-4618-8A88-2EBEFD6D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3B12C-14FB-4030-B18B-451319EB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A1241-6B1C-4725-99BE-F8A59AA59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6D20-BAB6-4C90-9E24-30473B08A67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126D-80D4-4E72-A176-D4024D3CF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06616-13E1-484D-B8FE-0784BC3BF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AA70-4E31-4F5E-960B-5C2DB245E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C19426-7894-4AC6-8315-8450FC118AFE}"/>
              </a:ext>
            </a:extLst>
          </p:cNvPr>
          <p:cNvSpPr/>
          <p:nvPr/>
        </p:nvSpPr>
        <p:spPr>
          <a:xfrm>
            <a:off x="1315453" y="1716505"/>
            <a:ext cx="2598821" cy="14437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myCom1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8B9DDC-C9AA-40DD-9367-604AEA4AEAA4}"/>
              </a:ext>
            </a:extLst>
          </p:cNvPr>
          <p:cNvSpPr/>
          <p:nvPr/>
        </p:nvSpPr>
        <p:spPr>
          <a:xfrm>
            <a:off x="1315453" y="4178968"/>
            <a:ext cx="2598821" cy="14437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myCom2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F4C649-8EFA-4ACE-9F2E-E4A54E833397}"/>
              </a:ext>
            </a:extLst>
          </p:cNvPr>
          <p:cNvSpPr/>
          <p:nvPr/>
        </p:nvSpPr>
        <p:spPr>
          <a:xfrm>
            <a:off x="6745705" y="2879558"/>
            <a:ext cx="2598821" cy="14437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github.com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4E6D07-D4E4-480C-AF2D-D6A2AF6388D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14274" y="2438400"/>
            <a:ext cx="2831431" cy="1163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28350B-87E0-42D2-BF03-2074759526E4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914274" y="3601453"/>
            <a:ext cx="2831431" cy="129941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66012-A41F-4B2F-A426-CF42085F70B1}"/>
              </a:ext>
            </a:extLst>
          </p:cNvPr>
          <p:cNvSpPr txBox="1"/>
          <p:nvPr/>
        </p:nvSpPr>
        <p:spPr>
          <a:xfrm>
            <a:off x="4005295" y="1860885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68E87-6547-4763-9E80-1867A0754DF2}"/>
              </a:ext>
            </a:extLst>
          </p:cNvPr>
          <p:cNvSpPr txBox="1"/>
          <p:nvPr/>
        </p:nvSpPr>
        <p:spPr>
          <a:xfrm>
            <a:off x="5662168" y="3989548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pull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2F138-F388-49FB-B760-7FCA95F06E49}"/>
              </a:ext>
            </a:extLst>
          </p:cNvPr>
          <p:cNvSpPr txBox="1"/>
          <p:nvPr/>
        </p:nvSpPr>
        <p:spPr>
          <a:xfrm>
            <a:off x="4005296" y="3850291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5D142-EB01-47FD-83AF-7A99A0B5DBB0}"/>
              </a:ext>
            </a:extLst>
          </p:cNvPr>
          <p:cNvSpPr txBox="1"/>
          <p:nvPr/>
        </p:nvSpPr>
        <p:spPr>
          <a:xfrm>
            <a:off x="5629214" y="2622576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pull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840BF-AE87-413B-857E-6D4CC3FEDDD2}"/>
              </a:ext>
            </a:extLst>
          </p:cNvPr>
          <p:cNvSpPr txBox="1"/>
          <p:nvPr/>
        </p:nvSpPr>
        <p:spPr>
          <a:xfrm>
            <a:off x="9501808" y="3196576"/>
            <a:ext cx="252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컴퓨터의 파일들을 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백업할 컴퓨터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원격 저장소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02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C19426-7894-4AC6-8315-8450FC118AFE}"/>
              </a:ext>
            </a:extLst>
          </p:cNvPr>
          <p:cNvSpPr/>
          <p:nvPr/>
        </p:nvSpPr>
        <p:spPr>
          <a:xfrm>
            <a:off x="1315453" y="1716505"/>
            <a:ext cx="2598821" cy="14437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myCom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8B9DDC-C9AA-40DD-9367-604AEA4AEAA4}"/>
              </a:ext>
            </a:extLst>
          </p:cNvPr>
          <p:cNvSpPr/>
          <p:nvPr/>
        </p:nvSpPr>
        <p:spPr>
          <a:xfrm>
            <a:off x="1315453" y="4178968"/>
            <a:ext cx="2598821" cy="14437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otherCom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F4C649-8EFA-4ACE-9F2E-E4A54E833397}"/>
              </a:ext>
            </a:extLst>
          </p:cNvPr>
          <p:cNvSpPr/>
          <p:nvPr/>
        </p:nvSpPr>
        <p:spPr>
          <a:xfrm>
            <a:off x="6745705" y="2879558"/>
            <a:ext cx="2598821" cy="14437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github.com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4E6D07-D4E4-480C-AF2D-D6A2AF6388D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14274" y="2438400"/>
            <a:ext cx="2831431" cy="1163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28350B-87E0-42D2-BF03-2074759526E4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914274" y="3601453"/>
            <a:ext cx="2831431" cy="129941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66012-A41F-4B2F-A426-CF42085F70B1}"/>
              </a:ext>
            </a:extLst>
          </p:cNvPr>
          <p:cNvSpPr txBox="1"/>
          <p:nvPr/>
        </p:nvSpPr>
        <p:spPr>
          <a:xfrm>
            <a:off x="4005295" y="1860885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68E87-6547-4763-9E80-1867A0754DF2}"/>
              </a:ext>
            </a:extLst>
          </p:cNvPr>
          <p:cNvSpPr txBox="1"/>
          <p:nvPr/>
        </p:nvSpPr>
        <p:spPr>
          <a:xfrm>
            <a:off x="5662168" y="3989548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pull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2F138-F388-49FB-B760-7FCA95F06E49}"/>
              </a:ext>
            </a:extLst>
          </p:cNvPr>
          <p:cNvSpPr txBox="1"/>
          <p:nvPr/>
        </p:nvSpPr>
        <p:spPr>
          <a:xfrm>
            <a:off x="4005296" y="3850291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5D142-EB01-47FD-83AF-7A99A0B5DBB0}"/>
              </a:ext>
            </a:extLst>
          </p:cNvPr>
          <p:cNvSpPr txBox="1"/>
          <p:nvPr/>
        </p:nvSpPr>
        <p:spPr>
          <a:xfrm>
            <a:off x="5629214" y="2622576"/>
            <a:ext cx="126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pull</a:t>
            </a:r>
            <a:endParaRPr lang="ko-KR" altLang="en-US" sz="2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554D0-1D89-47A0-91B7-874C27150B4F}"/>
              </a:ext>
            </a:extLst>
          </p:cNvPr>
          <p:cNvSpPr txBox="1"/>
          <p:nvPr/>
        </p:nvSpPr>
        <p:spPr>
          <a:xfrm>
            <a:off x="9501808" y="3196576"/>
            <a:ext cx="252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컴퓨터의 파일들을 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백업할 컴퓨터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원격 저장소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60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6961081-039B-4BCC-9316-8F3B602E8A45}"/>
              </a:ext>
            </a:extLst>
          </p:cNvPr>
          <p:cNvGrpSpPr/>
          <p:nvPr/>
        </p:nvGrpSpPr>
        <p:grpSpPr>
          <a:xfrm>
            <a:off x="1524000" y="2782294"/>
            <a:ext cx="9144000" cy="966746"/>
            <a:chOff x="1447800" y="983974"/>
            <a:chExt cx="9144000" cy="96674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A7E72B-807C-4D79-8313-E9719C86C391}"/>
                </a:ext>
              </a:extLst>
            </p:cNvPr>
            <p:cNvSpPr/>
            <p:nvPr/>
          </p:nvSpPr>
          <p:spPr>
            <a:xfrm>
              <a:off x="1447800" y="983974"/>
              <a:ext cx="2597426" cy="96674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Working Tree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29F24FA-D6A6-4529-AD5E-9EAB0D141F0C}"/>
                </a:ext>
              </a:extLst>
            </p:cNvPr>
            <p:cNvSpPr/>
            <p:nvPr/>
          </p:nvSpPr>
          <p:spPr>
            <a:xfrm>
              <a:off x="4721087" y="983974"/>
              <a:ext cx="2597426" cy="9667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Staging Area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722961-F495-4E1E-94C2-D67FA2245D60}"/>
                </a:ext>
              </a:extLst>
            </p:cNvPr>
            <p:cNvSpPr/>
            <p:nvPr/>
          </p:nvSpPr>
          <p:spPr>
            <a:xfrm>
              <a:off x="7994374" y="983974"/>
              <a:ext cx="2597426" cy="9667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Repository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1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67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41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전철민</dc:creator>
  <cp:lastModifiedBy>전철민</cp:lastModifiedBy>
  <cp:revision>13</cp:revision>
  <dcterms:created xsi:type="dcterms:W3CDTF">2019-12-25T07:43:42Z</dcterms:created>
  <dcterms:modified xsi:type="dcterms:W3CDTF">2019-12-26T10:15:17Z</dcterms:modified>
</cp:coreProperties>
</file>