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63" r:id="rId4"/>
    <p:sldId id="267" r:id="rId5"/>
    <p:sldId id="265" r:id="rId6"/>
    <p:sldId id="256" r:id="rId7"/>
    <p:sldId id="266" r:id="rId8"/>
    <p:sldId id="259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77DA6-B18D-47F6-A568-206F8DD86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003B11-74A2-452A-B890-2E9982BFA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31358-484B-4B16-BAED-1867AF8F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A9A5-F057-4212-A2EF-76532768E22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D6E34-D7B9-4A0D-BA0C-2BDD3109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CB6AA-73F0-4C20-A4E9-FE922755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A24-BF26-4E51-BFE3-97ABC5C97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3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EC685-2DF8-48DF-AE0A-D9AFE724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E880B9-D742-4CE1-9D6B-A8D9E52E6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8D010-B747-4AEC-89C3-5B2702E6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A9A5-F057-4212-A2EF-76532768E22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4D11-42F8-473A-96A9-FDC5D9CA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82EE5-46E9-4967-8C57-9EF1F369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A24-BF26-4E51-BFE3-97ABC5C97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275B67-913C-43A2-8111-B7464E7D3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AD9EC9-224A-4FF3-899E-42215835A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70FF3-B6E2-45FD-B8CA-2FE254E9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A9A5-F057-4212-A2EF-76532768E22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1F574-4E21-4898-A5DD-A2B8B5EC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40DB2-833C-4F87-B28A-86C1EABF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A24-BF26-4E51-BFE3-97ABC5C97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43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D8D26-8589-4299-A7F7-D811C232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EBBBB-7C57-44FF-AB4C-67D1E638C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6A55A-55D9-41D1-B147-B32C31D5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A9A5-F057-4212-A2EF-76532768E22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838A4-12F0-4BB2-A2EF-AC96E1F3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CBC36-24AF-4B64-A6E4-921B6A73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A24-BF26-4E51-BFE3-97ABC5C97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5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9306A-80C2-4CAE-B651-7EB34F59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495B9F-955E-4928-80CC-9BFAEE47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417A1-ECEA-4324-8139-9F1334ED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A9A5-F057-4212-A2EF-76532768E22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25C0B-AF8B-460E-8993-B951C0C3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382DA-68C9-4EDA-A98C-358168E6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A24-BF26-4E51-BFE3-97ABC5C97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7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76A49-1D8A-4E7F-80BE-4962066E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11D78-90F6-4764-91A3-68E2E265C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F147CC-3036-41B0-8033-84EB63F21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90EAA-5B11-4355-B577-1E547E97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A9A5-F057-4212-A2EF-76532768E22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AF540B-D945-4BAB-8EC5-3E21293A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A0640C-2D65-41B9-B7DC-BC747535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A24-BF26-4E51-BFE3-97ABC5C97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BE03F-3A34-44E5-BE34-C5AA55D12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873435-E8E4-42A3-900E-5912AAA46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61BEE-5061-4B25-B1F5-D097405E3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6DEB7F-1D05-42C8-9109-9D6DA6C7D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7D5DAA-19BB-4E25-B053-5F62F1693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2D5565-BBC7-4439-A0FF-6C2CEBCB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A9A5-F057-4212-A2EF-76532768E22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544C9E-9A1B-470F-87CE-8AB46A8A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9087FC-6E68-45FE-AF52-D430AC79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A24-BF26-4E51-BFE3-97ABC5C97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70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1811C-DC45-45CB-9E55-C09D1F16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22E5B2-0906-4A8D-8B05-47E5205F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A9A5-F057-4212-A2EF-76532768E22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E6D67E-5C1F-4985-8127-4AE523EC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8EB4A9-EC09-436E-BDB6-8A0BFE4B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A24-BF26-4E51-BFE3-97ABC5C97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03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11968C-DCD7-4321-B2A6-940431EE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A9A5-F057-4212-A2EF-76532768E22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DE4261-C206-467F-AD8D-CCA188B5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8E6546-232C-4B8C-8E78-BB037EF3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A24-BF26-4E51-BFE3-97ABC5C97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63FF1-5599-4522-B4CF-1C38B3E5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C42A2-EEC8-4BBC-A00C-58273186F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937BA8-3136-400C-93D3-5B2C34275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BD852-C1C3-4946-9F37-0FC81BE2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A9A5-F057-4212-A2EF-76532768E22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231745-6908-4582-8793-5DAFDBBE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463A1-CFCE-4BDD-9BA0-90234B69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A24-BF26-4E51-BFE3-97ABC5C97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2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89E36-16AC-4F51-BD1D-5472E538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6340E9-07AE-4F4B-B8D1-E0BD0B915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63A9D-BC0D-428C-A4B1-A294E9A5D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C44972-364D-494F-A9BE-B7F3B014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A9A5-F057-4212-A2EF-76532768E22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5F24CF-D275-4660-BA64-14B5CC06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0BC8F3-DF19-445D-A116-FF2AB085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A24-BF26-4E51-BFE3-97ABC5C97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4E3912-13C6-4A85-9B1A-CFDD00BF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95B23-35E4-4551-8170-CD3E4566B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AD8F-5365-45AA-B6DE-F35A85DD1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5A9A5-F057-4212-A2EF-76532768E22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5E6D2-76DC-415C-B1D7-246C117CB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CFD27-5C11-41F5-B4D1-89A4E21B9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23A24-BF26-4E51-BFE3-97ABC5C974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67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373F5C2-79A7-4947-9990-9D3DD03AE75B}"/>
              </a:ext>
            </a:extLst>
          </p:cNvPr>
          <p:cNvGrpSpPr/>
          <p:nvPr/>
        </p:nvGrpSpPr>
        <p:grpSpPr>
          <a:xfrm>
            <a:off x="2044065" y="2535185"/>
            <a:ext cx="2403835" cy="1787629"/>
            <a:chOff x="1404594" y="1176572"/>
            <a:chExt cx="2403835" cy="17876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01C55C1-E9FB-4E8D-B415-AB0CAD1E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587" y="1176572"/>
              <a:ext cx="1267863" cy="126786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0B4EE2-CB79-4E8E-9396-1FFFABCDA20F}"/>
                </a:ext>
              </a:extLst>
            </p:cNvPr>
            <p:cNvSpPr txBox="1"/>
            <p:nvPr/>
          </p:nvSpPr>
          <p:spPr>
            <a:xfrm>
              <a:off x="1404594" y="2564091"/>
              <a:ext cx="24038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Local Repository</a:t>
              </a:r>
              <a:endPara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B6EA46-D984-4362-8CBF-D391BCE8D317}"/>
              </a:ext>
            </a:extLst>
          </p:cNvPr>
          <p:cNvGrpSpPr/>
          <p:nvPr/>
        </p:nvGrpSpPr>
        <p:grpSpPr>
          <a:xfrm>
            <a:off x="7986469" y="2325066"/>
            <a:ext cx="2403835" cy="2207867"/>
            <a:chOff x="7908365" y="1064110"/>
            <a:chExt cx="2403835" cy="220786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238E79D-1A09-4AAA-9241-81EA99DBF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54" b="7554"/>
            <a:stretch/>
          </p:blipFill>
          <p:spPr>
            <a:xfrm>
              <a:off x="8297286" y="1064110"/>
              <a:ext cx="1625995" cy="13803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B8EB1C-2A96-4D78-8FE4-EA440006AF01}"/>
                </a:ext>
              </a:extLst>
            </p:cNvPr>
            <p:cNvSpPr txBox="1"/>
            <p:nvPr/>
          </p:nvSpPr>
          <p:spPr>
            <a:xfrm>
              <a:off x="7908365" y="2564091"/>
              <a:ext cx="24038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Remote Repository</a:t>
              </a:r>
              <a:endPara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445EC4-4254-4C44-9365-C88CC4F4BA4A}"/>
              </a:ext>
            </a:extLst>
          </p:cNvPr>
          <p:cNvSpPr/>
          <p:nvPr/>
        </p:nvSpPr>
        <p:spPr>
          <a:xfrm>
            <a:off x="1121790" y="499621"/>
            <a:ext cx="9747315" cy="58917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1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373F5C2-79A7-4947-9990-9D3DD03AE75B}"/>
              </a:ext>
            </a:extLst>
          </p:cNvPr>
          <p:cNvGrpSpPr/>
          <p:nvPr/>
        </p:nvGrpSpPr>
        <p:grpSpPr>
          <a:xfrm>
            <a:off x="1548934" y="2535185"/>
            <a:ext cx="2403835" cy="1787629"/>
            <a:chOff x="1404594" y="1176572"/>
            <a:chExt cx="2403835" cy="17876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01C55C1-E9FB-4E8D-B415-AB0CAD1E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587" y="1176572"/>
              <a:ext cx="1267863" cy="126786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0B4EE2-CB79-4E8E-9396-1FFFABCDA20F}"/>
                </a:ext>
              </a:extLst>
            </p:cNvPr>
            <p:cNvSpPr txBox="1"/>
            <p:nvPr/>
          </p:nvSpPr>
          <p:spPr>
            <a:xfrm>
              <a:off x="1404594" y="2564091"/>
              <a:ext cx="24038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Local Repository</a:t>
              </a:r>
              <a:endPara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B6EA46-D984-4362-8CBF-D391BCE8D317}"/>
              </a:ext>
            </a:extLst>
          </p:cNvPr>
          <p:cNvGrpSpPr/>
          <p:nvPr/>
        </p:nvGrpSpPr>
        <p:grpSpPr>
          <a:xfrm>
            <a:off x="8211058" y="2325066"/>
            <a:ext cx="2403835" cy="2207867"/>
            <a:chOff x="7908365" y="1064110"/>
            <a:chExt cx="2403835" cy="220786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238E79D-1A09-4AAA-9241-81EA99DBF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54" b="7554"/>
            <a:stretch/>
          </p:blipFill>
          <p:spPr>
            <a:xfrm>
              <a:off x="8297286" y="1064110"/>
              <a:ext cx="1625995" cy="13803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B8EB1C-2A96-4D78-8FE4-EA440006AF01}"/>
                </a:ext>
              </a:extLst>
            </p:cNvPr>
            <p:cNvSpPr txBox="1"/>
            <p:nvPr/>
          </p:nvSpPr>
          <p:spPr>
            <a:xfrm>
              <a:off x="7908365" y="2564091"/>
              <a:ext cx="24038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Remote Repository</a:t>
              </a:r>
              <a:endPara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458903-3678-48E5-9A0C-98990C7EF679}"/>
              </a:ext>
            </a:extLst>
          </p:cNvPr>
          <p:cNvCxnSpPr/>
          <p:nvPr/>
        </p:nvCxnSpPr>
        <p:spPr>
          <a:xfrm>
            <a:off x="3992086" y="3429000"/>
            <a:ext cx="40327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742A30-3694-4F7E-BA94-800A76A98C2B}"/>
              </a:ext>
            </a:extLst>
          </p:cNvPr>
          <p:cNvSpPr txBox="1"/>
          <p:nvPr/>
        </p:nvSpPr>
        <p:spPr>
          <a:xfrm>
            <a:off x="5505347" y="2808187"/>
            <a:ext cx="107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push</a:t>
            </a:r>
            <a:endParaRPr lang="ko-KR" altLang="en-US" sz="2400" b="1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8C132B-6CE5-4254-9FE5-71D43CD60C2E}"/>
              </a:ext>
            </a:extLst>
          </p:cNvPr>
          <p:cNvSpPr/>
          <p:nvPr/>
        </p:nvSpPr>
        <p:spPr>
          <a:xfrm>
            <a:off x="1121790" y="499621"/>
            <a:ext cx="9747315" cy="58917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21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B7C7EDF4-38FB-4126-9026-5D33F1566E5D}"/>
              </a:ext>
            </a:extLst>
          </p:cNvPr>
          <p:cNvGrpSpPr/>
          <p:nvPr/>
        </p:nvGrpSpPr>
        <p:grpSpPr>
          <a:xfrm>
            <a:off x="1121790" y="499621"/>
            <a:ext cx="9747315" cy="5891752"/>
            <a:chOff x="1121790" y="499621"/>
            <a:chExt cx="9747315" cy="589175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C89817B-FC9F-48A5-98D2-093E2290DBEA}"/>
                </a:ext>
              </a:extLst>
            </p:cNvPr>
            <p:cNvGrpSpPr/>
            <p:nvPr/>
          </p:nvGrpSpPr>
          <p:grpSpPr>
            <a:xfrm>
              <a:off x="1642196" y="735620"/>
              <a:ext cx="8907607" cy="5386760"/>
              <a:chOff x="1642196" y="735620"/>
              <a:chExt cx="8907607" cy="5386760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4D5A4E9D-4D9C-4FAB-B32F-7B1062BE9A4A}"/>
                  </a:ext>
                </a:extLst>
              </p:cNvPr>
              <p:cNvGrpSpPr/>
              <p:nvPr/>
            </p:nvGrpSpPr>
            <p:grpSpPr>
              <a:xfrm>
                <a:off x="1642196" y="735620"/>
                <a:ext cx="8907607" cy="5386760"/>
                <a:chOff x="1404593" y="694778"/>
                <a:chExt cx="8907607" cy="5386760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8818135D-E30D-447E-BCB9-10B3423E124B}"/>
                    </a:ext>
                  </a:extLst>
                </p:cNvPr>
                <p:cNvGrpSpPr/>
                <p:nvPr/>
              </p:nvGrpSpPr>
              <p:grpSpPr>
                <a:xfrm>
                  <a:off x="1404593" y="1064110"/>
                  <a:ext cx="8907607" cy="5017428"/>
                  <a:chOff x="1404593" y="1064110"/>
                  <a:chExt cx="8907607" cy="5017428"/>
                </a:xfrm>
              </p:grpSpPr>
              <p:grpSp>
                <p:nvGrpSpPr>
                  <p:cNvPr id="4" name="그룹 3">
                    <a:extLst>
                      <a:ext uri="{FF2B5EF4-FFF2-40B4-BE49-F238E27FC236}">
                        <a16:creationId xmlns:a16="http://schemas.microsoft.com/office/drawing/2014/main" id="{C373F5C2-79A7-4947-9990-9D3DD03AE75B}"/>
                      </a:ext>
                    </a:extLst>
                  </p:cNvPr>
                  <p:cNvGrpSpPr/>
                  <p:nvPr/>
                </p:nvGrpSpPr>
                <p:grpSpPr>
                  <a:xfrm>
                    <a:off x="1404594" y="1176572"/>
                    <a:ext cx="2403835" cy="1787629"/>
                    <a:chOff x="1404594" y="1176572"/>
                    <a:chExt cx="2403835" cy="1787629"/>
                  </a:xfrm>
                </p:grpSpPr>
                <p:pic>
                  <p:nvPicPr>
                    <p:cNvPr id="5" name="그림 4">
                      <a:extLst>
                        <a:ext uri="{FF2B5EF4-FFF2-40B4-BE49-F238E27FC236}">
                          <a16:creationId xmlns:a16="http://schemas.microsoft.com/office/drawing/2014/main" id="{E01C55C1-E9FB-4E8D-B415-AB0CAD1E65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10587" y="1176572"/>
                      <a:ext cx="1267863" cy="126786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F00B4EE2-CB79-4E8E-9396-1FFFABCDA2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4594" y="2564091"/>
                      <a:ext cx="240383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Local Repository</a:t>
                      </a:r>
                      <a:endParaRPr lang="ko-KR" altLang="en-US" sz="20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p:txBody>
                </p:sp>
              </p:grpSp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DB637688-DD2C-4A20-A6A5-D8B7E1D09956}"/>
                      </a:ext>
                    </a:extLst>
                  </p:cNvPr>
                  <p:cNvGrpSpPr/>
                  <p:nvPr/>
                </p:nvGrpSpPr>
                <p:grpSpPr>
                  <a:xfrm>
                    <a:off x="1404593" y="4298509"/>
                    <a:ext cx="2403835" cy="1783029"/>
                    <a:chOff x="1404593" y="4298509"/>
                    <a:chExt cx="2403835" cy="1783029"/>
                  </a:xfrm>
                </p:grpSpPr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A1586EE1-C2EE-406E-815B-BD0A14CFFF6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10586" y="4298509"/>
                      <a:ext cx="1267863" cy="126786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66F19E3E-88A7-4761-8585-D53EC40F1E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4593" y="5681428"/>
                      <a:ext cx="240383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Local Repository</a:t>
                      </a:r>
                      <a:endParaRPr lang="ko-KR" altLang="en-US" sz="20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p:txBody>
                </p:sp>
              </p:grp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70B6EA46-D984-4362-8CBF-D391BCE8D317}"/>
                      </a:ext>
                    </a:extLst>
                  </p:cNvPr>
                  <p:cNvGrpSpPr/>
                  <p:nvPr/>
                </p:nvGrpSpPr>
                <p:grpSpPr>
                  <a:xfrm>
                    <a:off x="7908365" y="1064110"/>
                    <a:ext cx="2403835" cy="2207867"/>
                    <a:chOff x="7908365" y="1064110"/>
                    <a:chExt cx="2403835" cy="2207867"/>
                  </a:xfrm>
                </p:grpSpPr>
                <p:pic>
                  <p:nvPicPr>
                    <p:cNvPr id="7" name="그림 6">
                      <a:extLst>
                        <a:ext uri="{FF2B5EF4-FFF2-40B4-BE49-F238E27FC236}">
                          <a16:creationId xmlns:a16="http://schemas.microsoft.com/office/drawing/2014/main" id="{8238E79D-1A09-4AAA-9241-81EA99DBF2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554" b="7554"/>
                    <a:stretch/>
                  </p:blipFill>
                  <p:spPr>
                    <a:xfrm>
                      <a:off x="8297286" y="1064110"/>
                      <a:ext cx="1625995" cy="138032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5EB8EB1C-2A96-4D78-8FE4-EA440006AF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08365" y="2564091"/>
                      <a:ext cx="2403835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Remote Repository</a:t>
                      </a:r>
                      <a:endParaRPr lang="ko-KR" altLang="en-US" sz="20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p:txBody>
                </p:sp>
              </p:grp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6ABDA1B-9CB8-4369-8A13-64A5FE260CEE}"/>
                    </a:ext>
                  </a:extLst>
                </p:cNvPr>
                <p:cNvSpPr txBox="1"/>
                <p:nvPr/>
              </p:nvSpPr>
              <p:spPr>
                <a:xfrm>
                  <a:off x="2318992" y="694778"/>
                  <a:ext cx="6360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[</a:t>
                  </a:r>
                  <a:r>
                    <a:rPr lang="ko-KR" altLang="en-US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집</a:t>
                  </a:r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]</a:t>
                  </a:r>
                  <a:endParaRPr lang="ko-KR" altLang="en-US" sz="20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88E6266-8235-4FF7-92F9-7272BD68F146}"/>
                    </a:ext>
                  </a:extLst>
                </p:cNvPr>
                <p:cNvSpPr txBox="1"/>
                <p:nvPr/>
              </p:nvSpPr>
              <p:spPr>
                <a:xfrm>
                  <a:off x="2235573" y="3812115"/>
                  <a:ext cx="8028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[</a:t>
                  </a:r>
                  <a:r>
                    <a:rPr lang="ko-KR" altLang="en-US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회사</a:t>
                  </a:r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]</a:t>
                  </a:r>
                  <a:endParaRPr lang="ko-KR" altLang="en-US" sz="20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82D62174-2C3A-4EE2-8799-62EE1418E89B}"/>
                  </a:ext>
                </a:extLst>
              </p:cNvPr>
              <p:cNvCxnSpPr/>
              <p:nvPr/>
            </p:nvCxnSpPr>
            <p:spPr>
              <a:xfrm flipH="1">
                <a:off x="4185501" y="2328421"/>
                <a:ext cx="3960467" cy="251695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B6E222-CF2A-4AC2-AC22-858540A9BF10}"/>
                  </a:ext>
                </a:extLst>
              </p:cNvPr>
              <p:cNvSpPr txBox="1"/>
              <p:nvPr/>
            </p:nvSpPr>
            <p:spPr>
              <a:xfrm>
                <a:off x="5911210" y="3729895"/>
                <a:ext cx="1356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clone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ECF9D26-277E-42F2-9B48-1399E1111FFA}"/>
                </a:ext>
              </a:extLst>
            </p:cNvPr>
            <p:cNvSpPr/>
            <p:nvPr/>
          </p:nvSpPr>
          <p:spPr>
            <a:xfrm>
              <a:off x="1121790" y="499621"/>
              <a:ext cx="9747315" cy="589175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3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4684351-5C39-46E7-AAF4-6A74D2090859}"/>
              </a:ext>
            </a:extLst>
          </p:cNvPr>
          <p:cNvGrpSpPr/>
          <p:nvPr/>
        </p:nvGrpSpPr>
        <p:grpSpPr>
          <a:xfrm>
            <a:off x="1121790" y="499621"/>
            <a:ext cx="9747315" cy="5891752"/>
            <a:chOff x="1121790" y="499621"/>
            <a:chExt cx="9747315" cy="589175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C89817B-FC9F-48A5-98D2-093E2290DBEA}"/>
                </a:ext>
              </a:extLst>
            </p:cNvPr>
            <p:cNvGrpSpPr/>
            <p:nvPr/>
          </p:nvGrpSpPr>
          <p:grpSpPr>
            <a:xfrm>
              <a:off x="1642196" y="735620"/>
              <a:ext cx="8907607" cy="5386760"/>
              <a:chOff x="1642196" y="735620"/>
              <a:chExt cx="8907607" cy="5386760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4D5A4E9D-4D9C-4FAB-B32F-7B1062BE9A4A}"/>
                  </a:ext>
                </a:extLst>
              </p:cNvPr>
              <p:cNvGrpSpPr/>
              <p:nvPr/>
            </p:nvGrpSpPr>
            <p:grpSpPr>
              <a:xfrm>
                <a:off x="1642196" y="735620"/>
                <a:ext cx="8907607" cy="5386760"/>
                <a:chOff x="1404593" y="694778"/>
                <a:chExt cx="8907607" cy="5386760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8818135D-E30D-447E-BCB9-10B3423E124B}"/>
                    </a:ext>
                  </a:extLst>
                </p:cNvPr>
                <p:cNvGrpSpPr/>
                <p:nvPr/>
              </p:nvGrpSpPr>
              <p:grpSpPr>
                <a:xfrm>
                  <a:off x="1404593" y="1064110"/>
                  <a:ext cx="8907607" cy="5017428"/>
                  <a:chOff x="1404593" y="1064110"/>
                  <a:chExt cx="8907607" cy="5017428"/>
                </a:xfrm>
              </p:grpSpPr>
              <p:grpSp>
                <p:nvGrpSpPr>
                  <p:cNvPr id="4" name="그룹 3">
                    <a:extLst>
                      <a:ext uri="{FF2B5EF4-FFF2-40B4-BE49-F238E27FC236}">
                        <a16:creationId xmlns:a16="http://schemas.microsoft.com/office/drawing/2014/main" id="{C373F5C2-79A7-4947-9990-9D3DD03AE75B}"/>
                      </a:ext>
                    </a:extLst>
                  </p:cNvPr>
                  <p:cNvGrpSpPr/>
                  <p:nvPr/>
                </p:nvGrpSpPr>
                <p:grpSpPr>
                  <a:xfrm>
                    <a:off x="1404594" y="1176572"/>
                    <a:ext cx="2403835" cy="1787629"/>
                    <a:chOff x="1404594" y="1176572"/>
                    <a:chExt cx="2403835" cy="1787629"/>
                  </a:xfrm>
                </p:grpSpPr>
                <p:pic>
                  <p:nvPicPr>
                    <p:cNvPr id="5" name="그림 4">
                      <a:extLst>
                        <a:ext uri="{FF2B5EF4-FFF2-40B4-BE49-F238E27FC236}">
                          <a16:creationId xmlns:a16="http://schemas.microsoft.com/office/drawing/2014/main" id="{E01C55C1-E9FB-4E8D-B415-AB0CAD1E65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10587" y="1176572"/>
                      <a:ext cx="1267863" cy="126786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F00B4EE2-CB79-4E8E-9396-1FFFABCDA2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4594" y="2564091"/>
                      <a:ext cx="240383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Local Repository</a:t>
                      </a:r>
                      <a:endParaRPr lang="ko-KR" altLang="en-US" sz="20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p:txBody>
                </p:sp>
              </p:grpSp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DB637688-DD2C-4A20-A6A5-D8B7E1D09956}"/>
                      </a:ext>
                    </a:extLst>
                  </p:cNvPr>
                  <p:cNvGrpSpPr/>
                  <p:nvPr/>
                </p:nvGrpSpPr>
                <p:grpSpPr>
                  <a:xfrm>
                    <a:off x="1404593" y="4298509"/>
                    <a:ext cx="2403835" cy="1783029"/>
                    <a:chOff x="1404593" y="4298509"/>
                    <a:chExt cx="2403835" cy="1783029"/>
                  </a:xfrm>
                </p:grpSpPr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A1586EE1-C2EE-406E-815B-BD0A14CFFF6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10586" y="4298509"/>
                      <a:ext cx="1267863" cy="126786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66F19E3E-88A7-4761-8585-D53EC40F1E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4593" y="5681428"/>
                      <a:ext cx="240383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Local Repository</a:t>
                      </a:r>
                      <a:endParaRPr lang="ko-KR" altLang="en-US" sz="20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p:txBody>
                </p:sp>
              </p:grp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70B6EA46-D984-4362-8CBF-D391BCE8D317}"/>
                      </a:ext>
                    </a:extLst>
                  </p:cNvPr>
                  <p:cNvGrpSpPr/>
                  <p:nvPr/>
                </p:nvGrpSpPr>
                <p:grpSpPr>
                  <a:xfrm>
                    <a:off x="7908365" y="1064110"/>
                    <a:ext cx="2403835" cy="2207867"/>
                    <a:chOff x="7908365" y="1064110"/>
                    <a:chExt cx="2403835" cy="2207867"/>
                  </a:xfrm>
                </p:grpSpPr>
                <p:pic>
                  <p:nvPicPr>
                    <p:cNvPr id="7" name="그림 6">
                      <a:extLst>
                        <a:ext uri="{FF2B5EF4-FFF2-40B4-BE49-F238E27FC236}">
                          <a16:creationId xmlns:a16="http://schemas.microsoft.com/office/drawing/2014/main" id="{8238E79D-1A09-4AAA-9241-81EA99DBF2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554" b="7554"/>
                    <a:stretch/>
                  </p:blipFill>
                  <p:spPr>
                    <a:xfrm>
                      <a:off x="8297286" y="1064110"/>
                      <a:ext cx="1625995" cy="138032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5EB8EB1C-2A96-4D78-8FE4-EA440006AF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08365" y="2564091"/>
                      <a:ext cx="2403835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Remote Repository</a:t>
                      </a:r>
                      <a:endParaRPr lang="ko-KR" altLang="en-US" sz="20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p:txBody>
                </p:sp>
              </p:grp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6ABDA1B-9CB8-4369-8A13-64A5FE260CEE}"/>
                    </a:ext>
                  </a:extLst>
                </p:cNvPr>
                <p:cNvSpPr txBox="1"/>
                <p:nvPr/>
              </p:nvSpPr>
              <p:spPr>
                <a:xfrm>
                  <a:off x="2318992" y="694778"/>
                  <a:ext cx="6360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[</a:t>
                  </a:r>
                  <a:r>
                    <a:rPr lang="ko-KR" altLang="en-US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집</a:t>
                  </a:r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]</a:t>
                  </a:r>
                  <a:endParaRPr lang="ko-KR" altLang="en-US" sz="20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88E6266-8235-4FF7-92F9-7272BD68F146}"/>
                    </a:ext>
                  </a:extLst>
                </p:cNvPr>
                <p:cNvSpPr txBox="1"/>
                <p:nvPr/>
              </p:nvSpPr>
              <p:spPr>
                <a:xfrm>
                  <a:off x="2235573" y="3812115"/>
                  <a:ext cx="8028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[</a:t>
                  </a:r>
                  <a:r>
                    <a:rPr lang="ko-KR" altLang="en-US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회사</a:t>
                  </a:r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]</a:t>
                  </a:r>
                  <a:endParaRPr lang="ko-KR" altLang="en-US" sz="20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82D62174-2C3A-4EE2-8799-62EE1418E89B}"/>
                  </a:ext>
                </a:extLst>
              </p:cNvPr>
              <p:cNvCxnSpPr/>
              <p:nvPr/>
            </p:nvCxnSpPr>
            <p:spPr>
              <a:xfrm flipH="1">
                <a:off x="4185501" y="2328421"/>
                <a:ext cx="3960467" cy="251695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B6E222-CF2A-4AC2-AC22-858540A9BF10}"/>
                  </a:ext>
                </a:extLst>
              </p:cNvPr>
              <p:cNvSpPr txBox="1"/>
              <p:nvPr/>
            </p:nvSpPr>
            <p:spPr>
              <a:xfrm>
                <a:off x="5911210" y="3729895"/>
                <a:ext cx="1356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push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298753-2528-4A02-8A85-C59F8706D788}"/>
                </a:ext>
              </a:extLst>
            </p:cNvPr>
            <p:cNvSpPr/>
            <p:nvPr/>
          </p:nvSpPr>
          <p:spPr>
            <a:xfrm>
              <a:off x="1121790" y="499621"/>
              <a:ext cx="9747315" cy="589175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547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DC337E3B-FEA2-44BF-944E-F3FA9EA4E9DD}"/>
              </a:ext>
            </a:extLst>
          </p:cNvPr>
          <p:cNvGrpSpPr/>
          <p:nvPr/>
        </p:nvGrpSpPr>
        <p:grpSpPr>
          <a:xfrm>
            <a:off x="1121790" y="499621"/>
            <a:ext cx="9747315" cy="5891752"/>
            <a:chOff x="1121790" y="499621"/>
            <a:chExt cx="9747315" cy="5891752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20213A5F-C486-4EC2-A61D-D7C7490026E4}"/>
                </a:ext>
              </a:extLst>
            </p:cNvPr>
            <p:cNvGrpSpPr/>
            <p:nvPr/>
          </p:nvGrpSpPr>
          <p:grpSpPr>
            <a:xfrm>
              <a:off x="1642196" y="735620"/>
              <a:ext cx="8907607" cy="5386760"/>
              <a:chOff x="1642196" y="735620"/>
              <a:chExt cx="8907607" cy="5386760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4D5A4E9D-4D9C-4FAB-B32F-7B1062BE9A4A}"/>
                  </a:ext>
                </a:extLst>
              </p:cNvPr>
              <p:cNvGrpSpPr/>
              <p:nvPr/>
            </p:nvGrpSpPr>
            <p:grpSpPr>
              <a:xfrm>
                <a:off x="1642196" y="735620"/>
                <a:ext cx="8907607" cy="5386760"/>
                <a:chOff x="1404593" y="694778"/>
                <a:chExt cx="8907607" cy="5386760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8818135D-E30D-447E-BCB9-10B3423E124B}"/>
                    </a:ext>
                  </a:extLst>
                </p:cNvPr>
                <p:cNvGrpSpPr/>
                <p:nvPr/>
              </p:nvGrpSpPr>
              <p:grpSpPr>
                <a:xfrm>
                  <a:off x="1404593" y="1064110"/>
                  <a:ext cx="8907607" cy="5017428"/>
                  <a:chOff x="1404593" y="1064110"/>
                  <a:chExt cx="8907607" cy="5017428"/>
                </a:xfrm>
              </p:grpSpPr>
              <p:grpSp>
                <p:nvGrpSpPr>
                  <p:cNvPr id="4" name="그룹 3">
                    <a:extLst>
                      <a:ext uri="{FF2B5EF4-FFF2-40B4-BE49-F238E27FC236}">
                        <a16:creationId xmlns:a16="http://schemas.microsoft.com/office/drawing/2014/main" id="{C373F5C2-79A7-4947-9990-9D3DD03AE75B}"/>
                      </a:ext>
                    </a:extLst>
                  </p:cNvPr>
                  <p:cNvGrpSpPr/>
                  <p:nvPr/>
                </p:nvGrpSpPr>
                <p:grpSpPr>
                  <a:xfrm>
                    <a:off x="1404594" y="1176572"/>
                    <a:ext cx="2403835" cy="1787629"/>
                    <a:chOff x="1404594" y="1176572"/>
                    <a:chExt cx="2403835" cy="1787629"/>
                  </a:xfrm>
                </p:grpSpPr>
                <p:pic>
                  <p:nvPicPr>
                    <p:cNvPr id="5" name="그림 4">
                      <a:extLst>
                        <a:ext uri="{FF2B5EF4-FFF2-40B4-BE49-F238E27FC236}">
                          <a16:creationId xmlns:a16="http://schemas.microsoft.com/office/drawing/2014/main" id="{E01C55C1-E9FB-4E8D-B415-AB0CAD1E65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10587" y="1176572"/>
                      <a:ext cx="1267863" cy="126786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F00B4EE2-CB79-4E8E-9396-1FFFABCDA2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4594" y="2564091"/>
                      <a:ext cx="240383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Local Repository</a:t>
                      </a:r>
                      <a:endParaRPr lang="ko-KR" altLang="en-US" sz="20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p:txBody>
                </p:sp>
              </p:grpSp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DB637688-DD2C-4A20-A6A5-D8B7E1D09956}"/>
                      </a:ext>
                    </a:extLst>
                  </p:cNvPr>
                  <p:cNvGrpSpPr/>
                  <p:nvPr/>
                </p:nvGrpSpPr>
                <p:grpSpPr>
                  <a:xfrm>
                    <a:off x="1404593" y="4298509"/>
                    <a:ext cx="2403835" cy="1783029"/>
                    <a:chOff x="1404593" y="4298509"/>
                    <a:chExt cx="2403835" cy="1783029"/>
                  </a:xfrm>
                </p:grpSpPr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A1586EE1-C2EE-406E-815B-BD0A14CFFF6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10586" y="4298509"/>
                      <a:ext cx="1267863" cy="126786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66F19E3E-88A7-4761-8585-D53EC40F1E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4593" y="5681428"/>
                      <a:ext cx="240383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Local Repository</a:t>
                      </a:r>
                      <a:endParaRPr lang="ko-KR" altLang="en-US" sz="20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p:txBody>
                </p:sp>
              </p:grp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70B6EA46-D984-4362-8CBF-D391BCE8D317}"/>
                      </a:ext>
                    </a:extLst>
                  </p:cNvPr>
                  <p:cNvGrpSpPr/>
                  <p:nvPr/>
                </p:nvGrpSpPr>
                <p:grpSpPr>
                  <a:xfrm>
                    <a:off x="7908365" y="1064110"/>
                    <a:ext cx="2403835" cy="2207867"/>
                    <a:chOff x="7908365" y="1064110"/>
                    <a:chExt cx="2403835" cy="2207867"/>
                  </a:xfrm>
                </p:grpSpPr>
                <p:pic>
                  <p:nvPicPr>
                    <p:cNvPr id="7" name="그림 6">
                      <a:extLst>
                        <a:ext uri="{FF2B5EF4-FFF2-40B4-BE49-F238E27FC236}">
                          <a16:creationId xmlns:a16="http://schemas.microsoft.com/office/drawing/2014/main" id="{8238E79D-1A09-4AAA-9241-81EA99DBF2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554" b="7554"/>
                    <a:stretch/>
                  </p:blipFill>
                  <p:spPr>
                    <a:xfrm>
                      <a:off x="8297286" y="1064110"/>
                      <a:ext cx="1625995" cy="138032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5EB8EB1C-2A96-4D78-8FE4-EA440006AF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08365" y="2564091"/>
                      <a:ext cx="2403835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Remote Repository</a:t>
                      </a:r>
                      <a:endParaRPr lang="ko-KR" altLang="en-US" sz="20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p:txBody>
                </p:sp>
              </p:grp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6ABDA1B-9CB8-4369-8A13-64A5FE260CEE}"/>
                    </a:ext>
                  </a:extLst>
                </p:cNvPr>
                <p:cNvSpPr txBox="1"/>
                <p:nvPr/>
              </p:nvSpPr>
              <p:spPr>
                <a:xfrm>
                  <a:off x="2318992" y="694778"/>
                  <a:ext cx="6360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[</a:t>
                  </a:r>
                  <a:r>
                    <a:rPr lang="ko-KR" altLang="en-US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집</a:t>
                  </a:r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]</a:t>
                  </a:r>
                  <a:endParaRPr lang="ko-KR" altLang="en-US" sz="20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88E6266-8235-4FF7-92F9-7272BD68F146}"/>
                    </a:ext>
                  </a:extLst>
                </p:cNvPr>
                <p:cNvSpPr txBox="1"/>
                <p:nvPr/>
              </p:nvSpPr>
              <p:spPr>
                <a:xfrm>
                  <a:off x="2235573" y="3812115"/>
                  <a:ext cx="8028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[</a:t>
                  </a:r>
                  <a:r>
                    <a:rPr lang="ko-KR" altLang="en-US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회사</a:t>
                  </a:r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]</a:t>
                  </a:r>
                  <a:endParaRPr lang="ko-KR" altLang="en-US" sz="20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B3601197-99C4-4A19-9C9C-66BDF8D025AC}"/>
                  </a:ext>
                </a:extLst>
              </p:cNvPr>
              <p:cNvCxnSpPr/>
              <p:nvPr/>
            </p:nvCxnSpPr>
            <p:spPr>
              <a:xfrm>
                <a:off x="4046031" y="1838227"/>
                <a:ext cx="403274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D5AC669-9F55-42C6-AB8C-CF62CA85657C}"/>
                  </a:ext>
                </a:extLst>
              </p:cNvPr>
              <p:cNvSpPr txBox="1"/>
              <p:nvPr/>
            </p:nvSpPr>
            <p:spPr>
              <a:xfrm>
                <a:off x="5559292" y="1217414"/>
                <a:ext cx="10734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pull</a:t>
                </a:r>
                <a:endParaRPr lang="ko-KR" altLang="en-US" sz="2400" b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1E3B50-4751-4AA7-AD12-B22B76EDE350}"/>
                </a:ext>
              </a:extLst>
            </p:cNvPr>
            <p:cNvSpPr/>
            <p:nvPr/>
          </p:nvSpPr>
          <p:spPr>
            <a:xfrm>
              <a:off x="1121790" y="499621"/>
              <a:ext cx="9747315" cy="589175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637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>
            <a:extLst>
              <a:ext uri="{FF2B5EF4-FFF2-40B4-BE49-F238E27FC236}">
                <a16:creationId xmlns:a16="http://schemas.microsoft.com/office/drawing/2014/main" id="{72664FA3-C1E2-41EF-A684-2AA6100A576D}"/>
              </a:ext>
            </a:extLst>
          </p:cNvPr>
          <p:cNvGrpSpPr/>
          <p:nvPr/>
        </p:nvGrpSpPr>
        <p:grpSpPr>
          <a:xfrm>
            <a:off x="1121790" y="499621"/>
            <a:ext cx="9747315" cy="5891752"/>
            <a:chOff x="1121790" y="499621"/>
            <a:chExt cx="9747315" cy="5891752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20213A5F-C486-4EC2-A61D-D7C7490026E4}"/>
                </a:ext>
              </a:extLst>
            </p:cNvPr>
            <p:cNvGrpSpPr/>
            <p:nvPr/>
          </p:nvGrpSpPr>
          <p:grpSpPr>
            <a:xfrm>
              <a:off x="1642196" y="735620"/>
              <a:ext cx="8907607" cy="5386760"/>
              <a:chOff x="1642196" y="735620"/>
              <a:chExt cx="8907607" cy="5386760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4D5A4E9D-4D9C-4FAB-B32F-7B1062BE9A4A}"/>
                  </a:ext>
                </a:extLst>
              </p:cNvPr>
              <p:cNvGrpSpPr/>
              <p:nvPr/>
            </p:nvGrpSpPr>
            <p:grpSpPr>
              <a:xfrm>
                <a:off x="1642196" y="735620"/>
                <a:ext cx="8907607" cy="5386760"/>
                <a:chOff x="1404593" y="694778"/>
                <a:chExt cx="8907607" cy="5386760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8818135D-E30D-447E-BCB9-10B3423E124B}"/>
                    </a:ext>
                  </a:extLst>
                </p:cNvPr>
                <p:cNvGrpSpPr/>
                <p:nvPr/>
              </p:nvGrpSpPr>
              <p:grpSpPr>
                <a:xfrm>
                  <a:off x="1404593" y="1064110"/>
                  <a:ext cx="8907607" cy="5017428"/>
                  <a:chOff x="1404593" y="1064110"/>
                  <a:chExt cx="8907607" cy="5017428"/>
                </a:xfrm>
              </p:grpSpPr>
              <p:grpSp>
                <p:nvGrpSpPr>
                  <p:cNvPr id="4" name="그룹 3">
                    <a:extLst>
                      <a:ext uri="{FF2B5EF4-FFF2-40B4-BE49-F238E27FC236}">
                        <a16:creationId xmlns:a16="http://schemas.microsoft.com/office/drawing/2014/main" id="{C373F5C2-79A7-4947-9990-9D3DD03AE75B}"/>
                      </a:ext>
                    </a:extLst>
                  </p:cNvPr>
                  <p:cNvGrpSpPr/>
                  <p:nvPr/>
                </p:nvGrpSpPr>
                <p:grpSpPr>
                  <a:xfrm>
                    <a:off x="1404594" y="1176572"/>
                    <a:ext cx="2403835" cy="1787629"/>
                    <a:chOff x="1404594" y="1176572"/>
                    <a:chExt cx="2403835" cy="1787629"/>
                  </a:xfrm>
                </p:grpSpPr>
                <p:pic>
                  <p:nvPicPr>
                    <p:cNvPr id="5" name="그림 4">
                      <a:extLst>
                        <a:ext uri="{FF2B5EF4-FFF2-40B4-BE49-F238E27FC236}">
                          <a16:creationId xmlns:a16="http://schemas.microsoft.com/office/drawing/2014/main" id="{E01C55C1-E9FB-4E8D-B415-AB0CAD1E65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10587" y="1176572"/>
                      <a:ext cx="1267863" cy="126786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F00B4EE2-CB79-4E8E-9396-1FFFABCDA2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4594" y="2564091"/>
                      <a:ext cx="240383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Local Repository</a:t>
                      </a:r>
                      <a:endParaRPr lang="ko-KR" altLang="en-US" sz="20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p:txBody>
                </p:sp>
              </p:grpSp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DB637688-DD2C-4A20-A6A5-D8B7E1D09956}"/>
                      </a:ext>
                    </a:extLst>
                  </p:cNvPr>
                  <p:cNvGrpSpPr/>
                  <p:nvPr/>
                </p:nvGrpSpPr>
                <p:grpSpPr>
                  <a:xfrm>
                    <a:off x="1404593" y="4298509"/>
                    <a:ext cx="2403835" cy="1783029"/>
                    <a:chOff x="1404593" y="4298509"/>
                    <a:chExt cx="2403835" cy="1783029"/>
                  </a:xfrm>
                </p:grpSpPr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A1586EE1-C2EE-406E-815B-BD0A14CFFF6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10586" y="4298509"/>
                      <a:ext cx="1267863" cy="126786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66F19E3E-88A7-4761-8585-D53EC40F1E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4593" y="5681428"/>
                      <a:ext cx="240383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Local Repository</a:t>
                      </a:r>
                      <a:endParaRPr lang="ko-KR" altLang="en-US" sz="20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p:txBody>
                </p:sp>
              </p:grp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70B6EA46-D984-4362-8CBF-D391BCE8D317}"/>
                      </a:ext>
                    </a:extLst>
                  </p:cNvPr>
                  <p:cNvGrpSpPr/>
                  <p:nvPr/>
                </p:nvGrpSpPr>
                <p:grpSpPr>
                  <a:xfrm>
                    <a:off x="7908365" y="1064110"/>
                    <a:ext cx="2403835" cy="2207867"/>
                    <a:chOff x="7908365" y="1064110"/>
                    <a:chExt cx="2403835" cy="2207867"/>
                  </a:xfrm>
                </p:grpSpPr>
                <p:pic>
                  <p:nvPicPr>
                    <p:cNvPr id="7" name="그림 6">
                      <a:extLst>
                        <a:ext uri="{FF2B5EF4-FFF2-40B4-BE49-F238E27FC236}">
                          <a16:creationId xmlns:a16="http://schemas.microsoft.com/office/drawing/2014/main" id="{8238E79D-1A09-4AAA-9241-81EA99DBF2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554" b="7554"/>
                    <a:stretch/>
                  </p:blipFill>
                  <p:spPr>
                    <a:xfrm>
                      <a:off x="8297286" y="1064110"/>
                      <a:ext cx="1625995" cy="138032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5EB8EB1C-2A96-4D78-8FE4-EA440006AF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08365" y="2564091"/>
                      <a:ext cx="2403835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Remote Repository</a:t>
                      </a:r>
                      <a:endParaRPr lang="ko-KR" altLang="en-US" sz="20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p:txBody>
                </p:sp>
              </p:grp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6ABDA1B-9CB8-4369-8A13-64A5FE260CEE}"/>
                    </a:ext>
                  </a:extLst>
                </p:cNvPr>
                <p:cNvSpPr txBox="1"/>
                <p:nvPr/>
              </p:nvSpPr>
              <p:spPr>
                <a:xfrm>
                  <a:off x="2318992" y="694778"/>
                  <a:ext cx="6360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[</a:t>
                  </a:r>
                  <a:r>
                    <a:rPr lang="ko-KR" altLang="en-US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집</a:t>
                  </a:r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]</a:t>
                  </a:r>
                  <a:endParaRPr lang="ko-KR" altLang="en-US" sz="20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88E6266-8235-4FF7-92F9-7272BD68F146}"/>
                    </a:ext>
                  </a:extLst>
                </p:cNvPr>
                <p:cNvSpPr txBox="1"/>
                <p:nvPr/>
              </p:nvSpPr>
              <p:spPr>
                <a:xfrm>
                  <a:off x="2235573" y="3812115"/>
                  <a:ext cx="8028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[</a:t>
                  </a:r>
                  <a:r>
                    <a:rPr lang="ko-KR" altLang="en-US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회사</a:t>
                  </a:r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]</a:t>
                  </a:r>
                  <a:endParaRPr lang="ko-KR" altLang="en-US" sz="20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B3601197-99C4-4A19-9C9C-66BDF8D025AC}"/>
                  </a:ext>
                </a:extLst>
              </p:cNvPr>
              <p:cNvCxnSpPr/>
              <p:nvPr/>
            </p:nvCxnSpPr>
            <p:spPr>
              <a:xfrm>
                <a:off x="4046031" y="1838227"/>
                <a:ext cx="403274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D5AC669-9F55-42C6-AB8C-CF62CA85657C}"/>
                  </a:ext>
                </a:extLst>
              </p:cNvPr>
              <p:cNvSpPr txBox="1"/>
              <p:nvPr/>
            </p:nvSpPr>
            <p:spPr>
              <a:xfrm>
                <a:off x="5559292" y="1217414"/>
                <a:ext cx="10734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push</a:t>
                </a:r>
                <a:endParaRPr lang="ko-KR" altLang="en-US" sz="2400" b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FFE1F2B-D819-42B6-AAFC-9721F329D72E}"/>
                </a:ext>
              </a:extLst>
            </p:cNvPr>
            <p:cNvSpPr/>
            <p:nvPr/>
          </p:nvSpPr>
          <p:spPr>
            <a:xfrm>
              <a:off x="1121790" y="499621"/>
              <a:ext cx="9747315" cy="589175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47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9F858C-FE90-4767-B843-115236DEAD02}"/>
              </a:ext>
            </a:extLst>
          </p:cNvPr>
          <p:cNvGrpSpPr/>
          <p:nvPr/>
        </p:nvGrpSpPr>
        <p:grpSpPr>
          <a:xfrm>
            <a:off x="1121790" y="499621"/>
            <a:ext cx="9747315" cy="5891752"/>
            <a:chOff x="1121790" y="499621"/>
            <a:chExt cx="9747315" cy="589175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C89817B-FC9F-48A5-98D2-093E2290DBEA}"/>
                </a:ext>
              </a:extLst>
            </p:cNvPr>
            <p:cNvGrpSpPr/>
            <p:nvPr/>
          </p:nvGrpSpPr>
          <p:grpSpPr>
            <a:xfrm>
              <a:off x="1642196" y="735620"/>
              <a:ext cx="8907607" cy="5386760"/>
              <a:chOff x="1642196" y="735620"/>
              <a:chExt cx="8907607" cy="5386760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4D5A4E9D-4D9C-4FAB-B32F-7B1062BE9A4A}"/>
                  </a:ext>
                </a:extLst>
              </p:cNvPr>
              <p:cNvGrpSpPr/>
              <p:nvPr/>
            </p:nvGrpSpPr>
            <p:grpSpPr>
              <a:xfrm>
                <a:off x="1642196" y="735620"/>
                <a:ext cx="8907607" cy="5386760"/>
                <a:chOff x="1404593" y="694778"/>
                <a:chExt cx="8907607" cy="5386760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8818135D-E30D-447E-BCB9-10B3423E124B}"/>
                    </a:ext>
                  </a:extLst>
                </p:cNvPr>
                <p:cNvGrpSpPr/>
                <p:nvPr/>
              </p:nvGrpSpPr>
              <p:grpSpPr>
                <a:xfrm>
                  <a:off x="1404593" y="1064110"/>
                  <a:ext cx="8907607" cy="5017428"/>
                  <a:chOff x="1404593" y="1064110"/>
                  <a:chExt cx="8907607" cy="5017428"/>
                </a:xfrm>
              </p:grpSpPr>
              <p:grpSp>
                <p:nvGrpSpPr>
                  <p:cNvPr id="4" name="그룹 3">
                    <a:extLst>
                      <a:ext uri="{FF2B5EF4-FFF2-40B4-BE49-F238E27FC236}">
                        <a16:creationId xmlns:a16="http://schemas.microsoft.com/office/drawing/2014/main" id="{C373F5C2-79A7-4947-9990-9D3DD03AE75B}"/>
                      </a:ext>
                    </a:extLst>
                  </p:cNvPr>
                  <p:cNvGrpSpPr/>
                  <p:nvPr/>
                </p:nvGrpSpPr>
                <p:grpSpPr>
                  <a:xfrm>
                    <a:off x="1404594" y="1176572"/>
                    <a:ext cx="2403835" cy="1787629"/>
                    <a:chOff x="1404594" y="1176572"/>
                    <a:chExt cx="2403835" cy="1787629"/>
                  </a:xfrm>
                </p:grpSpPr>
                <p:pic>
                  <p:nvPicPr>
                    <p:cNvPr id="5" name="그림 4">
                      <a:extLst>
                        <a:ext uri="{FF2B5EF4-FFF2-40B4-BE49-F238E27FC236}">
                          <a16:creationId xmlns:a16="http://schemas.microsoft.com/office/drawing/2014/main" id="{E01C55C1-E9FB-4E8D-B415-AB0CAD1E65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10587" y="1176572"/>
                      <a:ext cx="1267863" cy="126786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F00B4EE2-CB79-4E8E-9396-1FFFABCDA2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4594" y="2564091"/>
                      <a:ext cx="240383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Local Repository</a:t>
                      </a:r>
                      <a:endParaRPr lang="ko-KR" altLang="en-US" sz="20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p:txBody>
                </p:sp>
              </p:grpSp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DB637688-DD2C-4A20-A6A5-D8B7E1D09956}"/>
                      </a:ext>
                    </a:extLst>
                  </p:cNvPr>
                  <p:cNvGrpSpPr/>
                  <p:nvPr/>
                </p:nvGrpSpPr>
                <p:grpSpPr>
                  <a:xfrm>
                    <a:off x="1404593" y="4298509"/>
                    <a:ext cx="2403835" cy="1783029"/>
                    <a:chOff x="1404593" y="4298509"/>
                    <a:chExt cx="2403835" cy="1783029"/>
                  </a:xfrm>
                </p:grpSpPr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A1586EE1-C2EE-406E-815B-BD0A14CFFF6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10586" y="4298509"/>
                      <a:ext cx="1267863" cy="126786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66F19E3E-88A7-4761-8585-D53EC40F1E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4593" y="5681428"/>
                      <a:ext cx="240383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Local Repository</a:t>
                      </a:r>
                      <a:endParaRPr lang="ko-KR" altLang="en-US" sz="20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p:txBody>
                </p:sp>
              </p:grp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70B6EA46-D984-4362-8CBF-D391BCE8D317}"/>
                      </a:ext>
                    </a:extLst>
                  </p:cNvPr>
                  <p:cNvGrpSpPr/>
                  <p:nvPr/>
                </p:nvGrpSpPr>
                <p:grpSpPr>
                  <a:xfrm>
                    <a:off x="7908365" y="1064110"/>
                    <a:ext cx="2403835" cy="2207867"/>
                    <a:chOff x="7908365" y="1064110"/>
                    <a:chExt cx="2403835" cy="2207867"/>
                  </a:xfrm>
                </p:grpSpPr>
                <p:pic>
                  <p:nvPicPr>
                    <p:cNvPr id="7" name="그림 6">
                      <a:extLst>
                        <a:ext uri="{FF2B5EF4-FFF2-40B4-BE49-F238E27FC236}">
                          <a16:creationId xmlns:a16="http://schemas.microsoft.com/office/drawing/2014/main" id="{8238E79D-1A09-4AAA-9241-81EA99DBF2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554" b="7554"/>
                    <a:stretch/>
                  </p:blipFill>
                  <p:spPr>
                    <a:xfrm>
                      <a:off x="8297286" y="1064110"/>
                      <a:ext cx="1625995" cy="138032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5EB8EB1C-2A96-4D78-8FE4-EA440006AF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08365" y="2564091"/>
                      <a:ext cx="2403835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20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Remote Repository</a:t>
                      </a:r>
                      <a:endParaRPr lang="ko-KR" altLang="en-US" sz="20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p:txBody>
                </p:sp>
              </p:grp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6ABDA1B-9CB8-4369-8A13-64A5FE260CEE}"/>
                    </a:ext>
                  </a:extLst>
                </p:cNvPr>
                <p:cNvSpPr txBox="1"/>
                <p:nvPr/>
              </p:nvSpPr>
              <p:spPr>
                <a:xfrm>
                  <a:off x="2318992" y="694778"/>
                  <a:ext cx="6360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[</a:t>
                  </a:r>
                  <a:r>
                    <a:rPr lang="ko-KR" altLang="en-US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집</a:t>
                  </a:r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]</a:t>
                  </a:r>
                  <a:endParaRPr lang="ko-KR" altLang="en-US" sz="20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88E6266-8235-4FF7-92F9-7272BD68F146}"/>
                    </a:ext>
                  </a:extLst>
                </p:cNvPr>
                <p:cNvSpPr txBox="1"/>
                <p:nvPr/>
              </p:nvSpPr>
              <p:spPr>
                <a:xfrm>
                  <a:off x="2235573" y="3812115"/>
                  <a:ext cx="80289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[</a:t>
                  </a:r>
                  <a:r>
                    <a:rPr lang="ko-KR" altLang="en-US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회사</a:t>
                  </a:r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]</a:t>
                  </a:r>
                  <a:endParaRPr lang="ko-KR" altLang="en-US" sz="20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82D62174-2C3A-4EE2-8799-62EE1418E89B}"/>
                  </a:ext>
                </a:extLst>
              </p:cNvPr>
              <p:cNvCxnSpPr/>
              <p:nvPr/>
            </p:nvCxnSpPr>
            <p:spPr>
              <a:xfrm flipH="1">
                <a:off x="4185501" y="2328421"/>
                <a:ext cx="3960467" cy="251695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B6E222-CF2A-4AC2-AC22-858540A9BF10}"/>
                  </a:ext>
                </a:extLst>
              </p:cNvPr>
              <p:cNvSpPr txBox="1"/>
              <p:nvPr/>
            </p:nvSpPr>
            <p:spPr>
              <a:xfrm>
                <a:off x="5911210" y="3729895"/>
                <a:ext cx="1356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pull</a:t>
                </a:r>
                <a:endParaRPr lang="ko-KR" altLang="en-US" sz="24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A078CC4-7B26-4041-8DA9-48B1E3418FAD}"/>
                </a:ext>
              </a:extLst>
            </p:cNvPr>
            <p:cNvSpPr/>
            <p:nvPr/>
          </p:nvSpPr>
          <p:spPr>
            <a:xfrm>
              <a:off x="1121790" y="499621"/>
              <a:ext cx="9747315" cy="589175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309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17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4D5A4E9D-4D9C-4FAB-B32F-7B1062BE9A4A}"/>
              </a:ext>
            </a:extLst>
          </p:cNvPr>
          <p:cNvGrpSpPr/>
          <p:nvPr/>
        </p:nvGrpSpPr>
        <p:grpSpPr>
          <a:xfrm>
            <a:off x="1642196" y="735620"/>
            <a:ext cx="8907607" cy="5386760"/>
            <a:chOff x="1404593" y="694778"/>
            <a:chExt cx="8907607" cy="538676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818135D-E30D-447E-BCB9-10B3423E124B}"/>
                </a:ext>
              </a:extLst>
            </p:cNvPr>
            <p:cNvGrpSpPr/>
            <p:nvPr/>
          </p:nvGrpSpPr>
          <p:grpSpPr>
            <a:xfrm>
              <a:off x="1404593" y="1064110"/>
              <a:ext cx="8907607" cy="5017428"/>
              <a:chOff x="1404593" y="1064110"/>
              <a:chExt cx="8907607" cy="5017428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C373F5C2-79A7-4947-9990-9D3DD03AE75B}"/>
                  </a:ext>
                </a:extLst>
              </p:cNvPr>
              <p:cNvGrpSpPr/>
              <p:nvPr/>
            </p:nvGrpSpPr>
            <p:grpSpPr>
              <a:xfrm>
                <a:off x="1404594" y="1176572"/>
                <a:ext cx="2403835" cy="1787629"/>
                <a:chOff x="1404594" y="1176572"/>
                <a:chExt cx="2403835" cy="1787629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E01C55C1-E9FB-4E8D-B415-AB0CAD1E65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10587" y="1176572"/>
                  <a:ext cx="1267863" cy="1267863"/>
                </a:xfrm>
                <a:prstGeom prst="rect">
                  <a:avLst/>
                </a:prstGeom>
              </p:spPr>
            </p:pic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00B4EE2-CB79-4E8E-9396-1FFFABCDA20F}"/>
                    </a:ext>
                  </a:extLst>
                </p:cNvPr>
                <p:cNvSpPr txBox="1"/>
                <p:nvPr/>
              </p:nvSpPr>
              <p:spPr>
                <a:xfrm>
                  <a:off x="1404594" y="2564091"/>
                  <a:ext cx="240383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Local Repository</a:t>
                  </a:r>
                  <a:endParaRPr lang="ko-KR" altLang="en-US" sz="20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DB637688-DD2C-4A20-A6A5-D8B7E1D09956}"/>
                  </a:ext>
                </a:extLst>
              </p:cNvPr>
              <p:cNvGrpSpPr/>
              <p:nvPr/>
            </p:nvGrpSpPr>
            <p:grpSpPr>
              <a:xfrm>
                <a:off x="1404593" y="4298509"/>
                <a:ext cx="2403835" cy="1783029"/>
                <a:chOff x="1404593" y="4298509"/>
                <a:chExt cx="2403835" cy="1783029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A1586EE1-C2EE-406E-815B-BD0A14CFFF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10586" y="4298509"/>
                  <a:ext cx="1267863" cy="1267863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6F19E3E-88A7-4761-8585-D53EC40F1E4E}"/>
                    </a:ext>
                  </a:extLst>
                </p:cNvPr>
                <p:cNvSpPr txBox="1"/>
                <p:nvPr/>
              </p:nvSpPr>
              <p:spPr>
                <a:xfrm>
                  <a:off x="1404593" y="5681428"/>
                  <a:ext cx="240383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Local Repository</a:t>
                  </a:r>
                  <a:endParaRPr lang="ko-KR" altLang="en-US" sz="20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0B6EA46-D984-4362-8CBF-D391BCE8D317}"/>
                  </a:ext>
                </a:extLst>
              </p:cNvPr>
              <p:cNvGrpSpPr/>
              <p:nvPr/>
            </p:nvGrpSpPr>
            <p:grpSpPr>
              <a:xfrm>
                <a:off x="7908365" y="1064110"/>
                <a:ext cx="2403835" cy="2207867"/>
                <a:chOff x="7908365" y="1064110"/>
                <a:chExt cx="2403835" cy="2207867"/>
              </a:xfrm>
            </p:grpSpPr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8238E79D-1A09-4AAA-9241-81EA99DBF2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554" b="7554"/>
                <a:stretch/>
              </p:blipFill>
              <p:spPr>
                <a:xfrm>
                  <a:off x="8297286" y="1064110"/>
                  <a:ext cx="1625995" cy="1380325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EB8EB1C-2A96-4D78-8FE4-EA440006AF01}"/>
                    </a:ext>
                  </a:extLst>
                </p:cNvPr>
                <p:cNvSpPr txBox="1"/>
                <p:nvPr/>
              </p:nvSpPr>
              <p:spPr>
                <a:xfrm>
                  <a:off x="7908365" y="2564091"/>
                  <a:ext cx="240383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Remote Repository</a:t>
                  </a:r>
                  <a:endParaRPr lang="ko-KR" altLang="en-US" sz="200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ABDA1B-9CB8-4369-8A13-64A5FE260CEE}"/>
                </a:ext>
              </a:extLst>
            </p:cNvPr>
            <p:cNvSpPr txBox="1"/>
            <p:nvPr/>
          </p:nvSpPr>
          <p:spPr>
            <a:xfrm>
              <a:off x="2318992" y="694778"/>
              <a:ext cx="6360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[</a:t>
              </a:r>
              <a:r>
                <a:rPr lang="ko-KR" altLang="en-US" sz="2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집</a:t>
              </a:r>
              <a:r>
                <a:rPr lang="en-US" altLang="ko-KR" sz="2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]</a:t>
              </a:r>
              <a:endPara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8E6266-8235-4FF7-92F9-7272BD68F146}"/>
                </a:ext>
              </a:extLst>
            </p:cNvPr>
            <p:cNvSpPr txBox="1"/>
            <p:nvPr/>
          </p:nvSpPr>
          <p:spPr>
            <a:xfrm>
              <a:off x="2235573" y="3812115"/>
              <a:ext cx="802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[</a:t>
              </a:r>
              <a:r>
                <a:rPr lang="ko-KR" altLang="en-US" sz="2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회사</a:t>
              </a:r>
              <a:r>
                <a:rPr lang="en-US" altLang="ko-KR" sz="200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]</a:t>
              </a:r>
              <a:endParaRPr lang="ko-KR" altLang="en-US" sz="20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279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86</Words>
  <Application>Microsoft Office PowerPoint</Application>
  <PresentationFormat>와이드스크린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전철민</dc:creator>
  <cp:lastModifiedBy>전철민</cp:lastModifiedBy>
  <cp:revision>33</cp:revision>
  <dcterms:created xsi:type="dcterms:W3CDTF">2019-12-28T10:52:15Z</dcterms:created>
  <dcterms:modified xsi:type="dcterms:W3CDTF">2019-12-29T09:56:23Z</dcterms:modified>
</cp:coreProperties>
</file>