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9" r:id="rId9"/>
    <p:sldId id="272" r:id="rId10"/>
    <p:sldId id="271" r:id="rId11"/>
    <p:sldId id="273" r:id="rId12"/>
    <p:sldId id="275" r:id="rId13"/>
    <p:sldId id="285" r:id="rId14"/>
    <p:sldId id="276" r:id="rId15"/>
    <p:sldId id="277" r:id="rId16"/>
    <p:sldId id="281" r:id="rId17"/>
    <p:sldId id="286" r:id="rId18"/>
    <p:sldId id="283" r:id="rId19"/>
    <p:sldId id="278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철민" initials="전" lastIdx="1" clrIdx="0">
    <p:extLst>
      <p:ext uri="{19B8F6BF-5375-455C-9EA6-DF929625EA0E}">
        <p15:presenceInfo xmlns:p15="http://schemas.microsoft.com/office/powerpoint/2012/main" userId="전철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>
        <p:scale>
          <a:sx n="50" d="100"/>
          <a:sy n="50" d="100"/>
        </p:scale>
        <p:origin x="18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65B45-F3EF-41CD-8C2E-F80F5AE6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10C00-9F9C-46D9-8549-0C9B558C1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B1CAD-AB82-433D-BFEE-BE069A20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37BA-DB7E-4B2F-B7E3-06176003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A674D-316A-477F-9B1A-F90D9B63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6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156E-174D-41BC-B5E9-E717EB66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0ABEE-83BC-4B9D-8981-8F040095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6F7AB-93C2-4384-B964-D668030A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97CB2-D02C-4EB1-B6BE-A9C1B835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DEC29-2F69-43B0-B49C-4EC30E2F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03AB0-C09A-41B7-8587-CE6D590CD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98901-CC67-4D70-AE30-AFC1B14A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158BE-0F64-42AF-A6C9-255BDCC4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913C6-1D0B-4773-A81B-4DA511D0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22455-B54F-47C4-9570-E99DCF73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9D3E-70A3-435C-8D2C-24FE1228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06FDA-55F2-42C6-AE13-0AC02DF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8FAD5-E926-49EB-979A-17372C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3F8DF-B983-4FFB-9294-B10EC088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26233-959B-4196-91E3-F203289D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AE6B7-DE9A-43DE-ACB6-5EAEDAE8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C3606-F1D7-441F-B68A-496C99BD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0475B-ED07-4A23-849F-79D0C96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572AC-05BA-4946-9831-57B245B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0D5E-37B0-4CDD-937C-ACB848A5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3D51-7484-46DF-9267-7804B9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6B279-44AF-4027-8D74-C3FCCEFE6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5B41F-8ADB-4F27-A692-0BEBD91F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861D2-81ED-4231-9073-A5C537DC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1FA26-D53B-4E6A-A80C-97F3BBE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86983-B404-43D5-8EC6-41B9338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7BF4F-AE05-4B16-B7AE-0CF9E590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8CC3A-12E3-4C58-A714-FDC40AF2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19F3A-DB9E-4786-BBA9-8EDA79A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D12483-8B34-4D0B-8C55-9889E21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EC3835-DBF1-4580-A4A9-4E90B9EB8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F44CA-4679-43C2-98E8-F58A8BD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0EBE00-DE41-48A2-9059-294A956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304C3B-673B-419B-8E59-8F5F18F8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9202F-52AD-482A-9ED5-4EE6268F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BFB60-A425-456A-A916-53A327E4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44A3B-8821-4A86-8CA1-1A996B16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630D4-DF92-477A-82FE-E0283A33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9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7B92C-426F-4B95-A56C-EB36356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CD3C9-0A20-4BB5-B959-0CA8C0A0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0D1F8-9324-4062-AEB9-43EE681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6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9CCC-FD0B-423D-AA7A-360C4E1E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A65ED-82D7-41A1-B191-44FC1877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A41C5-3A61-4C15-A854-A1A85E0A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298B4-1D26-4B69-A562-5085D7CC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F3FA-4AAD-4EDD-A4D7-6134490C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8A9AF-0F3A-4D63-BB73-927B9837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5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7924-0BB8-476C-869B-B7FA29DC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2FFD0D-BA14-41C6-B912-305D5D563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77DC7-164D-4C87-A9B2-4D3FA9E0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79155-0BF1-4800-B4E1-84D66C2C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B5817-CAB1-4FB6-9580-89FA5BDD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3F3B5-C590-48BC-949C-6D6140A6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C44D4-3466-49BA-9163-71DB856A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CA16-D988-4295-99FA-8668AA77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1497-E698-48E4-97E7-FA9D4FED5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274C-A4C1-492D-AB26-839CB9EEF816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1D84-52B6-4AF7-9A10-8B59EF0D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D3AAF-D351-4CB3-9F50-3820DD4D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580C-687C-4BA9-8117-AA33C6F69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646090-B770-4F44-93B9-F82A8CA62336}"/>
              </a:ext>
            </a:extLst>
          </p:cNvPr>
          <p:cNvGrpSpPr/>
          <p:nvPr/>
        </p:nvGrpSpPr>
        <p:grpSpPr>
          <a:xfrm>
            <a:off x="1018959" y="2245403"/>
            <a:ext cx="10154081" cy="2367194"/>
            <a:chOff x="1358004" y="2434058"/>
            <a:chExt cx="10154081" cy="23671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BD90C8-937C-4245-BFA9-79CF6E0A3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04" y="2434058"/>
              <a:ext cx="1653314" cy="16533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953887-5975-4643-B234-EE037932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533" y="2434058"/>
              <a:ext cx="1653314" cy="16533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7D1738-1303-4BFF-9AC5-44F9E321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809" y="2434058"/>
              <a:ext cx="1653314" cy="165331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0AC871-FFB7-4E2E-A792-70CCDE808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771" y="2434058"/>
              <a:ext cx="1653314" cy="16533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34E37-88FC-4976-8C43-9D3544C27BEA}"/>
                </a:ext>
              </a:extLst>
            </p:cNvPr>
            <p:cNvSpPr txBox="1"/>
            <p:nvPr/>
          </p:nvSpPr>
          <p:spPr>
            <a:xfrm>
              <a:off x="319712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A1E62-1DD7-4768-8C69-FD277041582E}"/>
                </a:ext>
              </a:extLst>
            </p:cNvPr>
            <p:cNvSpPr txBox="1"/>
            <p:nvPr/>
          </p:nvSpPr>
          <p:spPr>
            <a:xfrm>
              <a:off x="662598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E822B-C897-40D2-A208-1902A4B214A4}"/>
                </a:ext>
              </a:extLst>
            </p:cNvPr>
            <p:cNvSpPr txBox="1"/>
            <p:nvPr/>
          </p:nvSpPr>
          <p:spPr>
            <a:xfrm>
              <a:off x="1442301" y="4326903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32E9E-108A-4F4B-94C8-E0E17CEFFB41}"/>
                </a:ext>
              </a:extLst>
            </p:cNvPr>
            <p:cNvSpPr txBox="1"/>
            <p:nvPr/>
          </p:nvSpPr>
          <p:spPr>
            <a:xfrm>
              <a:off x="4556759" y="4339587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43659E-9627-4FA1-8E96-6AB839EA31CA}"/>
                </a:ext>
              </a:extLst>
            </p:cNvPr>
            <p:cNvSpPr txBox="1"/>
            <p:nvPr/>
          </p:nvSpPr>
          <p:spPr>
            <a:xfrm>
              <a:off x="9935997" y="4326903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299B2-9393-4676-AB05-0C7B5F2C5379}"/>
                </a:ext>
              </a:extLst>
            </p:cNvPr>
            <p:cNvSpPr txBox="1"/>
            <p:nvPr/>
          </p:nvSpPr>
          <p:spPr>
            <a:xfrm>
              <a:off x="8073035" y="4339587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5B8DF0-4330-4226-B29C-130DF95E75BE}"/>
              </a:ext>
            </a:extLst>
          </p:cNvPr>
          <p:cNvSpPr/>
          <p:nvPr/>
        </p:nvSpPr>
        <p:spPr>
          <a:xfrm>
            <a:off x="593889" y="1206631"/>
            <a:ext cx="11095348" cy="43269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5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42440"/>
              </p:ext>
            </p:extLst>
          </p:nvPr>
        </p:nvGraphicFramePr>
        <p:xfrm>
          <a:off x="1090930" y="1394460"/>
          <a:ext cx="1001014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28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978917861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211261480"/>
                    </a:ext>
                  </a:extLst>
                </a:gridCol>
              </a:tblGrid>
              <a:tr h="127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base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2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81079"/>
              </p:ext>
            </p:extLst>
          </p:nvPr>
        </p:nvGraphicFramePr>
        <p:xfrm>
          <a:off x="1090930" y="1394460"/>
          <a:ext cx="1001014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28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978917861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211261480"/>
                    </a:ext>
                  </a:extLst>
                </a:gridCol>
              </a:tblGrid>
              <a:tr h="127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base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228656C-149E-4C87-86F5-58A5CBB327D9}"/>
              </a:ext>
            </a:extLst>
          </p:cNvPr>
          <p:cNvSpPr/>
          <p:nvPr/>
        </p:nvSpPr>
        <p:spPr>
          <a:xfrm>
            <a:off x="1090930" y="3429000"/>
            <a:ext cx="601091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0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01704"/>
              </p:ext>
            </p:extLst>
          </p:nvPr>
        </p:nvGraphicFramePr>
        <p:xfrm>
          <a:off x="1090930" y="1394460"/>
          <a:ext cx="1001014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28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978917861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211261480"/>
                    </a:ext>
                  </a:extLst>
                </a:gridCol>
              </a:tblGrid>
              <a:tr h="127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base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228656C-149E-4C87-86F5-58A5CBB327D9}"/>
              </a:ext>
            </a:extLst>
          </p:cNvPr>
          <p:cNvSpPr/>
          <p:nvPr/>
        </p:nvSpPr>
        <p:spPr>
          <a:xfrm>
            <a:off x="1090930" y="4084320"/>
            <a:ext cx="601091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2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EFB55-3D99-4392-95A6-E7D8E42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cherry-pick</a:t>
            </a:r>
            <a:endParaRPr lang="ko-KR" altLang="en-US" sz="7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14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0D2DB3-1FF4-46E5-8533-21594AACEDA3}"/>
              </a:ext>
            </a:extLst>
          </p:cNvPr>
          <p:cNvGrpSpPr/>
          <p:nvPr/>
        </p:nvGrpSpPr>
        <p:grpSpPr>
          <a:xfrm>
            <a:off x="2301239" y="701041"/>
            <a:ext cx="7437121" cy="5471160"/>
            <a:chOff x="2301239" y="701041"/>
            <a:chExt cx="7437121" cy="547116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BC59FF0-029B-4495-9FA0-2791689C960B}"/>
                </a:ext>
              </a:extLst>
            </p:cNvPr>
            <p:cNvGrpSpPr/>
            <p:nvPr/>
          </p:nvGrpSpPr>
          <p:grpSpPr>
            <a:xfrm>
              <a:off x="3221605" y="1089455"/>
              <a:ext cx="5748789" cy="4679089"/>
              <a:chOff x="995424" y="1263886"/>
              <a:chExt cx="5748789" cy="467908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5367900" y="1263886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FEFEBA-37CE-4B2E-870B-175F0F919398}"/>
                </a:ext>
              </a:extLst>
            </p:cNvPr>
            <p:cNvSpPr/>
            <p:nvPr/>
          </p:nvSpPr>
          <p:spPr>
            <a:xfrm>
              <a:off x="2301239" y="701041"/>
              <a:ext cx="7437121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01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C992F67-345B-4BEC-846C-AA628CEEB4B3}"/>
              </a:ext>
            </a:extLst>
          </p:cNvPr>
          <p:cNvGrpSpPr/>
          <p:nvPr/>
        </p:nvGrpSpPr>
        <p:grpSpPr>
          <a:xfrm>
            <a:off x="1478281" y="701041"/>
            <a:ext cx="9037320" cy="5471160"/>
            <a:chOff x="1478281" y="701041"/>
            <a:chExt cx="9037320" cy="54711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6520AFE-729A-4232-86C9-5A92E499F132}"/>
                </a:ext>
              </a:extLst>
            </p:cNvPr>
            <p:cNvGrpSpPr/>
            <p:nvPr/>
          </p:nvGrpSpPr>
          <p:grpSpPr>
            <a:xfrm>
              <a:off x="2095387" y="1089455"/>
              <a:ext cx="8001225" cy="4679089"/>
              <a:chOff x="995424" y="1263886"/>
              <a:chExt cx="8001225" cy="467908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5367900" y="1263886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FA46BE8-20C1-4D4C-9BB4-326784BDD2ED}"/>
                  </a:ext>
                </a:extLst>
              </p:cNvPr>
              <p:cNvSpPr/>
              <p:nvPr/>
            </p:nvSpPr>
            <p:spPr>
              <a:xfrm>
                <a:off x="7893347" y="1938020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a4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CDE39100-C041-4A03-BB3E-D0D016E9F668}"/>
                  </a:ext>
                </a:extLst>
              </p:cNvPr>
              <p:cNvCxnSpPr>
                <a:stCxn id="33" idx="6"/>
                <a:endCxn id="13" idx="2"/>
              </p:cNvCxnSpPr>
              <p:nvPr/>
            </p:nvCxnSpPr>
            <p:spPr>
              <a:xfrm flipV="1">
                <a:off x="6431882" y="2362960"/>
                <a:ext cx="146146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4A81019-22A2-473F-8B4E-79DB5A8ECAF6}"/>
                  </a:ext>
                </a:extLst>
              </p:cNvPr>
              <p:cNvCxnSpPr>
                <a:stCxn id="32" idx="7"/>
                <a:endCxn id="13" idx="2"/>
              </p:cNvCxnSpPr>
              <p:nvPr/>
            </p:nvCxnSpPr>
            <p:spPr>
              <a:xfrm flipV="1">
                <a:off x="4009757" y="2362960"/>
                <a:ext cx="3883590" cy="2198828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2FEEAB-F71D-4935-8B77-F013E7E82ED5}"/>
                  </a:ext>
                </a:extLst>
              </p:cNvPr>
              <p:cNvSpPr txBox="1"/>
              <p:nvPr/>
            </p:nvSpPr>
            <p:spPr>
              <a:xfrm>
                <a:off x="7620336" y="2902101"/>
                <a:ext cx="13763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 + a3</a:t>
                </a:r>
              </a:p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merge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E110F9-3E6D-40D1-A961-9DA5F9BCC3E8}"/>
                </a:ext>
              </a:extLst>
            </p:cNvPr>
            <p:cNvSpPr/>
            <p:nvPr/>
          </p:nvSpPr>
          <p:spPr>
            <a:xfrm>
              <a:off x="1478281" y="701041"/>
              <a:ext cx="9037320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7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0DD4C5E-B6FF-4534-A84F-902CE9322767}"/>
              </a:ext>
            </a:extLst>
          </p:cNvPr>
          <p:cNvGrpSpPr/>
          <p:nvPr/>
        </p:nvGrpSpPr>
        <p:grpSpPr>
          <a:xfrm>
            <a:off x="1600201" y="701041"/>
            <a:ext cx="8930640" cy="5471160"/>
            <a:chOff x="1600201" y="701041"/>
            <a:chExt cx="8930640" cy="54711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CD5D28-6141-4D96-AD68-9F1304185FC5}"/>
                </a:ext>
              </a:extLst>
            </p:cNvPr>
            <p:cNvGrpSpPr/>
            <p:nvPr/>
          </p:nvGrpSpPr>
          <p:grpSpPr>
            <a:xfrm>
              <a:off x="2095387" y="1138589"/>
              <a:ext cx="8001225" cy="4580822"/>
              <a:chOff x="995424" y="1362153"/>
              <a:chExt cx="8001225" cy="4580822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7620335" y="1362153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FA46BE8-20C1-4D4C-9BB4-326784BDD2ED}"/>
                  </a:ext>
                </a:extLst>
              </p:cNvPr>
              <p:cNvSpPr/>
              <p:nvPr/>
            </p:nvSpPr>
            <p:spPr>
              <a:xfrm>
                <a:off x="7893347" y="1938020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a4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CDE39100-C041-4A03-BB3E-D0D016E9F668}"/>
                  </a:ext>
                </a:extLst>
              </p:cNvPr>
              <p:cNvCxnSpPr>
                <a:stCxn id="33" idx="6"/>
                <a:endCxn id="13" idx="2"/>
              </p:cNvCxnSpPr>
              <p:nvPr/>
            </p:nvCxnSpPr>
            <p:spPr>
              <a:xfrm flipV="1">
                <a:off x="6431882" y="2362960"/>
                <a:ext cx="146146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4A81019-22A2-473F-8B4E-79DB5A8ECAF6}"/>
                  </a:ext>
                </a:extLst>
              </p:cNvPr>
              <p:cNvCxnSpPr>
                <a:stCxn id="32" idx="7"/>
                <a:endCxn id="13" idx="2"/>
              </p:cNvCxnSpPr>
              <p:nvPr/>
            </p:nvCxnSpPr>
            <p:spPr>
              <a:xfrm flipV="1">
                <a:off x="4009757" y="2362960"/>
                <a:ext cx="3883590" cy="2198828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2FEEAB-F71D-4935-8B77-F013E7E82ED5}"/>
                  </a:ext>
                </a:extLst>
              </p:cNvPr>
              <p:cNvSpPr txBox="1"/>
              <p:nvPr/>
            </p:nvSpPr>
            <p:spPr>
              <a:xfrm>
                <a:off x="7620336" y="2902101"/>
                <a:ext cx="13763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 + a3</a:t>
                </a:r>
              </a:p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merge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F9BDC8-BDB9-4988-BAD1-DD5E8F5CD487}"/>
                </a:ext>
              </a:extLst>
            </p:cNvPr>
            <p:cNvSpPr/>
            <p:nvPr/>
          </p:nvSpPr>
          <p:spPr>
            <a:xfrm>
              <a:off x="1600201" y="701041"/>
              <a:ext cx="8930640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99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EFB55-3D99-4392-95A6-E7D8E42A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rebase</a:t>
            </a:r>
            <a:endParaRPr lang="ko-KR" altLang="en-US" sz="7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7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A5F9D0-1D0D-47D0-9126-06904A9F71B7}"/>
              </a:ext>
            </a:extLst>
          </p:cNvPr>
          <p:cNvGrpSpPr/>
          <p:nvPr/>
        </p:nvGrpSpPr>
        <p:grpSpPr>
          <a:xfrm>
            <a:off x="579120" y="701041"/>
            <a:ext cx="10942319" cy="5471160"/>
            <a:chOff x="579120" y="701041"/>
            <a:chExt cx="10942319" cy="54711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CA65E1-E683-4938-8354-66B38C9674F7}"/>
                </a:ext>
              </a:extLst>
            </p:cNvPr>
            <p:cNvGrpSpPr/>
            <p:nvPr/>
          </p:nvGrpSpPr>
          <p:grpSpPr>
            <a:xfrm>
              <a:off x="1045971" y="1089455"/>
              <a:ext cx="10100058" cy="4679089"/>
              <a:chOff x="995424" y="1263886"/>
              <a:chExt cx="10100058" cy="467908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5367900" y="1263886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5FF299B-381C-44A9-8C7B-BE077204EEA3}"/>
                  </a:ext>
                </a:extLst>
              </p:cNvPr>
              <p:cNvSpPr/>
              <p:nvPr/>
            </p:nvSpPr>
            <p:spPr>
              <a:xfrm>
                <a:off x="7914977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DA93BDC-1E21-46F6-9BCF-0267B905B2B3}"/>
                  </a:ext>
                </a:extLst>
              </p:cNvPr>
              <p:cNvSpPr/>
              <p:nvPr/>
            </p:nvSpPr>
            <p:spPr>
              <a:xfrm>
                <a:off x="10257536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DCD9397-D2C9-424F-971F-28181C6A56AE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8752923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478211-4673-46E4-9214-7687CF34E5DE}"/>
                </a:ext>
              </a:extLst>
            </p:cNvPr>
            <p:cNvSpPr/>
            <p:nvPr/>
          </p:nvSpPr>
          <p:spPr>
            <a:xfrm>
              <a:off x="579120" y="701041"/>
              <a:ext cx="10942319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82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03794D0-9DDC-4BC4-B311-4BF9FB73A4B9}"/>
              </a:ext>
            </a:extLst>
          </p:cNvPr>
          <p:cNvGrpSpPr/>
          <p:nvPr/>
        </p:nvGrpSpPr>
        <p:grpSpPr>
          <a:xfrm>
            <a:off x="579120" y="701041"/>
            <a:ext cx="10942319" cy="5471160"/>
            <a:chOff x="579120" y="701041"/>
            <a:chExt cx="10942319" cy="54711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7E61D37-015D-4AAB-9512-588FB0281111}"/>
                </a:ext>
              </a:extLst>
            </p:cNvPr>
            <p:cNvGrpSpPr/>
            <p:nvPr/>
          </p:nvGrpSpPr>
          <p:grpSpPr>
            <a:xfrm>
              <a:off x="1056131" y="1098637"/>
              <a:ext cx="10079738" cy="4660725"/>
              <a:chOff x="995424" y="1282250"/>
              <a:chExt cx="10079738" cy="46607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5324752" y="1282250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5FF299B-381C-44A9-8C7B-BE077204EEA3}"/>
                  </a:ext>
                </a:extLst>
              </p:cNvPr>
              <p:cNvSpPr/>
              <p:nvPr/>
            </p:nvSpPr>
            <p:spPr>
              <a:xfrm>
                <a:off x="7894657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DA93BDC-1E21-46F6-9BCF-0267B905B2B3}"/>
                  </a:ext>
                </a:extLst>
              </p:cNvPr>
              <p:cNvSpPr/>
              <p:nvPr/>
            </p:nvSpPr>
            <p:spPr>
              <a:xfrm>
                <a:off x="10237216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DCD9397-D2C9-424F-971F-28181C6A56AE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8732603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0901E85-406B-4FBC-948E-564105BB65FD}"/>
                  </a:ext>
                </a:extLst>
              </p:cNvPr>
              <p:cNvSpPr/>
              <p:nvPr/>
            </p:nvSpPr>
            <p:spPr>
              <a:xfrm>
                <a:off x="7889857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a4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C3F7697-8AAD-4597-BBC1-8B8B6053D6E2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>
                <a:off x="6428392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AC157285-3981-4EED-96E2-328064025773}"/>
                  </a:ext>
                </a:extLst>
              </p:cNvPr>
              <p:cNvCxnSpPr>
                <a:stCxn id="13" idx="0"/>
                <a:endCxn id="17" idx="4"/>
              </p:cNvCxnSpPr>
              <p:nvPr/>
            </p:nvCxnSpPr>
            <p:spPr>
              <a:xfrm flipH="1" flipV="1">
                <a:off x="8308830" y="2787900"/>
                <a:ext cx="4800" cy="164942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A65260-FD41-4979-A3F3-DCB5EC31629F}"/>
                </a:ext>
              </a:extLst>
            </p:cNvPr>
            <p:cNvSpPr/>
            <p:nvPr/>
          </p:nvSpPr>
          <p:spPr>
            <a:xfrm>
              <a:off x="579120" y="701041"/>
              <a:ext cx="10942319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65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389F414-0644-4321-A716-BDDBD88BA828}"/>
              </a:ext>
            </a:extLst>
          </p:cNvPr>
          <p:cNvGrpSpPr/>
          <p:nvPr/>
        </p:nvGrpSpPr>
        <p:grpSpPr>
          <a:xfrm>
            <a:off x="1950440" y="2245403"/>
            <a:ext cx="8291119" cy="2367194"/>
            <a:chOff x="1358004" y="2434058"/>
            <a:chExt cx="8291119" cy="23671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BD90C8-937C-4245-BFA9-79CF6E0A3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04" y="2434058"/>
              <a:ext cx="1653314" cy="16533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953887-5975-4643-B234-EE037932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533" y="2434058"/>
              <a:ext cx="1653314" cy="16533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7D1738-1303-4BFF-9AC5-44F9E321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809" y="2434058"/>
              <a:ext cx="1653314" cy="16533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34E37-88FC-4976-8C43-9D3544C27BEA}"/>
                </a:ext>
              </a:extLst>
            </p:cNvPr>
            <p:cNvSpPr txBox="1"/>
            <p:nvPr/>
          </p:nvSpPr>
          <p:spPr>
            <a:xfrm>
              <a:off x="319712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A1E62-1DD7-4768-8C69-FD277041582E}"/>
                </a:ext>
              </a:extLst>
            </p:cNvPr>
            <p:cNvSpPr txBox="1"/>
            <p:nvPr/>
          </p:nvSpPr>
          <p:spPr>
            <a:xfrm>
              <a:off x="662598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E822B-C897-40D2-A208-1902A4B214A4}"/>
                </a:ext>
              </a:extLst>
            </p:cNvPr>
            <p:cNvSpPr txBox="1"/>
            <p:nvPr/>
          </p:nvSpPr>
          <p:spPr>
            <a:xfrm>
              <a:off x="1442301" y="4326903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32E9E-108A-4F4B-94C8-E0E17CEFFB41}"/>
                </a:ext>
              </a:extLst>
            </p:cNvPr>
            <p:cNvSpPr txBox="1"/>
            <p:nvPr/>
          </p:nvSpPr>
          <p:spPr>
            <a:xfrm>
              <a:off x="4556759" y="4339587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299B2-9393-4676-AB05-0C7B5F2C5379}"/>
                </a:ext>
              </a:extLst>
            </p:cNvPr>
            <p:cNvSpPr txBox="1"/>
            <p:nvPr/>
          </p:nvSpPr>
          <p:spPr>
            <a:xfrm>
              <a:off x="8073035" y="4339587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6798F4-AD8E-4173-84A1-B6ACC0C0AF8B}"/>
                </a:ext>
              </a:extLst>
            </p:cNvPr>
            <p:cNvSpPr txBox="1"/>
            <p:nvPr/>
          </p:nvSpPr>
          <p:spPr>
            <a:xfrm>
              <a:off x="1769878" y="3016037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097F5-9897-4AEB-8BD4-D71C7FEC7F29}"/>
                </a:ext>
              </a:extLst>
            </p:cNvPr>
            <p:cNvSpPr txBox="1"/>
            <p:nvPr/>
          </p:nvSpPr>
          <p:spPr>
            <a:xfrm>
              <a:off x="4929117" y="3489486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FD2275-EF41-4721-9A60-8001829C33E7}"/>
                </a:ext>
              </a:extLst>
            </p:cNvPr>
            <p:cNvSpPr txBox="1"/>
            <p:nvPr/>
          </p:nvSpPr>
          <p:spPr>
            <a:xfrm>
              <a:off x="8435966" y="2977789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37C970-49DE-466E-9369-7CC053108784}"/>
                </a:ext>
              </a:extLst>
            </p:cNvPr>
            <p:cNvSpPr txBox="1"/>
            <p:nvPr/>
          </p:nvSpPr>
          <p:spPr>
            <a:xfrm>
              <a:off x="8465740" y="3515090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DF841F-B2BF-478A-A35B-FE43A4A51A1E}"/>
              </a:ext>
            </a:extLst>
          </p:cNvPr>
          <p:cNvSpPr/>
          <p:nvPr/>
        </p:nvSpPr>
        <p:spPr>
          <a:xfrm>
            <a:off x="593889" y="1206631"/>
            <a:ext cx="11095348" cy="43269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4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C38318C-9899-4B2D-9D0A-B5C8CA7C37C9}"/>
              </a:ext>
            </a:extLst>
          </p:cNvPr>
          <p:cNvGrpSpPr/>
          <p:nvPr/>
        </p:nvGrpSpPr>
        <p:grpSpPr>
          <a:xfrm>
            <a:off x="579120" y="701041"/>
            <a:ext cx="10942319" cy="5471160"/>
            <a:chOff x="579120" y="701041"/>
            <a:chExt cx="10942319" cy="54711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5FC8A1-D295-40BC-A7D9-8E8A909579B4}"/>
                </a:ext>
              </a:extLst>
            </p:cNvPr>
            <p:cNvGrpSpPr/>
            <p:nvPr/>
          </p:nvGrpSpPr>
          <p:grpSpPr>
            <a:xfrm>
              <a:off x="941859" y="1102038"/>
              <a:ext cx="10308281" cy="4653923"/>
              <a:chOff x="995424" y="1289052"/>
              <a:chExt cx="10308281" cy="4653923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995424" y="3270707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endParaRPr lang="ko-KR" altLang="en-US" sz="28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833369" y="2362961"/>
                <a:ext cx="1461156" cy="12765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cxnSpLocks/>
                <a:stCxn id="7" idx="6"/>
                <a:endCxn id="32" idx="2"/>
              </p:cNvCxnSpPr>
              <p:nvPr/>
            </p:nvCxnSpPr>
            <p:spPr>
              <a:xfrm>
                <a:off x="1833370" y="3695647"/>
                <a:ext cx="1461155" cy="1166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9927392" y="1289052"/>
                <a:ext cx="1376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5497398" y="548131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other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73B3188-2FF1-4709-974E-E9815DAA719C}"/>
                  </a:ext>
                </a:extLst>
              </p:cNvPr>
              <p:cNvSpPr/>
              <p:nvPr/>
            </p:nvSpPr>
            <p:spPr>
              <a:xfrm>
                <a:off x="3294525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E0B284-75FB-4540-B649-38B6253B787F}"/>
                  </a:ext>
                </a:extLst>
              </p:cNvPr>
              <p:cNvSpPr/>
              <p:nvPr/>
            </p:nvSpPr>
            <p:spPr>
              <a:xfrm>
                <a:off x="3294525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1A8B2D2-428D-4BA7-AE92-9F1D1B00A609}"/>
                  </a:ext>
                </a:extLst>
              </p:cNvPr>
              <p:cNvSpPr/>
              <p:nvPr/>
            </p:nvSpPr>
            <p:spPr>
              <a:xfrm>
                <a:off x="5593936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C8B819-334B-4DFE-907E-07329FD24E0E}"/>
                  </a:ext>
                </a:extLst>
              </p:cNvPr>
              <p:cNvSpPr/>
              <p:nvPr/>
            </p:nvSpPr>
            <p:spPr>
              <a:xfrm>
                <a:off x="5637084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F6FA59-74BB-47C6-ABAE-2F4DBEC99D58}"/>
                  </a:ext>
                </a:extLst>
              </p:cNvPr>
              <p:cNvCxnSpPr>
                <a:stCxn id="31" idx="6"/>
                <a:endCxn id="33" idx="2"/>
              </p:cNvCxnSpPr>
              <p:nvPr/>
            </p:nvCxnSpPr>
            <p:spPr>
              <a:xfrm>
                <a:off x="4132471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021D09D-EADC-4092-B804-A474ADBE713F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 flipV="1">
                <a:off x="4132471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5FF299B-381C-44A9-8C7B-BE077204EEA3}"/>
                  </a:ext>
                </a:extLst>
              </p:cNvPr>
              <p:cNvSpPr/>
              <p:nvPr/>
            </p:nvSpPr>
            <p:spPr>
              <a:xfrm>
                <a:off x="7854017" y="4437326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b2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DA93BDC-1E21-46F6-9BCF-0267B905B2B3}"/>
                  </a:ext>
                </a:extLst>
              </p:cNvPr>
              <p:cNvSpPr/>
              <p:nvPr/>
            </p:nvSpPr>
            <p:spPr>
              <a:xfrm>
                <a:off x="10196576" y="4437325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b3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DCD9397-D2C9-424F-971F-28181C6A56AE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8691963" y="4862265"/>
                <a:ext cx="1504613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0901E85-406B-4FBC-948E-564105BB65FD}"/>
                  </a:ext>
                </a:extLst>
              </p:cNvPr>
              <p:cNvSpPr/>
              <p:nvPr/>
            </p:nvSpPr>
            <p:spPr>
              <a:xfrm>
                <a:off x="7889857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a4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C3F7697-8AAD-4597-BBC1-8B8B6053D6E2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>
                <a:off x="6428392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9EADFE8-39DD-4503-92CD-43929EF2557F}"/>
                  </a:ext>
                </a:extLst>
              </p:cNvPr>
              <p:cNvSpPr/>
              <p:nvPr/>
            </p:nvSpPr>
            <p:spPr>
              <a:xfrm>
                <a:off x="10185778" y="1938021"/>
                <a:ext cx="837946" cy="8498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a5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7F97FE7-D048-4646-ACB3-52B6510BBB20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8724313" y="2362961"/>
                <a:ext cx="146146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2927CA9-96C6-4134-94FF-74E76A79F23F}"/>
                  </a:ext>
                </a:extLst>
              </p:cNvPr>
              <p:cNvCxnSpPr/>
              <p:nvPr/>
            </p:nvCxnSpPr>
            <p:spPr>
              <a:xfrm flipH="1" flipV="1">
                <a:off x="10604751" y="2787900"/>
                <a:ext cx="4800" cy="164942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95E997-50CF-4AAA-92C1-30CA957F5DDB}"/>
                </a:ext>
              </a:extLst>
            </p:cNvPr>
            <p:cNvSpPr/>
            <p:nvPr/>
          </p:nvSpPr>
          <p:spPr>
            <a:xfrm>
              <a:off x="579120" y="701041"/>
              <a:ext cx="10942319" cy="54711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68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F7CE301-4B34-446A-B274-A772CD740AE5}"/>
              </a:ext>
            </a:extLst>
          </p:cNvPr>
          <p:cNvGrpSpPr/>
          <p:nvPr/>
        </p:nvGrpSpPr>
        <p:grpSpPr>
          <a:xfrm>
            <a:off x="1688095" y="2178193"/>
            <a:ext cx="8815809" cy="2501613"/>
            <a:chOff x="1358004" y="2299639"/>
            <a:chExt cx="8815809" cy="25016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BD90C8-937C-4245-BFA9-79CF6E0A3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04" y="2434058"/>
              <a:ext cx="1653314" cy="165331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6953887-5975-4643-B234-EE037932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533" y="2434058"/>
              <a:ext cx="1653314" cy="16533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34E37-88FC-4976-8C43-9D3544C27BEA}"/>
                </a:ext>
              </a:extLst>
            </p:cNvPr>
            <p:cNvSpPr txBox="1"/>
            <p:nvPr/>
          </p:nvSpPr>
          <p:spPr>
            <a:xfrm>
              <a:off x="319712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+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A1E62-1DD7-4768-8C69-FD277041582E}"/>
                </a:ext>
              </a:extLst>
            </p:cNvPr>
            <p:cNvSpPr txBox="1"/>
            <p:nvPr/>
          </p:nvSpPr>
          <p:spPr>
            <a:xfrm>
              <a:off x="6625981" y="2706717"/>
              <a:ext cx="11029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=</a:t>
              </a:r>
              <a:endPara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E822B-C897-40D2-A208-1902A4B214A4}"/>
                </a:ext>
              </a:extLst>
            </p:cNvPr>
            <p:cNvSpPr txBox="1"/>
            <p:nvPr/>
          </p:nvSpPr>
          <p:spPr>
            <a:xfrm>
              <a:off x="1442301" y="4326903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32E9E-108A-4F4B-94C8-E0E17CEFFB41}"/>
                </a:ext>
              </a:extLst>
            </p:cNvPr>
            <p:cNvSpPr txBox="1"/>
            <p:nvPr/>
          </p:nvSpPr>
          <p:spPr>
            <a:xfrm>
              <a:off x="4556759" y="4339587"/>
              <a:ext cx="1498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A.txt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C953B1-31CD-4CE5-BB94-C986FF91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69" y="2299639"/>
              <a:ext cx="1889944" cy="18899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8E8B56-6093-463C-A14A-2AABEFFF4BA7}"/>
                </a:ext>
              </a:extLst>
            </p:cNvPr>
            <p:cNvSpPr txBox="1"/>
            <p:nvPr/>
          </p:nvSpPr>
          <p:spPr>
            <a:xfrm>
              <a:off x="1791056" y="3198167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5CEF65-9288-4A45-8C42-87B375BE937F}"/>
                </a:ext>
              </a:extLst>
            </p:cNvPr>
            <p:cNvSpPr txBox="1"/>
            <p:nvPr/>
          </p:nvSpPr>
          <p:spPr>
            <a:xfrm>
              <a:off x="4919690" y="3198166"/>
              <a:ext cx="772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  <a:endParaRPr lang="ko-KR" altLang="en-US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7B43DE-FD44-4E87-BA49-01F97B7DB896}"/>
              </a:ext>
            </a:extLst>
          </p:cNvPr>
          <p:cNvSpPr/>
          <p:nvPr/>
        </p:nvSpPr>
        <p:spPr>
          <a:xfrm>
            <a:off x="593889" y="1206631"/>
            <a:ext cx="11095348" cy="43269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E1D4D6-84F6-4BCE-AC69-5F4F8DDC7079}"/>
              </a:ext>
            </a:extLst>
          </p:cNvPr>
          <p:cNvGrpSpPr/>
          <p:nvPr/>
        </p:nvGrpSpPr>
        <p:grpSpPr>
          <a:xfrm>
            <a:off x="1574276" y="1037071"/>
            <a:ext cx="8242170" cy="4518305"/>
            <a:chOff x="1574276" y="1037071"/>
            <a:chExt cx="8242170" cy="451830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19BB66-C75F-457A-AA28-0FF7634BC584}"/>
                </a:ext>
              </a:extLst>
            </p:cNvPr>
            <p:cNvGrpSpPr/>
            <p:nvPr/>
          </p:nvGrpSpPr>
          <p:grpSpPr>
            <a:xfrm>
              <a:off x="1687397" y="1055802"/>
              <a:ext cx="2083323" cy="3489163"/>
              <a:chOff x="1687397" y="1055802"/>
              <a:chExt cx="2083323" cy="348916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347380A-6B76-4A5F-ABB3-2EDBE2CCAB04}"/>
                  </a:ext>
                </a:extLst>
              </p:cNvPr>
              <p:cNvGrpSpPr/>
              <p:nvPr/>
            </p:nvGrpSpPr>
            <p:grpSpPr>
              <a:xfrm>
                <a:off x="1687397" y="1055802"/>
                <a:ext cx="2083323" cy="3489163"/>
                <a:chOff x="1687397" y="1055802"/>
                <a:chExt cx="2083323" cy="3489163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D7E3CA1D-1B0B-4F32-B8C4-8A4B1F98BAC7}"/>
                    </a:ext>
                  </a:extLst>
                </p:cNvPr>
                <p:cNvSpPr/>
                <p:nvPr/>
              </p:nvSpPr>
              <p:spPr>
                <a:xfrm>
                  <a:off x="2375554" y="1772487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1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AC15403-FA1B-4576-A9AA-EC0B922950D1}"/>
                    </a:ext>
                  </a:extLst>
                </p:cNvPr>
                <p:cNvSpPr txBox="1"/>
                <p:nvPr/>
              </p:nvSpPr>
              <p:spPr>
                <a:xfrm>
                  <a:off x="1687397" y="1055802"/>
                  <a:ext cx="20833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master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3762B11B-1C3F-4227-937F-BB3014D788BA}"/>
                    </a:ext>
                  </a:extLst>
                </p:cNvPr>
                <p:cNvSpPr/>
                <p:nvPr/>
              </p:nvSpPr>
              <p:spPr>
                <a:xfrm>
                  <a:off x="2375554" y="2781653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2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07E0B709-1130-4FF8-AE3E-0D152BB7ED20}"/>
                    </a:ext>
                  </a:extLst>
                </p:cNvPr>
                <p:cNvSpPr/>
                <p:nvPr/>
              </p:nvSpPr>
              <p:spPr>
                <a:xfrm>
                  <a:off x="2375553" y="3790819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3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88B385C2-3C28-49AF-B65B-51441D172855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>
                <a:off x="2747913" y="2526633"/>
                <a:ext cx="0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E4170F8-2E96-4518-8A0F-2357392A4A18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 flipH="1">
                <a:off x="2747912" y="3535799"/>
                <a:ext cx="1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0A1372-CD9B-4077-813A-B61BAB7EB8EA}"/>
                </a:ext>
              </a:extLst>
            </p:cNvPr>
            <p:cNvGrpSpPr/>
            <p:nvPr/>
          </p:nvGrpSpPr>
          <p:grpSpPr>
            <a:xfrm>
              <a:off x="4667836" y="1057372"/>
              <a:ext cx="2083323" cy="3489163"/>
              <a:chOff x="4667836" y="1057372"/>
              <a:chExt cx="2083323" cy="348916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4725237-4D47-4743-AA45-6D2F0C999017}"/>
                  </a:ext>
                </a:extLst>
              </p:cNvPr>
              <p:cNvGrpSpPr/>
              <p:nvPr/>
            </p:nvGrpSpPr>
            <p:grpSpPr>
              <a:xfrm>
                <a:off x="4667836" y="1057372"/>
                <a:ext cx="2083323" cy="3489163"/>
                <a:chOff x="4667836" y="1057372"/>
                <a:chExt cx="2083323" cy="3489163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CDAC639-4EED-49E3-89F3-410FA2A44D5C}"/>
                    </a:ext>
                  </a:extLst>
                </p:cNvPr>
                <p:cNvSpPr/>
                <p:nvPr/>
              </p:nvSpPr>
              <p:spPr>
                <a:xfrm>
                  <a:off x="5355993" y="1774057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1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98C575F-07AE-4285-8773-694477FE35AA}"/>
                    </a:ext>
                  </a:extLst>
                </p:cNvPr>
                <p:cNvSpPr txBox="1"/>
                <p:nvPr/>
              </p:nvSpPr>
              <p:spPr>
                <a:xfrm>
                  <a:off x="4667836" y="1057372"/>
                  <a:ext cx="20833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A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2014CB75-6564-4E03-9B6C-9E9C72E13E9B}"/>
                    </a:ext>
                  </a:extLst>
                </p:cNvPr>
                <p:cNvSpPr/>
                <p:nvPr/>
              </p:nvSpPr>
              <p:spPr>
                <a:xfrm>
                  <a:off x="5355993" y="2783223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2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27D9D8F-646B-44A9-825B-73348437B645}"/>
                    </a:ext>
                  </a:extLst>
                </p:cNvPr>
                <p:cNvSpPr/>
                <p:nvPr/>
              </p:nvSpPr>
              <p:spPr>
                <a:xfrm>
                  <a:off x="5355992" y="3792389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3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30A12E7-2C50-4040-A775-7E780079279A}"/>
                  </a:ext>
                </a:extLst>
              </p:cNvPr>
              <p:cNvCxnSpPr>
                <a:stCxn id="8" idx="4"/>
                <a:endCxn id="10" idx="0"/>
              </p:cNvCxnSpPr>
              <p:nvPr/>
            </p:nvCxnSpPr>
            <p:spPr>
              <a:xfrm>
                <a:off x="5728352" y="2528203"/>
                <a:ext cx="0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A5D9525A-D19E-44DF-A9E5-96F9F498A886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>
              <a:xfrm flipH="1">
                <a:off x="5728351" y="3537369"/>
                <a:ext cx="1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556B6BC-C3A3-4CFF-A986-6F34D8162DC0}"/>
                </a:ext>
              </a:extLst>
            </p:cNvPr>
            <p:cNvGrpSpPr/>
            <p:nvPr/>
          </p:nvGrpSpPr>
          <p:grpSpPr>
            <a:xfrm>
              <a:off x="7648275" y="1037071"/>
              <a:ext cx="2083323" cy="3489163"/>
              <a:chOff x="7648275" y="1037071"/>
              <a:chExt cx="2083323" cy="348916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C4FE2F9-3E70-4394-BECF-31AEA01E1F25}"/>
                  </a:ext>
                </a:extLst>
              </p:cNvPr>
              <p:cNvGrpSpPr/>
              <p:nvPr/>
            </p:nvGrpSpPr>
            <p:grpSpPr>
              <a:xfrm>
                <a:off x="7648275" y="1037071"/>
                <a:ext cx="2083323" cy="3489163"/>
                <a:chOff x="7335619" y="1057371"/>
                <a:chExt cx="2083323" cy="3489163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7139F9B2-B7DB-4193-8B97-184B218CAB68}"/>
                    </a:ext>
                  </a:extLst>
                </p:cNvPr>
                <p:cNvSpPr/>
                <p:nvPr/>
              </p:nvSpPr>
              <p:spPr>
                <a:xfrm>
                  <a:off x="8023776" y="1774056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1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4CE00B-F443-4D75-B2CD-925A1787E07B}"/>
                    </a:ext>
                  </a:extLst>
                </p:cNvPr>
                <p:cNvSpPr txBox="1"/>
                <p:nvPr/>
              </p:nvSpPr>
              <p:spPr>
                <a:xfrm>
                  <a:off x="7335619" y="1057371"/>
                  <a:ext cx="20833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B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2DBFDF1A-E9BA-4757-AA56-66711F7F8AE0}"/>
                    </a:ext>
                  </a:extLst>
                </p:cNvPr>
                <p:cNvSpPr/>
                <p:nvPr/>
              </p:nvSpPr>
              <p:spPr>
                <a:xfrm>
                  <a:off x="8023776" y="2783222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2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BA375FF-FDDB-48D9-AF36-905D9CAD24FE}"/>
                    </a:ext>
                  </a:extLst>
                </p:cNvPr>
                <p:cNvSpPr/>
                <p:nvPr/>
              </p:nvSpPr>
              <p:spPr>
                <a:xfrm>
                  <a:off x="8023775" y="3792388"/>
                  <a:ext cx="744718" cy="7541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3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6202A4A2-3B8C-445F-96FA-909A39DEF1EC}"/>
                  </a:ext>
                </a:extLst>
              </p:cNvPr>
              <p:cNvCxnSpPr>
                <a:stCxn id="12" idx="4"/>
                <a:endCxn id="14" idx="0"/>
              </p:cNvCxnSpPr>
              <p:nvPr/>
            </p:nvCxnSpPr>
            <p:spPr>
              <a:xfrm>
                <a:off x="8708791" y="2507902"/>
                <a:ext cx="0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647EA37-6659-4AC3-9BE1-CEE3F7073535}"/>
                  </a:ext>
                </a:extLst>
              </p:cNvPr>
              <p:cNvCxnSpPr>
                <a:stCxn id="14" idx="4"/>
                <a:endCxn id="15" idx="0"/>
              </p:cNvCxnSpPr>
              <p:nvPr/>
            </p:nvCxnSpPr>
            <p:spPr>
              <a:xfrm flipH="1">
                <a:off x="8708790" y="3517068"/>
                <a:ext cx="1" cy="2550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48795EA-A70C-42AD-8FC5-178D7B75B9BD}"/>
                </a:ext>
              </a:extLst>
            </p:cNvPr>
            <p:cNvSpPr/>
            <p:nvPr/>
          </p:nvSpPr>
          <p:spPr>
            <a:xfrm>
              <a:off x="2375553" y="4801230"/>
              <a:ext cx="744718" cy="754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337B7D3-8793-4FC6-B97E-6B35A7DD56A4}"/>
                </a:ext>
              </a:extLst>
            </p:cNvPr>
            <p:cNvCxnSpPr>
              <a:endCxn id="34" idx="0"/>
            </p:cNvCxnSpPr>
            <p:nvPr/>
          </p:nvCxnSpPr>
          <p:spPr>
            <a:xfrm flipH="1">
              <a:off x="2747912" y="4546210"/>
              <a:ext cx="1" cy="2550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03EFFFC-C5DA-42F4-B5DE-ECB21D526D1E}"/>
                </a:ext>
              </a:extLst>
            </p:cNvPr>
            <p:cNvSpPr/>
            <p:nvPr/>
          </p:nvSpPr>
          <p:spPr>
            <a:xfrm>
              <a:off x="5365418" y="4801230"/>
              <a:ext cx="744718" cy="754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A4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6CECBEC-E1F5-4758-979E-6DDFFE6C2A5D}"/>
                </a:ext>
              </a:extLst>
            </p:cNvPr>
            <p:cNvCxnSpPr>
              <a:endCxn id="36" idx="0"/>
            </p:cNvCxnSpPr>
            <p:nvPr/>
          </p:nvCxnSpPr>
          <p:spPr>
            <a:xfrm flipH="1">
              <a:off x="5737777" y="4546210"/>
              <a:ext cx="1" cy="2550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EEBFB97-6407-4C70-88FC-3681CA9AC5E0}"/>
                </a:ext>
              </a:extLst>
            </p:cNvPr>
            <p:cNvSpPr/>
            <p:nvPr/>
          </p:nvSpPr>
          <p:spPr>
            <a:xfrm>
              <a:off x="8336430" y="4782376"/>
              <a:ext cx="744718" cy="754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B4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DF99415-F944-4EFD-B67D-77EFFC5F8EA8}"/>
                </a:ext>
              </a:extLst>
            </p:cNvPr>
            <p:cNvCxnSpPr>
              <a:endCxn id="38" idx="0"/>
            </p:cNvCxnSpPr>
            <p:nvPr/>
          </p:nvCxnSpPr>
          <p:spPr>
            <a:xfrm flipH="1">
              <a:off x="8708789" y="4527356"/>
              <a:ext cx="1" cy="2550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073E95F-8591-47BA-960B-C2950C50AFED}"/>
                </a:ext>
              </a:extLst>
            </p:cNvPr>
            <p:cNvSpPr/>
            <p:nvPr/>
          </p:nvSpPr>
          <p:spPr>
            <a:xfrm>
              <a:off x="1574276" y="1661978"/>
              <a:ext cx="8242170" cy="29571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4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30F54339-1C5C-4EE1-8F84-EDDE95237B65}"/>
              </a:ext>
            </a:extLst>
          </p:cNvPr>
          <p:cNvGrpSpPr/>
          <p:nvPr/>
        </p:nvGrpSpPr>
        <p:grpSpPr>
          <a:xfrm>
            <a:off x="421064" y="1265548"/>
            <a:ext cx="11349872" cy="4326903"/>
            <a:chOff x="471340" y="1206631"/>
            <a:chExt cx="11349872" cy="432690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5D66183-7E00-4A31-A9F5-012D120BBFFC}"/>
                </a:ext>
              </a:extLst>
            </p:cNvPr>
            <p:cNvGrpSpPr/>
            <p:nvPr/>
          </p:nvGrpSpPr>
          <p:grpSpPr>
            <a:xfrm>
              <a:off x="700267" y="1752993"/>
              <a:ext cx="10791465" cy="3352013"/>
              <a:chOff x="1206632" y="1746862"/>
              <a:chExt cx="10791465" cy="3352013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7DEEF54-BEC0-4EDD-A491-C5CAB39490F6}"/>
                  </a:ext>
                </a:extLst>
              </p:cNvPr>
              <p:cNvGrpSpPr/>
              <p:nvPr/>
            </p:nvGrpSpPr>
            <p:grpSpPr>
              <a:xfrm>
                <a:off x="1206632" y="1746862"/>
                <a:ext cx="8072617" cy="3352013"/>
                <a:chOff x="1866508" y="1668543"/>
                <a:chExt cx="8072617" cy="3352013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72EFD5D2-50AB-43FB-A73D-2B4F71F8E233}"/>
                    </a:ext>
                  </a:extLst>
                </p:cNvPr>
                <p:cNvSpPr/>
                <p:nvPr/>
              </p:nvSpPr>
              <p:spPr>
                <a:xfrm>
                  <a:off x="1866508" y="3127342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4916F6E-B54D-4CB0-A3AC-B8EC0D00F389}"/>
                    </a:ext>
                  </a:extLst>
                </p:cNvPr>
                <p:cNvSpPr/>
                <p:nvPr/>
              </p:nvSpPr>
              <p:spPr>
                <a:xfrm>
                  <a:off x="3715733" y="3127342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BB398048-2477-493D-897C-AE177AFD85F9}"/>
                    </a:ext>
                  </a:extLst>
                </p:cNvPr>
                <p:cNvSpPr/>
                <p:nvPr/>
              </p:nvSpPr>
              <p:spPr>
                <a:xfrm>
                  <a:off x="5564958" y="3127341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2D443C69-CF33-4C2B-AE79-5B34D288AAAE}"/>
                    </a:ext>
                  </a:extLst>
                </p:cNvPr>
                <p:cNvSpPr/>
                <p:nvPr/>
              </p:nvSpPr>
              <p:spPr>
                <a:xfrm>
                  <a:off x="7620002" y="1837441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AAFE5C9A-E7B7-4439-AC60-9C60498C2E9D}"/>
                    </a:ext>
                  </a:extLst>
                </p:cNvPr>
                <p:cNvSpPr/>
                <p:nvPr/>
              </p:nvSpPr>
              <p:spPr>
                <a:xfrm>
                  <a:off x="7620002" y="3127341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9090250E-B69F-4287-A174-A7035E990957}"/>
                    </a:ext>
                  </a:extLst>
                </p:cNvPr>
                <p:cNvSpPr/>
                <p:nvPr/>
              </p:nvSpPr>
              <p:spPr>
                <a:xfrm>
                  <a:off x="7620002" y="4417241"/>
                  <a:ext cx="593888" cy="6033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196798F0-AE5C-4B0D-AB00-78FECAC15891}"/>
                    </a:ext>
                  </a:extLst>
                </p:cNvPr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2460396" y="3429000"/>
                  <a:ext cx="125533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E683E0C6-658C-4CB0-AF4F-EFF637A40D4C}"/>
                    </a:ext>
                  </a:extLst>
                </p:cNvPr>
                <p:cNvCxnSpPr>
                  <a:stCxn id="6" idx="6"/>
                  <a:endCxn id="7" idx="2"/>
                </p:cNvCxnSpPr>
                <p:nvPr/>
              </p:nvCxnSpPr>
              <p:spPr>
                <a:xfrm flipV="1">
                  <a:off x="4309621" y="3428999"/>
                  <a:ext cx="1255337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CE74437-CB8E-46BB-9A28-B0BC8DFA8D00}"/>
                    </a:ext>
                  </a:extLst>
                </p:cNvPr>
                <p:cNvCxnSpPr>
                  <a:stCxn id="7" idx="6"/>
                  <a:endCxn id="8" idx="2"/>
                </p:cNvCxnSpPr>
                <p:nvPr/>
              </p:nvCxnSpPr>
              <p:spPr>
                <a:xfrm flipV="1">
                  <a:off x="6158846" y="2139099"/>
                  <a:ext cx="1461156" cy="12899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24540138-4FBB-422B-B53E-5388E0FEBB4D}"/>
                    </a:ext>
                  </a:extLst>
                </p:cNvPr>
                <p:cNvCxnSpPr>
                  <a:stCxn id="7" idx="6"/>
                  <a:endCxn id="9" idx="2"/>
                </p:cNvCxnSpPr>
                <p:nvPr/>
              </p:nvCxnSpPr>
              <p:spPr>
                <a:xfrm>
                  <a:off x="6158846" y="3428999"/>
                  <a:ext cx="1461156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F7375304-26A3-4CA5-97CD-B762A78A91E1}"/>
                    </a:ext>
                  </a:extLst>
                </p:cNvPr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6158846" y="3428999"/>
                  <a:ext cx="1461156" cy="12899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DBB63-6543-4A01-8065-313F3F9A3FE6}"/>
                    </a:ext>
                  </a:extLst>
                </p:cNvPr>
                <p:cNvSpPr txBox="1"/>
                <p:nvPr/>
              </p:nvSpPr>
              <p:spPr>
                <a:xfrm>
                  <a:off x="8586250" y="1908265"/>
                  <a:ext cx="1197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apple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2577D8-2614-42B2-8DBA-3BB4943DEC83}"/>
                    </a:ext>
                  </a:extLst>
                </p:cNvPr>
                <p:cNvSpPr txBox="1"/>
                <p:nvPr/>
              </p:nvSpPr>
              <p:spPr>
                <a:xfrm>
                  <a:off x="8550111" y="3244332"/>
                  <a:ext cx="13763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master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93DF53-4B32-41A6-9197-1B1E5AAFEEB9}"/>
                    </a:ext>
                  </a:extLst>
                </p:cNvPr>
                <p:cNvSpPr txBox="1"/>
                <p:nvPr/>
              </p:nvSpPr>
              <p:spPr>
                <a:xfrm>
                  <a:off x="8639666" y="4537316"/>
                  <a:ext cx="1197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google</a:t>
                  </a:r>
                  <a:endPara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12F12972-C33E-4738-8918-546971774467}"/>
                    </a:ext>
                  </a:extLst>
                </p:cNvPr>
                <p:cNvSpPr/>
                <p:nvPr/>
              </p:nvSpPr>
              <p:spPr>
                <a:xfrm>
                  <a:off x="7447175" y="1668543"/>
                  <a:ext cx="2479250" cy="93083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8A2DF586-99A9-49EC-87F4-BCCE2450ABF9}"/>
                    </a:ext>
                  </a:extLst>
                </p:cNvPr>
                <p:cNvSpPr/>
                <p:nvPr/>
              </p:nvSpPr>
              <p:spPr>
                <a:xfrm>
                  <a:off x="7447174" y="2985212"/>
                  <a:ext cx="2479250" cy="930839"/>
                </a:xfrm>
                <a:prstGeom prst="roundRect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" name="연결선: 꺾임 3">
                  <a:extLst>
                    <a:ext uri="{FF2B5EF4-FFF2-40B4-BE49-F238E27FC236}">
                      <a16:creationId xmlns:a16="http://schemas.microsoft.com/office/drawing/2014/main" id="{D4A3830F-2B5A-49EE-B4AC-CD3E3EEC217D}"/>
                    </a:ext>
                  </a:extLst>
                </p:cNvPr>
                <p:cNvCxnSpPr>
                  <a:cxnSpLocks/>
                  <a:stCxn id="2" idx="3"/>
                  <a:endCxn id="22" idx="3"/>
                </p:cNvCxnSpPr>
                <p:nvPr/>
              </p:nvCxnSpPr>
              <p:spPr>
                <a:xfrm>
                  <a:off x="9926425" y="2133963"/>
                  <a:ext cx="12700" cy="1341202"/>
                </a:xfrm>
                <a:prstGeom prst="bentConnector3">
                  <a:avLst>
                    <a:gd name="adj1" fmla="val 1800000"/>
                  </a:avLst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6C01F9-AD21-4947-8FAA-80408A8605C7}"/>
                  </a:ext>
                </a:extLst>
              </p:cNvPr>
              <p:cNvSpPr txBox="1"/>
              <p:nvPr/>
            </p:nvSpPr>
            <p:spPr>
              <a:xfrm>
                <a:off x="9674128" y="2067275"/>
                <a:ext cx="232396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apple</a:t>
                </a:r>
                <a:r>
                  <a: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에서 작업한 내용이 </a:t>
                </a:r>
                <a:r>
                  <a:rPr lang="en-US" altLang="ko-KR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r>
                  <a: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에도 유용할 경우 </a:t>
                </a:r>
                <a:endPara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r>
                  <a:rPr lang="ko-KR" altLang="en-US" sz="200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합치는 작업</a:t>
                </a:r>
                <a:r>
                  <a:rPr lang="en-US" altLang="ko-KR" sz="200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(merge)</a:t>
                </a:r>
                <a:r>
                  <a: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필요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C72396-542E-48F6-BB10-E28ECEC1F33B}"/>
                </a:ext>
              </a:extLst>
            </p:cNvPr>
            <p:cNvSpPr/>
            <p:nvPr/>
          </p:nvSpPr>
          <p:spPr>
            <a:xfrm>
              <a:off x="471340" y="1206631"/>
              <a:ext cx="11349872" cy="43269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9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6DE267-42AE-4682-8ACC-9D2EBDC0DCE7}"/>
              </a:ext>
            </a:extLst>
          </p:cNvPr>
          <p:cNvGrpSpPr/>
          <p:nvPr/>
        </p:nvGrpSpPr>
        <p:grpSpPr>
          <a:xfrm>
            <a:off x="581319" y="827202"/>
            <a:ext cx="11029361" cy="5203596"/>
            <a:chOff x="772997" y="876693"/>
            <a:chExt cx="11029361" cy="520359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7AA8D7-2563-4892-BC67-76B0D9B33C6C}"/>
                </a:ext>
              </a:extLst>
            </p:cNvPr>
            <p:cNvGrpSpPr/>
            <p:nvPr/>
          </p:nvGrpSpPr>
          <p:grpSpPr>
            <a:xfrm>
              <a:off x="1594869" y="1176228"/>
              <a:ext cx="9957851" cy="4505544"/>
              <a:chOff x="925398" y="703549"/>
              <a:chExt cx="9957851" cy="4505544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2EFD5D2-50AB-43FB-A73D-2B4F71F8E233}"/>
                  </a:ext>
                </a:extLst>
              </p:cNvPr>
              <p:cNvSpPr/>
              <p:nvPr/>
            </p:nvSpPr>
            <p:spPr>
              <a:xfrm>
                <a:off x="925398" y="3315879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94916F6E-B54D-4CB0-A3AC-B8EC0D00F389}"/>
                  </a:ext>
                </a:extLst>
              </p:cNvPr>
              <p:cNvSpPr/>
              <p:nvPr/>
            </p:nvSpPr>
            <p:spPr>
              <a:xfrm>
                <a:off x="2774623" y="3315879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B398048-2477-493D-897C-AE177AFD85F9}"/>
                  </a:ext>
                </a:extLst>
              </p:cNvPr>
              <p:cNvSpPr/>
              <p:nvPr/>
            </p:nvSpPr>
            <p:spPr>
              <a:xfrm>
                <a:off x="4623848" y="3315878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D443C69-CF33-4C2B-AE79-5B34D288AAAE}"/>
                  </a:ext>
                </a:extLst>
              </p:cNvPr>
              <p:cNvSpPr/>
              <p:nvPr/>
            </p:nvSpPr>
            <p:spPr>
              <a:xfrm>
                <a:off x="6678892" y="2025978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AFE5C9A-E7B7-4439-AC60-9C60498C2E9D}"/>
                  </a:ext>
                </a:extLst>
              </p:cNvPr>
              <p:cNvSpPr/>
              <p:nvPr/>
            </p:nvSpPr>
            <p:spPr>
              <a:xfrm>
                <a:off x="6678892" y="3315878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090250E-B69F-4287-A174-A7035E990957}"/>
                  </a:ext>
                </a:extLst>
              </p:cNvPr>
              <p:cNvSpPr/>
              <p:nvPr/>
            </p:nvSpPr>
            <p:spPr>
              <a:xfrm>
                <a:off x="6678892" y="4605778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96798F0-AE5C-4B0D-AB00-78FECAC15891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519286" y="3617537"/>
                <a:ext cx="12553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683E0C6-658C-4CB0-AF4F-EFF637A40D4C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 flipV="1">
                <a:off x="3368511" y="3617536"/>
                <a:ext cx="1255337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CE74437-CB8E-46BB-9A28-B0BC8DFA8D0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 flipV="1">
                <a:off x="5217736" y="2327636"/>
                <a:ext cx="1461156" cy="1289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4540138-4FBB-422B-B53E-5388E0FEBB4D}"/>
                  </a:ext>
                </a:extLst>
              </p:cNvPr>
              <p:cNvCxnSpPr>
                <a:stCxn id="7" idx="6"/>
                <a:endCxn id="9" idx="2"/>
              </p:cNvCxnSpPr>
              <p:nvPr/>
            </p:nvCxnSpPr>
            <p:spPr>
              <a:xfrm>
                <a:off x="5217736" y="3617536"/>
                <a:ext cx="146115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7375304-26A3-4CA5-97CD-B762A78A91E1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>
                <a:off x="5217736" y="3617536"/>
                <a:ext cx="1461156" cy="12899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4DBB63-6543-4A01-8065-313F3F9A3FE6}"/>
                  </a:ext>
                </a:extLst>
              </p:cNvPr>
              <p:cNvSpPr txBox="1"/>
              <p:nvPr/>
            </p:nvSpPr>
            <p:spPr>
              <a:xfrm>
                <a:off x="7330913" y="1865970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apple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2577D8-2614-42B2-8DBA-3BB4943DEC83}"/>
                  </a:ext>
                </a:extLst>
              </p:cNvPr>
              <p:cNvSpPr txBox="1"/>
              <p:nvPr/>
            </p:nvSpPr>
            <p:spPr>
              <a:xfrm>
                <a:off x="8342723" y="3989945"/>
                <a:ext cx="1376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master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93DF53-4B32-41A6-9197-1B1E5AAFEEB9}"/>
                  </a:ext>
                </a:extLst>
              </p:cNvPr>
              <p:cNvSpPr txBox="1"/>
              <p:nvPr/>
            </p:nvSpPr>
            <p:spPr>
              <a:xfrm>
                <a:off x="7404756" y="4676602"/>
                <a:ext cx="1197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google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AD7A3-51B0-43CB-9434-E2BA0956CA24}"/>
                  </a:ext>
                </a:extLst>
              </p:cNvPr>
              <p:cNvSpPr txBox="1"/>
              <p:nvPr/>
            </p:nvSpPr>
            <p:spPr>
              <a:xfrm>
                <a:off x="4322190" y="2787920"/>
                <a:ext cx="1197204" cy="46166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base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A7BB723-1B39-4377-AAC3-261A922D51A6}"/>
                  </a:ext>
                </a:extLst>
              </p:cNvPr>
              <p:cNvSpPr/>
              <p:nvPr/>
            </p:nvSpPr>
            <p:spPr>
              <a:xfrm>
                <a:off x="8733936" y="3321648"/>
                <a:ext cx="593888" cy="6033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B0927B2-AC34-45A1-A778-11F5D4300EB3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7272780" y="3623306"/>
                <a:ext cx="146115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59F4DED9-7919-467E-9890-1FE20F7D86BD}"/>
                  </a:ext>
                </a:extLst>
              </p:cNvPr>
              <p:cNvCxnSpPr>
                <a:stCxn id="8" idx="6"/>
                <a:endCxn id="19" idx="0"/>
              </p:cNvCxnSpPr>
              <p:nvPr/>
            </p:nvCxnSpPr>
            <p:spPr>
              <a:xfrm>
                <a:off x="7272780" y="2327636"/>
                <a:ext cx="1758100" cy="99401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240437-8F26-4B99-BF6B-35B32F740CBA}"/>
                  </a:ext>
                </a:extLst>
              </p:cNvPr>
              <p:cNvSpPr txBox="1"/>
              <p:nvPr/>
            </p:nvSpPr>
            <p:spPr>
              <a:xfrm>
                <a:off x="2801502" y="703549"/>
                <a:ext cx="4399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merge</a:t>
                </a:r>
                <a:r>
                  <a: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할려는 </a:t>
                </a:r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branch</a:t>
                </a:r>
                <a:r>
                  <a: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들의 </a:t>
                </a:r>
                <a:endParaRPr lang="en-US" altLang="ko-KR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algn="ctr"/>
                <a:r>
                  <a: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공통 조상을 </a:t>
                </a:r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base</a:t>
                </a:r>
                <a:r>
                  <a:rPr lang="ko-KR" altLang="en-US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라고 한다</a:t>
                </a:r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D8CF33E-775F-48C2-B9C2-A4EEFB143DAE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4974381" y="1534546"/>
                <a:ext cx="26820" cy="112727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AFA6D-1431-40DC-9891-DF83ABDF4EB5}"/>
                  </a:ext>
                </a:extLst>
              </p:cNvPr>
              <p:cNvSpPr txBox="1"/>
              <p:nvPr/>
            </p:nvSpPr>
            <p:spPr>
              <a:xfrm>
                <a:off x="9506935" y="3249585"/>
                <a:ext cx="13763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merge</a:t>
                </a:r>
              </a:p>
              <a:p>
                <a:pPr algn="ctr"/>
                <a:r>
                  <a:rPr lang="en-US" altLang="ko-KR" sz="240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commit</a:t>
                </a:r>
                <a:endParaRPr lang="ko-KR" altLang="en-US" sz="240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59F19C8-A074-4094-A6EA-6891CE491C24}"/>
                </a:ext>
              </a:extLst>
            </p:cNvPr>
            <p:cNvSpPr/>
            <p:nvPr/>
          </p:nvSpPr>
          <p:spPr>
            <a:xfrm>
              <a:off x="772997" y="876693"/>
              <a:ext cx="11029361" cy="520359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2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23357"/>
              </p:ext>
            </p:extLst>
          </p:nvPr>
        </p:nvGraphicFramePr>
        <p:xfrm>
          <a:off x="1785621" y="1805940"/>
          <a:ext cx="8620758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586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873586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873586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2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67730"/>
              </p:ext>
            </p:extLst>
          </p:nvPr>
        </p:nvGraphicFramePr>
        <p:xfrm>
          <a:off x="1709421" y="1676400"/>
          <a:ext cx="87731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86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924386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924386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61A40A-8386-4FC2-8195-9114B1FC7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64250"/>
              </p:ext>
            </p:extLst>
          </p:nvPr>
        </p:nvGraphicFramePr>
        <p:xfrm>
          <a:off x="1090930" y="2202180"/>
          <a:ext cx="1001014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028">
                  <a:extLst>
                    <a:ext uri="{9D8B030D-6E8A-4147-A177-3AD203B41FA5}">
                      <a16:colId xmlns:a16="http://schemas.microsoft.com/office/drawing/2014/main" val="179677816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369529358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144026150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978917861"/>
                    </a:ext>
                  </a:extLst>
                </a:gridCol>
                <a:gridCol w="2002028">
                  <a:extLst>
                    <a:ext uri="{9D8B030D-6E8A-4147-A177-3AD203B41FA5}">
                      <a16:colId xmlns:a16="http://schemas.microsoft.com/office/drawing/2014/main" val="4211261480"/>
                    </a:ext>
                  </a:extLst>
                </a:gridCol>
              </a:tblGrid>
              <a:tr h="1274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base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There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way merge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8326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0773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09574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8649"/>
                  </a:ext>
                </a:extLst>
              </a:tr>
              <a:tr h="69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0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F250B5-A209-4CD9-A1A2-A7629BD422D1}"/>
              </a:ext>
            </a:extLst>
          </p:cNvPr>
          <p:cNvSpPr txBox="1"/>
          <p:nvPr/>
        </p:nvSpPr>
        <p:spPr>
          <a:xfrm>
            <a:off x="2438400" y="894100"/>
            <a:ext cx="33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branch </a:t>
            </a:r>
            <a:r>
              <a:rPr lang="ko-KR" altLang="en-US" sz="28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이름이 아님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F4C652-3D31-4069-BA6D-6D90AEE9F4DC}"/>
              </a:ext>
            </a:extLst>
          </p:cNvPr>
          <p:cNvCxnSpPr>
            <a:cxnSpLocks/>
          </p:cNvCxnSpPr>
          <p:nvPr/>
        </p:nvCxnSpPr>
        <p:spPr>
          <a:xfrm>
            <a:off x="4091940" y="1417320"/>
            <a:ext cx="0" cy="678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294</Words>
  <Application>Microsoft Office PowerPoint</Application>
  <PresentationFormat>와이드스크린</PresentationFormat>
  <Paragraphs>232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cherry-pick</vt:lpstr>
      <vt:lpstr>PowerPoint 프레젠테이션</vt:lpstr>
      <vt:lpstr>PowerPoint 프레젠테이션</vt:lpstr>
      <vt:lpstr>PowerPoint 프레젠테이션</vt:lpstr>
      <vt:lpstr>rebase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전철민</dc:creator>
  <cp:lastModifiedBy>전철민</cp:lastModifiedBy>
  <cp:revision>97</cp:revision>
  <dcterms:created xsi:type="dcterms:W3CDTF">2019-12-27T09:15:45Z</dcterms:created>
  <dcterms:modified xsi:type="dcterms:W3CDTF">2019-12-28T08:44:19Z</dcterms:modified>
</cp:coreProperties>
</file>