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36.67622" units="1/cm"/>
          <inkml:channelProperty channel="Y" name="resolution" value="36.7347" units="1/cm"/>
          <inkml:channelProperty channel="T" name="resolution" value="1" units="1/dev"/>
        </inkml:channelProperties>
      </inkml:inkSource>
      <inkml:timestamp xml:id="ts0" timeString="2025-02-11T08:34:00.427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436 529 0,'-16'0'16,"-17"0"-1,16 0 1,1 0 0,16 16-16,-17-16 31,1 17-15,16-1 15,0 1-16,0-1-15,0 1 16,16-17 15,1 0-31,16 0 32,-17-17-32,1 17 15,-1-33-15,1 33 16,-1-16-16,1-1 15,-17 1-15,16-1 16,-16-16-16,0 17 16,0-17-16,0 16 15,0-16 1,0 17-16,0-1 16,-16 17-1,-17 0 1,16 0-16,-32 0 15,16 0-15,0 0 16,16 0 78,1 0-94,-17 0 15,33 17 1,0-1-16,0 1 16,0-1-1,0 1 1,16 16-16,1-17 16,16 1-1,0-17 1,-17 0-1,17 0-15,-16 0 16,-1 0-16,17 0 16,0-17-16,0-49 15,-16 33-15,-1-33 16,-16 33-16,0-16 16,0 16-16,0 0 0,-49-33 15,-1 16 1,17 17-16,17 17 15,-1 16 1,1 0 0,-17 0-16,16 33 15,-16-33-15,-33 49 16,34-32-16,-18 49 16,1-33-16,16-17 15,16 50-15,-16-33 16,17-16-16,16 32 15,0-16-15,0 0 16,0 17-16,0-34 16,0 1-1,0 16-15,33 0 0,16-33 0,17 33 16,0-33-16,0 0 16,16 0-1,-65 0 16,16-17-15,-33 1-16,0-1 16,0-16-1,0 17 1,0-17 0,-17 33 62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36.67622" units="1/cm"/>
          <inkml:channelProperty channel="Y" name="resolution" value="36.7347" units="1/cm"/>
          <inkml:channelProperty channel="T" name="resolution" value="1" units="1/dev"/>
        </inkml:channelProperties>
      </inkml:inkSource>
      <inkml:timestamp xml:id="ts0" timeString="2025-02-11T08:34:05.28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278506A-DCB9-41BD-9A5E-4BDCE3399503}" emma:medium="tactile" emma:mode="ink">
          <msink:context xmlns:msink="http://schemas.microsoft.com/ink/2010/main" type="inkDrawing" rotatedBoundingBox="2819,15767 5706,15799 5705,15901 2818,15869" shapeName="Other"/>
        </emma:interpretation>
      </emma:emma>
    </inkml:annotationXML>
    <inkml:trace contextRef="#ctx0" brushRef="#br0">0 0 0,'0'17'109,"33"-17"-93,0 0 0,-17 0-1,17 0-15,-16 16 16,32-16-16,17 0 15,0 17-15,-16-17 16,16 0-16,33 33 16,-17-33-16,-16 0 15,33 0-15,-33 0 16,0 0-16,0 0 16,-17 0-16,17 0 31,-16 16-31,-17-16 15,0 17-15,16-17 16,-16 0-16,17 0 16,-1 0-1,-32 0-15,16 0 16,-17 0-16,17 0 16,17 0-16,-17 0 15,33 0-15,-17 0 16,17 0-16,0 0 15,0 0-15,-17 0 16,17 0-16,-49 0 16,49 0-16,0 0 15,-66-17-15,33 17 16,-17 0 0,17 0-1,0 0-15,0 0 16,17-16-16,-17 16 15,16-17-15,1 17 16,-1 0-16,-32-16 16,32 16-16,-32 0 15,-1 0 1,1 0 0,-1 0-16,34 0 15,-1 0-15,17 0 16,-16 0-16,-34 0 15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36.67622" units="1/cm"/>
          <inkml:channelProperty channel="Y" name="resolution" value="36.7347" units="1/cm"/>
          <inkml:channelProperty channel="T" name="resolution" value="1" units="1/dev"/>
        </inkml:channelProperties>
      </inkml:inkSource>
      <inkml:timestamp xml:id="ts0" timeString="2025-02-11T08:34:07.51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FA552B6-2691-4DE4-B7B7-F564D95494D0}" emma:medium="tactile" emma:mode="ink">
          <msink:context xmlns:msink="http://schemas.microsoft.com/ink/2010/main" type="inkDrawing" rotatedBoundingBox="6844,15735 9054,15783 9053,15815 6844,15767" shapeName="Other"/>
        </emma:interpretation>
      </emma:emma>
    </inkml:annotationXML>
    <inkml:trace contextRef="#ctx0" brushRef="#br0">0 46 0,'17'0'110,"82"0"-110,-17 0 15,34 0-15,-1 0 16,-16 0-16,33 0 16,-66 0-16,-17 0 15,1 0-15,-17 0 16,-17 0-1,17 0 32,0 0-31,17 0-16,-1 0 31,1 0-31,-17 0 16,16 0-16,1 0 15,16 0-15,-17 0 16,-32 0-16,-1 0 16,1 0-16,-1 0 78,17 0-78,0 17 15,0-17-15,-16 16 16,16-16-16,0 0 16,-17 0-16,1 0 15,-1 0 1,0 0 0,1 0-16,-1 0 15,1 0-15,-1 0 16,34 0-16,-17 0 15,0 0-15,-17 0 16,1 0-16,-1 0 16,1 0 15,-1 0-31,1 0 16,-1 0-1,1 0-15,-1 0 63,1 0-48,-1 0-15,1 0 16,-1 0-16,1 0 16,-1 0 15,1 0 0,-1 0-15,1 0-16,-1 0 15,1 0-15,16 0 16,-33-16-16,16 16 16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9D686-ADBE-4720-AB2B-2A5E8DCDA3F6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F443-55B5-4B8F-8CA8-5DD15A6AA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957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9D686-ADBE-4720-AB2B-2A5E8DCDA3F6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F443-55B5-4B8F-8CA8-5DD15A6AA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737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9D686-ADBE-4720-AB2B-2A5E8DCDA3F6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F443-55B5-4B8F-8CA8-5DD15A6AA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018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9D686-ADBE-4720-AB2B-2A5E8DCDA3F6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F443-55B5-4B8F-8CA8-5DD15A6AA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81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9D686-ADBE-4720-AB2B-2A5E8DCDA3F6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F443-55B5-4B8F-8CA8-5DD15A6AA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286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9D686-ADBE-4720-AB2B-2A5E8DCDA3F6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F443-55B5-4B8F-8CA8-5DD15A6AA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63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9D686-ADBE-4720-AB2B-2A5E8DCDA3F6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F443-55B5-4B8F-8CA8-5DD15A6AA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460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9D686-ADBE-4720-AB2B-2A5E8DCDA3F6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F443-55B5-4B8F-8CA8-5DD15A6AA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089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9D686-ADBE-4720-AB2B-2A5E8DCDA3F6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F443-55B5-4B8F-8CA8-5DD15A6AA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820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9D686-ADBE-4720-AB2B-2A5E8DCDA3F6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F443-55B5-4B8F-8CA8-5DD15A6AA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072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9D686-ADBE-4720-AB2B-2A5E8DCDA3F6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F443-55B5-4B8F-8CA8-5DD15A6AA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72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9D686-ADBE-4720-AB2B-2A5E8DCDA3F6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CF443-55B5-4B8F-8CA8-5DD15A6AA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82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7.png"/><Relationship Id="rId7" Type="http://schemas.openxmlformats.org/officeDocument/2006/relationships/image" Target="../media/image19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8.emf"/><Relationship Id="rId4" Type="http://schemas.openxmlformats.org/officeDocument/2006/relationships/customXml" Target="../ink/ink1.xml"/><Relationship Id="rId9" Type="http://schemas.openxmlformats.org/officeDocument/2006/relationships/image" Target="../media/image2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333" y="1225938"/>
            <a:ext cx="3701791" cy="53865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8334" y="320633"/>
            <a:ext cx="3701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Bubble sort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527964" y="1371600"/>
            <a:ext cx="44591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정렬하려는 구간을 정한다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: </a:t>
            </a:r>
            <a:r>
              <a:rPr lang="ko-KR" altLang="en-US" dirty="0" smtClean="0"/>
              <a:t>비교하는 인덱스를 정한다</a:t>
            </a:r>
            <a:r>
              <a:rPr lang="en-US" altLang="ko-KR" dirty="0" smtClean="0"/>
              <a:t>(j)</a:t>
            </a:r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: </a:t>
            </a:r>
            <a:r>
              <a:rPr lang="ko-KR" altLang="en-US" dirty="0" smtClean="0"/>
              <a:t>비교하고 바꾼다</a:t>
            </a:r>
            <a:r>
              <a:rPr lang="en-US" altLang="ko-KR" dirty="0" smtClean="0"/>
              <a:t>(if)</a:t>
            </a:r>
          </a:p>
          <a:p>
            <a:endParaRPr lang="en-US" altLang="ko-KR" dirty="0"/>
          </a:p>
          <a:p>
            <a:r>
              <a:rPr lang="ko-KR" altLang="en-US" dirty="0" err="1" smtClean="0"/>
              <a:t>시간복잡도</a:t>
            </a:r>
            <a:r>
              <a:rPr lang="en-US" altLang="ko-KR" dirty="0" smtClean="0"/>
              <a:t>: O(n)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4569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선택정렬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576243"/>
            <a:ext cx="3264725" cy="50979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47657" y="1690688"/>
            <a:ext cx="50648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1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맨 앞 값을 고정한다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2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최소 값을 찾는다</a:t>
            </a:r>
            <a:r>
              <a:rPr lang="en-US" altLang="ko-KR" dirty="0" smtClean="0"/>
              <a:t>: j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3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교환한다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7153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단순 문자열 비교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42247"/>
            <a:ext cx="5305714" cy="48644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0494" y="1542247"/>
            <a:ext cx="40376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1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기준 문자열 고정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2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: </a:t>
            </a:r>
            <a:r>
              <a:rPr lang="ko-KR" altLang="en-US" dirty="0" smtClean="0"/>
              <a:t>비교 문자열 설정</a:t>
            </a:r>
            <a:r>
              <a:rPr lang="en-US" altLang="ko-KR" dirty="0" smtClean="0"/>
              <a:t>: j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3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순회하면 비교한다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하나라도 다르면 끊기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문자열의 길이가 동일하다면 리턴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4143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KMP </a:t>
            </a:r>
            <a:r>
              <a:rPr lang="ko-KR" altLang="en-US" dirty="0" smtClean="0"/>
              <a:t>알고리즘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008" y="1808930"/>
            <a:ext cx="6460057" cy="247204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15" y="4229870"/>
            <a:ext cx="7763958" cy="22577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92634" y="4138551"/>
            <a:ext cx="2761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&lt;&lt; </a:t>
            </a:r>
            <a:r>
              <a:rPr lang="ko-KR" altLang="en-US" dirty="0" smtClean="0"/>
              <a:t>돌아가야 할 인덱스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811491" y="4280979"/>
            <a:ext cx="2671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어떻게 구하는가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잉크 7"/>
              <p14:cNvContentPartPr/>
              <p14:nvPr/>
            </p14:nvContentPartPr>
            <p14:xfrm>
              <a:off x="3429238" y="5397008"/>
              <a:ext cx="205200" cy="226800"/>
            </p14:xfrm>
          </p:contentPart>
        </mc:Choice>
        <mc:Fallback>
          <p:pic>
            <p:nvPicPr>
              <p:cNvPr id="8" name="잉크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80998" y="5300888"/>
                <a:ext cx="301680" cy="41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잉크 9"/>
              <p14:cNvContentPartPr/>
              <p14:nvPr/>
            </p14:nvContentPartPr>
            <p14:xfrm>
              <a:off x="1015438" y="5676368"/>
              <a:ext cx="1039320" cy="43920"/>
            </p14:xfrm>
          </p:contentPart>
        </mc:Choice>
        <mc:Fallback>
          <p:pic>
            <p:nvPicPr>
              <p:cNvPr id="10" name="잉크 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3558" y="5664488"/>
                <a:ext cx="106308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잉크 11"/>
              <p14:cNvContentPartPr/>
              <p14:nvPr/>
            </p14:nvContentPartPr>
            <p14:xfrm>
              <a:off x="2464078" y="5659808"/>
              <a:ext cx="795960" cy="31320"/>
            </p14:xfrm>
          </p:contentPart>
        </mc:Choice>
        <mc:Fallback>
          <p:pic>
            <p:nvPicPr>
              <p:cNvPr id="12" name="잉크 1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52198" y="5647928"/>
                <a:ext cx="819720" cy="5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649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보이어 무어 알고리즘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7073" y="2098897"/>
            <a:ext cx="6782747" cy="258163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934" y="4843536"/>
            <a:ext cx="7116168" cy="16004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07624" y="4318335"/>
            <a:ext cx="6323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Skip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:</a:t>
            </a:r>
            <a:r>
              <a:rPr lang="ko-KR" altLang="en-US" dirty="0"/>
              <a:t> </a:t>
            </a:r>
            <a:r>
              <a:rPr lang="ko-KR" altLang="en-US" dirty="0" smtClean="0"/>
              <a:t>중복된 문자가 있다면 </a:t>
            </a:r>
            <a:r>
              <a:rPr lang="en-US" altLang="ko-KR" dirty="0" smtClean="0"/>
              <a:t>length – index – 1 </a:t>
            </a:r>
            <a:r>
              <a:rPr lang="ko-KR" altLang="en-US" dirty="0" smtClean="0"/>
              <a:t>중에서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을 제외한 최솟값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그 외 문자는 비교 문자열의 길이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42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Stack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320" y="1632693"/>
            <a:ext cx="7649643" cy="30865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12676" y="1027906"/>
            <a:ext cx="4702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Push &amp; pop</a:t>
            </a:r>
            <a:r>
              <a:rPr lang="ko-KR" altLang="en-US" dirty="0" smtClean="0"/>
              <a:t>이 제일 중요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Top, empty</a:t>
            </a:r>
            <a:r>
              <a:rPr lang="ko-KR" altLang="en-US" dirty="0" smtClean="0"/>
              <a:t>는 푸시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팝을 위한 용도일 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132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463" y="1690688"/>
            <a:ext cx="3676130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11335" y="3966359"/>
            <a:ext cx="21316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1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: push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Top </a:t>
            </a:r>
            <a:r>
              <a:rPr lang="ko-KR" altLang="en-US" dirty="0" smtClean="0"/>
              <a:t>증가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Overflow </a:t>
            </a:r>
            <a:r>
              <a:rPr lang="ko-KR" altLang="en-US" dirty="0" smtClean="0"/>
              <a:t>생각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668" y="1690688"/>
            <a:ext cx="3848637" cy="41915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765494" y="4166260"/>
            <a:ext cx="21316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2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: pop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Top </a:t>
            </a:r>
            <a:r>
              <a:rPr lang="ko-KR" altLang="en-US" dirty="0" smtClean="0"/>
              <a:t>감소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underflow </a:t>
            </a:r>
            <a:r>
              <a:rPr lang="ko-KR" altLang="en-US" dirty="0" smtClean="0"/>
              <a:t>생각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264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87" y="2845024"/>
            <a:ext cx="6973273" cy="239110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Memoization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83480" y="2717263"/>
            <a:ext cx="5873264" cy="31432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64530" y="1644732"/>
            <a:ext cx="5278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Memo</a:t>
            </a:r>
            <a:r>
              <a:rPr lang="ko-KR" altLang="en-US" dirty="0" smtClean="0"/>
              <a:t>에 저장함 </a:t>
            </a:r>
            <a:r>
              <a:rPr lang="en-US" altLang="ko-KR" dirty="0" smtClean="0"/>
              <a:t>&gt;&gt; </a:t>
            </a:r>
            <a:r>
              <a:rPr lang="en-US" altLang="ko-KR" dirty="0" err="1" smtClean="0"/>
              <a:t>fibo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하위단계를</a:t>
            </a:r>
            <a:r>
              <a:rPr lang="ko-KR" altLang="en-US" dirty="0" smtClean="0"/>
              <a:t> 기억하기 때문에 </a:t>
            </a:r>
            <a:r>
              <a:rPr lang="en-US" altLang="ko-KR" dirty="0" smtClean="0"/>
              <a:t>stack</a:t>
            </a:r>
            <a:r>
              <a:rPr lang="ko-KR" altLang="en-US" dirty="0" smtClean="0"/>
              <a:t>에 무리가 가지 않는다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4398" y="1828638"/>
            <a:ext cx="2295732" cy="101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51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181" y="2876991"/>
            <a:ext cx="6973273" cy="239110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DP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321" y="2358791"/>
            <a:ext cx="6717366" cy="35194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40453" y="1442474"/>
            <a:ext cx="5051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피보나치가 하위에서 </a:t>
            </a:r>
            <a:r>
              <a:rPr lang="ko-KR" altLang="en-US" dirty="0" err="1" smtClean="0"/>
              <a:t>더해나가는</a:t>
            </a:r>
            <a:r>
              <a:rPr lang="ko-KR" altLang="en-US" dirty="0" smtClean="0"/>
              <a:t> 것임을 착안</a:t>
            </a:r>
            <a:endParaRPr lang="en-US" altLang="ko-KR" dirty="0" smtClean="0"/>
          </a:p>
          <a:p>
            <a:r>
              <a:rPr lang="en-US" altLang="ko-KR" dirty="0" smtClean="0"/>
              <a:t>&gt;&gt;</a:t>
            </a:r>
            <a:r>
              <a:rPr lang="ko-KR" altLang="en-US" dirty="0" smtClean="0"/>
              <a:t>재귀로 부를 필요 없이 그냥 </a:t>
            </a:r>
            <a:r>
              <a:rPr lang="ko-KR" altLang="en-US" dirty="0" err="1" smtClean="0"/>
              <a:t>더해나갔다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818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DFS(</a:t>
            </a:r>
            <a:r>
              <a:rPr lang="ko-KR" altLang="en-US" dirty="0" smtClean="0"/>
              <a:t>깊이 우선 탐색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246" y="1690688"/>
            <a:ext cx="5134783" cy="36851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97682" y="1905990"/>
            <a:ext cx="4512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err="1" smtClean="0"/>
              <a:t>왔다갔다</a:t>
            </a:r>
            <a:r>
              <a:rPr lang="ko-KR" altLang="en-US" dirty="0" smtClean="0"/>
              <a:t> 하기 위해서는</a:t>
            </a:r>
            <a:endParaRPr lang="en-US" altLang="ko-KR" dirty="0" smtClean="0"/>
          </a:p>
          <a:p>
            <a:r>
              <a:rPr lang="ko-KR" altLang="en-US" dirty="0" smtClean="0"/>
              <a:t>맨 위에 자료를 빼내는 스택이 유리하다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029" y="3307055"/>
            <a:ext cx="6266917" cy="306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50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9976" y="12128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Counting sort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9744" y="1308082"/>
            <a:ext cx="2987039" cy="50779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31081" y="1308082"/>
            <a:ext cx="43166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: array</a:t>
            </a:r>
            <a:r>
              <a:rPr lang="ko-KR" altLang="en-US" dirty="0" smtClean="0"/>
              <a:t>를 순회하며 정수의 개수를 </a:t>
            </a:r>
            <a:r>
              <a:rPr lang="ko-KR" altLang="en-US" dirty="0" err="1" smtClean="0"/>
              <a:t>카운팅</a:t>
            </a:r>
            <a:r>
              <a:rPr lang="ko-KR" altLang="en-US" dirty="0" smtClean="0"/>
              <a:t> 리스트에 넣는다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카운팅</a:t>
            </a:r>
            <a:r>
              <a:rPr lang="ko-KR" altLang="en-US" dirty="0" smtClean="0"/>
              <a:t> 리스트를 </a:t>
            </a:r>
            <a:r>
              <a:rPr lang="ko-KR" altLang="en-US" dirty="0" err="1" smtClean="0"/>
              <a:t>누적합</a:t>
            </a:r>
            <a:r>
              <a:rPr lang="ko-KR" altLang="en-US" dirty="0" smtClean="0"/>
              <a:t> 시킨다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카운팅리스트를</a:t>
            </a:r>
            <a:r>
              <a:rPr lang="ko-KR" altLang="en-US" dirty="0" smtClean="0"/>
              <a:t> 인덱스로 삼아 결과 리스트에 넣는다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카운트를 </a:t>
            </a:r>
            <a:r>
              <a:rPr lang="en-US" altLang="ko-KR" dirty="0" smtClean="0"/>
              <a:t>-1</a:t>
            </a:r>
            <a:r>
              <a:rPr lang="ko-KR" altLang="en-US" dirty="0" smtClean="0"/>
              <a:t>시킨다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8111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완전탐색</a:t>
            </a:r>
            <a:r>
              <a:rPr lang="en-US" altLang="ko-KR" dirty="0" smtClean="0"/>
              <a:t>(</a:t>
            </a:r>
            <a:r>
              <a:rPr lang="ko-KR" altLang="en-US" dirty="0" smtClean="0"/>
              <a:t>순열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1115"/>
            <a:ext cx="4124901" cy="41534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20046" y="2167998"/>
            <a:ext cx="45027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순서쌍의 인덱스가 다르게 배치하면 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사실 이 형태보다는 </a:t>
            </a:r>
            <a:r>
              <a:rPr lang="en-US" altLang="ko-KR" dirty="0" err="1" smtClean="0"/>
              <a:t>nPr</a:t>
            </a:r>
            <a:r>
              <a:rPr lang="ko-KR" altLang="en-US" dirty="0" smtClean="0"/>
              <a:t>을 구현하는 것이 더 </a:t>
            </a:r>
            <a:r>
              <a:rPr lang="ko-KR" altLang="en-US" dirty="0" err="1" smtClean="0"/>
              <a:t>좋아보인다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5095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</a:t>
            </a:r>
            <a:r>
              <a:rPr lang="en-US" altLang="ko-KR" dirty="0" smtClean="0"/>
              <a:t>/</a:t>
            </a:r>
            <a:r>
              <a:rPr lang="ko-KR" altLang="en-US" dirty="0" smtClean="0"/>
              <a:t>열 </a:t>
            </a:r>
            <a:r>
              <a:rPr lang="ko-KR" altLang="en-US" dirty="0" err="1" smtClean="0"/>
              <a:t>우선순회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8231" y="1828371"/>
            <a:ext cx="3854788" cy="14254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231" y="3391522"/>
            <a:ext cx="3852360" cy="121016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231" y="4739371"/>
            <a:ext cx="5700668" cy="1073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50478" y="2356439"/>
            <a:ext cx="373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이거는 생략하겠습니다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9793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방향벡터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79124"/>
            <a:ext cx="3714984" cy="17566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989" y="1744083"/>
            <a:ext cx="3681691" cy="38255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5151" y="1906741"/>
            <a:ext cx="466790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299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1322" y="155678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부분집합</a:t>
            </a:r>
            <a:r>
              <a:rPr lang="en-US" altLang="ko-KR" dirty="0" smtClean="0"/>
              <a:t>(</a:t>
            </a:r>
            <a:r>
              <a:rPr lang="ko-KR" altLang="en-US" dirty="0" smtClean="0"/>
              <a:t>조합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8347" y="1481241"/>
            <a:ext cx="3398022" cy="518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379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단순검색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262252" cy="437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372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단순 크기 비교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정렬된 리스트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410694" cy="477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307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Binary search – </a:t>
            </a:r>
            <a:r>
              <a:rPr lang="ko-KR" altLang="en-US" dirty="0" smtClean="0"/>
              <a:t>정렬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7316" y="1582180"/>
            <a:ext cx="3076232" cy="50151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56712" y="1690688"/>
            <a:ext cx="48154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시간복잡도</a:t>
            </a:r>
            <a:r>
              <a:rPr lang="en-US" altLang="ko-KR" dirty="0" smtClean="0"/>
              <a:t>: log n</a:t>
            </a:r>
          </a:p>
          <a:p>
            <a:endParaRPr lang="en-US" altLang="ko-KR" dirty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초기값</a:t>
            </a:r>
            <a:r>
              <a:rPr lang="en-US" altLang="ko-KR" dirty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양 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중간지점 </a:t>
            </a:r>
            <a:r>
              <a:rPr lang="en-US" altLang="ko-KR" dirty="0" smtClean="0"/>
              <a:t>= (</a:t>
            </a:r>
            <a:r>
              <a:rPr lang="ko-KR" altLang="en-US" dirty="0" smtClean="0"/>
              <a:t>시작</a:t>
            </a:r>
            <a:r>
              <a:rPr lang="en-US" altLang="ko-KR" dirty="0" smtClean="0"/>
              <a:t>+</a:t>
            </a:r>
            <a:r>
              <a:rPr lang="ko-KR" altLang="en-US" dirty="0" smtClean="0"/>
              <a:t>끝</a:t>
            </a:r>
            <a:r>
              <a:rPr lang="en-US" altLang="ko-KR" dirty="0" smtClean="0"/>
              <a:t>)//2</a:t>
            </a:r>
          </a:p>
          <a:p>
            <a:endParaRPr lang="en-US" altLang="ko-KR" dirty="0"/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: </a:t>
            </a:r>
            <a:r>
              <a:rPr lang="ko-KR" altLang="en-US" dirty="0" smtClean="0"/>
              <a:t>비교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찾는 수가 더 크면 시작을 오른쪽으로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더 작다면 끝을 왼쪽으로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9109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314</Words>
  <Application>Microsoft Office PowerPoint</Application>
  <PresentationFormat>와이드스크린</PresentationFormat>
  <Paragraphs>73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Counting sort</vt:lpstr>
      <vt:lpstr>완전탐색(순열)</vt:lpstr>
      <vt:lpstr>행/열 우선순회</vt:lpstr>
      <vt:lpstr>방향벡터</vt:lpstr>
      <vt:lpstr>부분집합(조합)</vt:lpstr>
      <vt:lpstr>단순검색</vt:lpstr>
      <vt:lpstr>단순 크기 비교 – 정렬된 리스트</vt:lpstr>
      <vt:lpstr>Binary search – 정렬</vt:lpstr>
      <vt:lpstr>선택정렬</vt:lpstr>
      <vt:lpstr>단순 문자열 비교</vt:lpstr>
      <vt:lpstr>KMP 알고리즘</vt:lpstr>
      <vt:lpstr>보이어 무어 알고리즘</vt:lpstr>
      <vt:lpstr>Stack</vt:lpstr>
      <vt:lpstr>PowerPoint 프레젠테이션</vt:lpstr>
      <vt:lpstr>Memoization</vt:lpstr>
      <vt:lpstr>DP</vt:lpstr>
      <vt:lpstr>DFS(깊이 우선 탐색)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SSAFY</cp:lastModifiedBy>
  <cp:revision>9</cp:revision>
  <dcterms:created xsi:type="dcterms:W3CDTF">2025-02-11T00:23:36Z</dcterms:created>
  <dcterms:modified xsi:type="dcterms:W3CDTF">2025-02-11T08:57:32Z</dcterms:modified>
</cp:coreProperties>
</file>