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7E3-12EE-4BED-8954-47C9E80F2F46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030B-5244-45CF-B757-1FD88CF3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0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7E3-12EE-4BED-8954-47C9E80F2F46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030B-5244-45CF-B757-1FD88CF3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7E3-12EE-4BED-8954-47C9E80F2F46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030B-5244-45CF-B757-1FD88CF3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7E3-12EE-4BED-8954-47C9E80F2F46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030B-5244-45CF-B757-1FD88CF3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34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7E3-12EE-4BED-8954-47C9E80F2F46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030B-5244-45CF-B757-1FD88CF3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0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7E3-12EE-4BED-8954-47C9E80F2F46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030B-5244-45CF-B757-1FD88CF3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4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7E3-12EE-4BED-8954-47C9E80F2F46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030B-5244-45CF-B757-1FD88CF3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8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7E3-12EE-4BED-8954-47C9E80F2F46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030B-5244-45CF-B757-1FD88CF3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79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7E3-12EE-4BED-8954-47C9E80F2F46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030B-5244-45CF-B757-1FD88CF3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0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7E3-12EE-4BED-8954-47C9E80F2F46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030B-5244-45CF-B757-1FD88CF3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5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7E3-12EE-4BED-8954-47C9E80F2F46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030B-5244-45CF-B757-1FD88CF3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5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27E3-12EE-4BED-8954-47C9E80F2F46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030B-5244-45CF-B757-1FD88CF3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5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솔직히 </a:t>
            </a:r>
            <a:r>
              <a:rPr lang="ko-KR" altLang="en-US" dirty="0" err="1" smtClean="0"/>
              <a:t>후위표기법</a:t>
            </a:r>
            <a:r>
              <a:rPr lang="ko-KR" altLang="en-US" dirty="0" smtClean="0"/>
              <a:t> 이거는 문제풀이용으로 보인다</a:t>
            </a:r>
            <a:endParaRPr lang="en-US" altLang="ko-KR" dirty="0" smtClean="0"/>
          </a:p>
          <a:p>
            <a:r>
              <a:rPr lang="ko-KR" altLang="en-US" dirty="0" err="1" smtClean="0"/>
              <a:t>중요한건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DFS, </a:t>
            </a:r>
            <a:r>
              <a:rPr lang="ko-KR" altLang="en-US" dirty="0" smtClean="0"/>
              <a:t>순열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부분집합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023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r>
              <a:rPr lang="en-US" altLang="ko-KR" dirty="0" smtClean="0"/>
              <a:t>				</a:t>
            </a:r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4495800" cy="46724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693" y="1690687"/>
            <a:ext cx="6141676" cy="467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4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8593"/>
            <a:ext cx="4659659" cy="41386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859" y="881074"/>
            <a:ext cx="4667901" cy="55157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91249" y="1052512"/>
            <a:ext cx="3004171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단계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err="1" smtClean="0">
                <a:solidFill>
                  <a:schemeClr val="bg1"/>
                </a:solidFill>
              </a:rPr>
              <a:t>방문리스트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단계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en-US" altLang="ko-KR" dirty="0" err="1" smtClean="0">
                <a:solidFill>
                  <a:schemeClr val="bg1"/>
                </a:solidFill>
              </a:rPr>
              <a:t>enqueue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단계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err="1" smtClean="0">
                <a:solidFill>
                  <a:schemeClr val="bg1"/>
                </a:solidFill>
              </a:rPr>
              <a:t>반복문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</a:rPr>
              <a:t>단계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현재 위치에서 갈 수 있는 곳 확인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&gt;&gt; </a:t>
            </a:r>
            <a:r>
              <a:rPr lang="en-US" altLang="ko-KR" dirty="0" err="1" smtClean="0">
                <a:solidFill>
                  <a:schemeClr val="bg1"/>
                </a:solidFill>
              </a:rPr>
              <a:t>dequeue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</a:rPr>
              <a:t>단계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err="1" smtClean="0">
                <a:solidFill>
                  <a:schemeClr val="bg1"/>
                </a:solidFill>
              </a:rPr>
              <a:t>방문기록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종료조건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19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DFS - </a:t>
            </a:r>
            <a:r>
              <a:rPr lang="ko-KR" altLang="en-US" dirty="0" err="1" smtClean="0"/>
              <a:t>재귀구조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4401"/>
            <a:ext cx="4991100" cy="5032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83400" y="1447800"/>
            <a:ext cx="3797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방문기록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방문할 수 있는 곳 탐색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끝 지점인지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방문 갱신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83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DFS –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99" y="1583427"/>
            <a:ext cx="5551783" cy="51673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363" y="1583427"/>
            <a:ext cx="5331180" cy="5167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83735" y="1943166"/>
            <a:ext cx="2984389" cy="22775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단계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방문기록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단계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</a:rPr>
              <a:t>방문할 수 있는 곳 탐색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3</a:t>
            </a:r>
            <a:r>
              <a:rPr lang="ko-KR" altLang="en-US" sz="1600" dirty="0" smtClean="0">
                <a:solidFill>
                  <a:schemeClr val="bg1"/>
                </a:solidFill>
              </a:rPr>
              <a:t>단계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</a:rPr>
              <a:t>끝 지점인지 확인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&gt;&gt; pop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4</a:t>
            </a:r>
            <a:r>
              <a:rPr lang="ko-KR" altLang="en-US" sz="1600" dirty="0" smtClean="0">
                <a:solidFill>
                  <a:schemeClr val="bg1"/>
                </a:solidFill>
              </a:rPr>
              <a:t>단계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</a:rPr>
              <a:t>방문 갱신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&gt;&gt;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push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4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순열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사용리스트</a:t>
            </a:r>
            <a:r>
              <a:rPr lang="ko-KR" altLang="en-US" dirty="0" smtClean="0"/>
              <a:t> 기록 </a:t>
            </a:r>
            <a:r>
              <a:rPr lang="en-US" altLang="ko-KR" dirty="0" smtClean="0"/>
              <a:t>&gt;&gt; DFS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8983" y="1538287"/>
            <a:ext cx="3591472" cy="20812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" y="1538287"/>
            <a:ext cx="4760783" cy="51269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4700" y="3873500"/>
            <a:ext cx="429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단계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종료조건 </a:t>
            </a:r>
            <a:r>
              <a:rPr lang="en-US" altLang="ko-KR" sz="2400" dirty="0" smtClean="0"/>
              <a:t>== R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2</a:t>
            </a:r>
            <a:r>
              <a:rPr lang="ko-KR" altLang="en-US" sz="2400" dirty="0" smtClean="0"/>
              <a:t>단계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원소선택</a:t>
            </a:r>
            <a:endParaRPr lang="en-US" altLang="ko-KR" sz="2400" dirty="0" smtClean="0"/>
          </a:p>
          <a:p>
            <a:r>
              <a:rPr lang="en-US" altLang="ko-KR" sz="2400" dirty="0" smtClean="0"/>
              <a:t>&gt;&gt; </a:t>
            </a:r>
            <a:r>
              <a:rPr lang="ko-KR" altLang="en-US" sz="2400" dirty="0" smtClean="0"/>
              <a:t>사용기록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순열생성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010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그냥 </a:t>
            </a:r>
            <a:r>
              <a:rPr lang="en-US" altLang="ko-KR" dirty="0" smtClean="0"/>
              <a:t>swap</a:t>
            </a:r>
            <a:r>
              <a:rPr lang="ko-KR" altLang="en-US" dirty="0" smtClean="0"/>
              <a:t>만 이용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88000" cy="4871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1200" y="1930400"/>
            <a:ext cx="429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단계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종료조건 </a:t>
            </a:r>
            <a:r>
              <a:rPr lang="en-US" altLang="ko-KR" sz="2400" dirty="0" smtClean="0"/>
              <a:t>== R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2</a:t>
            </a:r>
            <a:r>
              <a:rPr lang="ko-KR" altLang="en-US" sz="2400" dirty="0" smtClean="0"/>
              <a:t>단계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원소선택</a:t>
            </a:r>
            <a:endParaRPr lang="en-US" altLang="ko-KR" sz="2400" dirty="0" smtClean="0"/>
          </a:p>
          <a:p>
            <a:r>
              <a:rPr lang="en-US" altLang="ko-KR" sz="2400" dirty="0" smtClean="0"/>
              <a:t>&gt;&gt; </a:t>
            </a:r>
            <a:r>
              <a:rPr lang="ko-KR" altLang="en-US" sz="2400" dirty="0" smtClean="0"/>
              <a:t>사용기록</a:t>
            </a:r>
            <a:r>
              <a:rPr lang="en-US" altLang="ko-KR" sz="2400" dirty="0" smtClean="0"/>
              <a:t>X, </a:t>
            </a:r>
            <a:r>
              <a:rPr lang="ko-KR" altLang="en-US" sz="2400" dirty="0" err="1" smtClean="0"/>
              <a:t>순열생성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677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부분집합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40300" cy="4851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27800" y="2058988"/>
            <a:ext cx="447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</a:t>
            </a:r>
            <a:r>
              <a:rPr lang="ko-KR" altLang="en-US" sz="2000" dirty="0" smtClean="0"/>
              <a:t>단계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종료조건 </a:t>
            </a:r>
            <a:r>
              <a:rPr lang="en-US" altLang="ko-KR" sz="2000" dirty="0" smtClean="0"/>
              <a:t>== N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2</a:t>
            </a:r>
            <a:r>
              <a:rPr lang="ko-KR" altLang="en-US" sz="2000" dirty="0" smtClean="0"/>
              <a:t>단계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원소 선택</a:t>
            </a:r>
            <a:endParaRPr lang="en-US" altLang="ko-KR" sz="2000" dirty="0" smtClean="0"/>
          </a:p>
          <a:p>
            <a:r>
              <a:rPr lang="en-US" altLang="ko-KR" sz="2000" dirty="0" smtClean="0"/>
              <a:t>&gt;&gt; </a:t>
            </a:r>
            <a:r>
              <a:rPr lang="ko-KR" altLang="en-US" sz="2000" dirty="0" smtClean="0"/>
              <a:t>본인을 선택</a:t>
            </a:r>
            <a:r>
              <a:rPr lang="en-US" altLang="ko-KR" sz="2000" dirty="0" smtClean="0"/>
              <a:t>O, </a:t>
            </a:r>
            <a:r>
              <a:rPr lang="ko-KR" altLang="en-US" sz="2000" dirty="0" smtClean="0"/>
              <a:t>본인을 선택</a:t>
            </a:r>
            <a:r>
              <a:rPr lang="en-US" altLang="ko-KR" sz="2000" dirty="0" smtClean="0"/>
              <a:t>X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608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선입 </a:t>
            </a:r>
            <a:r>
              <a:rPr lang="ko-KR" altLang="en-US" dirty="0" err="1" smtClean="0"/>
              <a:t>선출구조</a:t>
            </a:r>
            <a:r>
              <a:rPr lang="en-US" altLang="ko-KR" dirty="0" smtClean="0"/>
              <a:t>(FIFO)</a:t>
            </a:r>
          </a:p>
          <a:p>
            <a:r>
              <a:rPr lang="ko-KR" altLang="en-US" dirty="0" smtClean="0"/>
              <a:t>데이터 처리를 위해 필요한 요소</a:t>
            </a:r>
            <a:endParaRPr lang="en-US" altLang="ko-KR" dirty="0" smtClean="0"/>
          </a:p>
          <a:p>
            <a:r>
              <a:rPr lang="en-US" altLang="ko-KR" dirty="0" err="1" smtClean="0"/>
              <a:t>isEmpty</a:t>
            </a:r>
            <a:endParaRPr lang="en-US" altLang="ko-KR" dirty="0" smtClean="0"/>
          </a:p>
          <a:p>
            <a:r>
              <a:rPr lang="en-US" altLang="ko-KR" dirty="0" err="1" smtClean="0"/>
              <a:t>isFull</a:t>
            </a:r>
            <a:endParaRPr lang="en-US" altLang="ko-KR" dirty="0" smtClean="0"/>
          </a:p>
          <a:p>
            <a:r>
              <a:rPr lang="en-US" altLang="ko-KR" dirty="0" smtClean="0"/>
              <a:t>Front</a:t>
            </a:r>
          </a:p>
          <a:p>
            <a:r>
              <a:rPr lang="en-US" altLang="ko-KR" dirty="0" smtClean="0"/>
              <a:t>Rear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618" y="2951073"/>
            <a:ext cx="5372281" cy="26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8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r>
              <a:rPr lang="en-US" altLang="ko-KR" dirty="0" smtClean="0"/>
              <a:t>				</a:t>
            </a:r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4851400" cy="48674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982" y="1690686"/>
            <a:ext cx="4946818" cy="48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9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원형 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포화상태 오류를 해결하기 위해 사용</a:t>
            </a:r>
            <a:endParaRPr lang="en-US" altLang="ko-KR" dirty="0" smtClean="0"/>
          </a:p>
          <a:p>
            <a:r>
              <a:rPr lang="en-US" altLang="ko-KR" dirty="0" smtClean="0"/>
              <a:t>Front</a:t>
            </a:r>
            <a:r>
              <a:rPr lang="ko-KR" altLang="en-US" dirty="0" smtClean="0"/>
              <a:t>에는 데이터 저장 </a:t>
            </a:r>
            <a:r>
              <a:rPr lang="en-US" altLang="ko-KR" dirty="0" smtClean="0"/>
              <a:t>X</a:t>
            </a:r>
          </a:p>
          <a:p>
            <a:r>
              <a:rPr lang="ko-KR" altLang="en-US" dirty="0" smtClean="0"/>
              <a:t>나머지 연산자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040" y="2131625"/>
            <a:ext cx="3791059" cy="4045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3309"/>
            <a:ext cx="6092766" cy="24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4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195</Words>
  <Application>Microsoft Office PowerPoint</Application>
  <PresentationFormat>와이드스크린</PresentationFormat>
  <Paragraphs>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Stack 응용</vt:lpstr>
      <vt:lpstr>DFS - 재귀구조</vt:lpstr>
      <vt:lpstr>DFS – 반복문 구조</vt:lpstr>
      <vt:lpstr>순열: 사용리스트 기록 &gt;&gt; DFS구조</vt:lpstr>
      <vt:lpstr>순열: 그냥 swap만 이용</vt:lpstr>
      <vt:lpstr>부분집합</vt:lpstr>
      <vt:lpstr>Queue</vt:lpstr>
      <vt:lpstr>Enqueue    Dequeue</vt:lpstr>
      <vt:lpstr>원형 큐</vt:lpstr>
      <vt:lpstr>Enqueue    Dequeue</vt:lpstr>
      <vt:lpstr>BFS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스택2</dc:title>
  <dc:creator>SSAFY</dc:creator>
  <cp:lastModifiedBy>SSAFY</cp:lastModifiedBy>
  <cp:revision>18</cp:revision>
  <dcterms:created xsi:type="dcterms:W3CDTF">2025-02-19T01:14:13Z</dcterms:created>
  <dcterms:modified xsi:type="dcterms:W3CDTF">2025-02-20T08:48:17Z</dcterms:modified>
</cp:coreProperties>
</file>