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128D-D746-400A-8413-7F57BB8CB54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1B225-713A-4CD8-8535-01EC1ADFC5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7E88-2BB1-469F-8BF7-7511CE3B84FD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9E8A-F484-475F-9D14-A2D4FAAE5F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62880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왜 </a:t>
            </a:r>
            <a:r>
              <a:rPr lang="ko-KR" altLang="en-US" sz="3600" b="1" dirty="0" err="1" smtClean="0"/>
              <a:t>인스타인가</a:t>
            </a:r>
            <a:r>
              <a:rPr lang="en-US" altLang="ko-KR" sz="3600" b="1" dirty="0" smtClean="0"/>
              <a:t>?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764704"/>
            <a:ext cx="8734425" cy="5724167"/>
            <a:chOff x="179512" y="116632"/>
            <a:chExt cx="8734425" cy="6998791"/>
          </a:xfrm>
        </p:grpSpPr>
        <p:grpSp>
          <p:nvGrpSpPr>
            <p:cNvPr id="5" name="그룹 4"/>
            <p:cNvGrpSpPr/>
            <p:nvPr/>
          </p:nvGrpSpPr>
          <p:grpSpPr>
            <a:xfrm>
              <a:off x="179512" y="116632"/>
              <a:ext cx="8734425" cy="4104456"/>
              <a:chOff x="179512" y="1052736"/>
              <a:chExt cx="8734425" cy="410445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9512" y="1052736"/>
                <a:ext cx="8734425" cy="407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79512" y="1556792"/>
                <a:ext cx="8280920" cy="158417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020272" y="1556792"/>
                <a:ext cx="648072" cy="3600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9512" y="4293095"/>
              <a:ext cx="7260321" cy="2822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남녀불문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인스타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사용률이 가장 높으며</a:t>
              </a:r>
              <a:endParaRPr lang="en-US" altLang="ko-KR" dirty="0" smtClean="0"/>
            </a:p>
            <a:p>
              <a:r>
                <a:rPr lang="ko-KR" altLang="en-US" dirty="0" smtClean="0"/>
                <a:t>특히나 </a:t>
              </a:r>
              <a:r>
                <a:rPr lang="en-US" altLang="ko-KR" b="1" dirty="0" smtClean="0"/>
                <a:t>1040</a:t>
              </a:r>
              <a:r>
                <a:rPr lang="ko-KR" altLang="en-US" b="1" dirty="0" smtClean="0"/>
                <a:t>세대에서 </a:t>
              </a:r>
              <a:r>
                <a:rPr lang="ko-KR" altLang="en-US" b="1" dirty="0" err="1" smtClean="0"/>
                <a:t>인스타</a:t>
              </a:r>
              <a:r>
                <a:rPr lang="ko-KR" altLang="en-US" b="1" dirty="0" smtClean="0"/>
                <a:t> 사용률 </a:t>
              </a:r>
              <a:r>
                <a:rPr lang="en-US" altLang="ko-KR" b="1" dirty="0" smtClean="0"/>
                <a:t>1</a:t>
              </a:r>
              <a:r>
                <a:rPr lang="ko-KR" altLang="en-US" b="1" dirty="0" smtClean="0"/>
                <a:t>위</a:t>
              </a:r>
              <a:endParaRPr lang="en-US" altLang="ko-KR" b="1" dirty="0"/>
            </a:p>
            <a:p>
              <a:r>
                <a:rPr lang="ko-KR" altLang="en-US" b="1" dirty="0" smtClean="0"/>
                <a:t>고용주와 단독자영업자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서비스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판매 </a:t>
              </a:r>
              <a:r>
                <a:rPr lang="ko-KR" altLang="en-US" b="1" dirty="0" err="1" smtClean="0"/>
                <a:t>직군에서도</a:t>
              </a:r>
              <a:r>
                <a:rPr lang="ko-KR" altLang="en-US" b="1" dirty="0" smtClean="0"/>
                <a:t> 높은 사용률을 보임</a:t>
              </a:r>
              <a:endParaRPr lang="en-US" altLang="ko-KR" b="1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=&gt; </a:t>
              </a:r>
              <a:r>
                <a:rPr lang="en-US" altLang="ko-KR" b="1" dirty="0" smtClean="0"/>
                <a:t>“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다양한 세대가 사용</a:t>
              </a:r>
              <a:r>
                <a:rPr lang="ko-KR" altLang="en-US" b="1" dirty="0" smtClean="0"/>
                <a:t>하며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상업적</a:t>
              </a:r>
              <a:r>
                <a:rPr lang="ko-KR" altLang="en-US" b="1" dirty="0" smtClean="0"/>
                <a:t>으로도 활용도가 높은</a:t>
              </a:r>
              <a:r>
                <a:rPr lang="en-US" altLang="ko-KR" b="1" dirty="0" smtClean="0"/>
                <a:t> SNS”</a:t>
              </a:r>
              <a:r>
                <a:rPr lang="ko-KR" altLang="en-US" b="1" dirty="0" smtClean="0"/>
                <a:t> </a:t>
              </a:r>
              <a:endParaRPr lang="en-US" altLang="ko-KR" b="1" dirty="0" smtClean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116632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인스타그램은</a:t>
            </a:r>
            <a:r>
              <a:rPr lang="ko-KR" altLang="en-US" sz="2800" b="1" dirty="0" smtClean="0"/>
              <a:t> 누가 하는 걸까</a:t>
            </a:r>
            <a:r>
              <a:rPr lang="en-US" altLang="ko-KR" sz="2800" b="1" dirty="0" smtClean="0"/>
              <a:t>?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7504" y="908720"/>
            <a:ext cx="8528987" cy="5949281"/>
            <a:chOff x="467544" y="188641"/>
            <a:chExt cx="8528987" cy="6244265"/>
          </a:xfrm>
        </p:grpSpPr>
        <p:grpSp>
          <p:nvGrpSpPr>
            <p:cNvPr id="11" name="그룹 10"/>
            <p:cNvGrpSpPr/>
            <p:nvPr/>
          </p:nvGrpSpPr>
          <p:grpSpPr>
            <a:xfrm>
              <a:off x="611560" y="188641"/>
              <a:ext cx="8384971" cy="6244265"/>
              <a:chOff x="664783" y="260648"/>
              <a:chExt cx="7291280" cy="726544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64783" y="260648"/>
                <a:ext cx="7200800" cy="3100980"/>
                <a:chOff x="-377401" y="692696"/>
                <a:chExt cx="9382125" cy="3445848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377401" y="692696"/>
                  <a:ext cx="9382125" cy="3420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모서리가 둥근 직사각형 4"/>
                <p:cNvSpPr/>
                <p:nvPr/>
              </p:nvSpPr>
              <p:spPr>
                <a:xfrm>
                  <a:off x="2070110" y="790416"/>
                  <a:ext cx="1296144" cy="334812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995935" y="764705"/>
                  <a:ext cx="1512168" cy="334812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394047" y="790414"/>
                  <a:ext cx="1797536" cy="334812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357256" y="4030534"/>
                <a:ext cx="4598807" cy="3495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하루 </a:t>
                </a:r>
                <a:r>
                  <a:rPr lang="en-US" altLang="ko-KR" dirty="0" smtClean="0"/>
                  <a:t>1~2</a:t>
                </a:r>
                <a:r>
                  <a:rPr lang="ko-KR" altLang="en-US" dirty="0" smtClean="0"/>
                  <a:t>회 </a:t>
                </a:r>
                <a:r>
                  <a:rPr lang="en-US" altLang="ko-KR" dirty="0" smtClean="0"/>
                  <a:t>SNS</a:t>
                </a:r>
                <a:r>
                  <a:rPr lang="ko-KR" altLang="en-US" dirty="0" smtClean="0"/>
                  <a:t>사용빈도 증가 </a:t>
                </a:r>
                <a:r>
                  <a:rPr lang="en-US" altLang="ko-KR" dirty="0" smtClean="0"/>
                  <a:t>-&gt;</a:t>
                </a:r>
                <a:endParaRPr lang="en-US" altLang="ko-KR" dirty="0"/>
              </a:p>
              <a:p>
                <a:r>
                  <a:rPr lang="ko-KR" altLang="en-US" dirty="0" smtClean="0"/>
                  <a:t>게시물 </a:t>
                </a:r>
                <a:r>
                  <a:rPr lang="ko-KR" altLang="en-US" dirty="0" err="1" smtClean="0"/>
                  <a:t>포스팅</a:t>
                </a:r>
                <a:r>
                  <a:rPr lang="ko-KR" altLang="en-US" dirty="0" smtClean="0"/>
                  <a:t> 빈도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타인의 </a:t>
                </a:r>
                <a:r>
                  <a:rPr lang="ko-KR" altLang="en-US" dirty="0" err="1" smtClean="0"/>
                  <a:t>게시글</a:t>
                </a:r>
                <a:r>
                  <a:rPr lang="ko-KR" altLang="en-US" dirty="0" smtClean="0"/>
                  <a:t> 확인 빈도 ↑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팔로워</a:t>
                </a:r>
                <a:r>
                  <a:rPr lang="ko-KR" altLang="en-US" dirty="0" smtClean="0"/>
                  <a:t> 간 서로의 삶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의식주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</a:t>
                </a:r>
                <a:endParaRPr lang="en-US" altLang="ko-KR" dirty="0" smtClean="0"/>
              </a:p>
              <a:p>
                <a:r>
                  <a:rPr lang="ko-KR" altLang="en-US" b="1" dirty="0" smtClean="0"/>
                  <a:t>위치</a:t>
                </a:r>
                <a:r>
                  <a:rPr lang="en-US" altLang="ko-KR" b="1" dirty="0" smtClean="0"/>
                  <a:t>,</a:t>
                </a:r>
                <a:r>
                  <a:rPr lang="ko-KR" altLang="en-US" b="1" dirty="0" smtClean="0"/>
                  <a:t>해시태그 기반</a:t>
                </a:r>
                <a:r>
                  <a:rPr lang="ko-KR" altLang="en-US" dirty="0" smtClean="0"/>
                  <a:t>으로 </a:t>
                </a:r>
                <a:r>
                  <a:rPr lang="ko-KR" altLang="en-US" dirty="0" smtClean="0"/>
                  <a:t>공유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>
                  <a:buFont typeface="Symbol"/>
                  <a:buChar char="Þ"/>
                </a:pPr>
                <a:r>
                  <a:rPr lang="ko-KR" altLang="en-US" dirty="0" smtClean="0"/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자연스럽게 게시물을 통해서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홍보가 되는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구조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67544" y="2985043"/>
              <a:ext cx="2736304" cy="3300689"/>
              <a:chOff x="611560" y="1976931"/>
              <a:chExt cx="2736304" cy="3300689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1560" y="1976931"/>
                <a:ext cx="2724150" cy="3300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11560" y="4093125"/>
                <a:ext cx="2736304" cy="27198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11560" y="4444349"/>
                <a:ext cx="2736304" cy="27168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51520" y="18864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그렇다면 </a:t>
            </a:r>
            <a:r>
              <a:rPr lang="ko-KR" altLang="en-US" b="1" dirty="0" err="1" smtClean="0"/>
              <a:t>인스타그램으로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뭐하는</a:t>
            </a:r>
            <a:r>
              <a:rPr lang="ko-KR" altLang="en-US" b="1" dirty="0" smtClean="0"/>
              <a:t> 걸까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82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43</cp:revision>
  <dcterms:created xsi:type="dcterms:W3CDTF">2023-01-20T01:44:43Z</dcterms:created>
  <dcterms:modified xsi:type="dcterms:W3CDTF">2023-01-20T08:58:44Z</dcterms:modified>
</cp:coreProperties>
</file>