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5" r:id="rId5"/>
    <p:sldId id="264" r:id="rId6"/>
    <p:sldId id="268" r:id="rId7"/>
    <p:sldId id="266" r:id="rId8"/>
    <p:sldId id="267" r:id="rId9"/>
    <p:sldId id="269" r:id="rId10"/>
    <p:sldId id="271" r:id="rId11"/>
    <p:sldId id="270" r:id="rId12"/>
    <p:sldId id="272" r:id="rId13"/>
    <p:sldId id="273" r:id="rId14"/>
    <p:sldId id="274" r:id="rId15"/>
    <p:sldId id="275" r:id="rId16"/>
    <p:sldId id="276" r:id="rId17"/>
    <p:sldId id="278" r:id="rId18"/>
    <p:sldId id="279" r:id="rId19"/>
    <p:sldId id="280" r:id="rId20"/>
    <p:sldId id="281" r:id="rId21"/>
    <p:sldId id="277" r:id="rId22"/>
    <p:sldId id="282" r:id="rId23"/>
    <p:sldId id="283" r:id="rId24"/>
    <p:sldId id="284" r:id="rId25"/>
    <p:sldId id="285" r:id="rId26"/>
    <p:sldId id="286" r:id="rId27"/>
    <p:sldId id="28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4CB1AB"/>
    <a:srgbClr val="818AB9"/>
    <a:srgbClr val="A9C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18E694-9645-4E4D-90CB-2B93B8B9A0A3}" v="341" dt="2022-03-03T04:14:02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 세종" userId="53415e746c590fe8" providerId="LiveId" clId="{9218E694-9645-4E4D-90CB-2B93B8B9A0A3}"/>
    <pc:docChg chg="undo custSel addSld delSld modSld sldOrd">
      <pc:chgData name="강 세종" userId="53415e746c590fe8" providerId="LiveId" clId="{9218E694-9645-4E4D-90CB-2B93B8B9A0A3}" dt="2022-03-03T05:57:17.357" v="5598" actId="1035"/>
      <pc:docMkLst>
        <pc:docMk/>
      </pc:docMkLst>
      <pc:sldChg chg="addSp modSp mod">
        <pc:chgData name="강 세종" userId="53415e746c590fe8" providerId="LiveId" clId="{9218E694-9645-4E4D-90CB-2B93B8B9A0A3}" dt="2022-03-03T05:57:17.357" v="5598" actId="1035"/>
        <pc:sldMkLst>
          <pc:docMk/>
          <pc:sldMk cId="15557183" sldId="257"/>
        </pc:sldMkLst>
        <pc:spChg chg="add mod">
          <ac:chgData name="강 세종" userId="53415e746c590fe8" providerId="LiveId" clId="{9218E694-9645-4E4D-90CB-2B93B8B9A0A3}" dt="2022-03-03T05:55:36.746" v="5546" actId="1076"/>
          <ac:spMkLst>
            <pc:docMk/>
            <pc:sldMk cId="15557183" sldId="257"/>
            <ac:spMk id="4" creationId="{75ACE17F-AD65-4CE2-BCE7-7B3DAE32400B}"/>
          </ac:spMkLst>
        </pc:spChg>
        <pc:spChg chg="mod">
          <ac:chgData name="강 세종" userId="53415e746c590fe8" providerId="LiveId" clId="{9218E694-9645-4E4D-90CB-2B93B8B9A0A3}" dt="2022-03-03T05:57:11.365" v="5582" actId="1035"/>
          <ac:spMkLst>
            <pc:docMk/>
            <pc:sldMk cId="15557183" sldId="257"/>
            <ac:spMk id="22" creationId="{4F791733-F374-43C4-9D2E-6C1CD79FCD5B}"/>
          </ac:spMkLst>
        </pc:spChg>
        <pc:spChg chg="mod">
          <ac:chgData name="강 세종" userId="53415e746c590fe8" providerId="LiveId" clId="{9218E694-9645-4E4D-90CB-2B93B8B9A0A3}" dt="2022-03-03T05:56:45.070" v="5565" actId="255"/>
          <ac:spMkLst>
            <pc:docMk/>
            <pc:sldMk cId="15557183" sldId="257"/>
            <ac:spMk id="23" creationId="{4194C997-39B3-45D4-9CBE-3BC8456D11FD}"/>
          </ac:spMkLst>
        </pc:spChg>
        <pc:spChg chg="mod">
          <ac:chgData name="강 세종" userId="53415e746c590fe8" providerId="LiveId" clId="{9218E694-9645-4E4D-90CB-2B93B8B9A0A3}" dt="2022-03-03T05:56:32.201" v="5563" actId="207"/>
          <ac:spMkLst>
            <pc:docMk/>
            <pc:sldMk cId="15557183" sldId="257"/>
            <ac:spMk id="24" creationId="{B83B2D3E-FB21-45A2-9BF9-AD8F7D534E82}"/>
          </ac:spMkLst>
        </pc:spChg>
        <pc:spChg chg="mod">
          <ac:chgData name="강 세종" userId="53415e746c590fe8" providerId="LiveId" clId="{9218E694-9645-4E4D-90CB-2B93B8B9A0A3}" dt="2022-03-03T05:56:09.117" v="5554" actId="207"/>
          <ac:spMkLst>
            <pc:docMk/>
            <pc:sldMk cId="15557183" sldId="257"/>
            <ac:spMk id="25" creationId="{4868FF23-A69E-4096-A85F-2821A9FA8FA7}"/>
          </ac:spMkLst>
        </pc:spChg>
        <pc:spChg chg="mod">
          <ac:chgData name="강 세종" userId="53415e746c590fe8" providerId="LiveId" clId="{9218E694-9645-4E4D-90CB-2B93B8B9A0A3}" dt="2022-03-03T05:57:11.365" v="5582" actId="1035"/>
          <ac:spMkLst>
            <pc:docMk/>
            <pc:sldMk cId="15557183" sldId="257"/>
            <ac:spMk id="34" creationId="{45E8DC0D-0EAC-44D5-BEAC-B386D57701CF}"/>
          </ac:spMkLst>
        </pc:spChg>
        <pc:spChg chg="mod">
          <ac:chgData name="강 세종" userId="53415e746c590fe8" providerId="LiveId" clId="{9218E694-9645-4E4D-90CB-2B93B8B9A0A3}" dt="2022-03-03T05:56:25.186" v="5560" actId="255"/>
          <ac:spMkLst>
            <pc:docMk/>
            <pc:sldMk cId="15557183" sldId="257"/>
            <ac:spMk id="35" creationId="{13CB5A11-BDBD-4C3C-A171-6044CAC882A9}"/>
          </ac:spMkLst>
        </pc:spChg>
        <pc:spChg chg="mod">
          <ac:chgData name="강 세종" userId="53415e746c590fe8" providerId="LiveId" clId="{9218E694-9645-4E4D-90CB-2B93B8B9A0A3}" dt="2022-03-03T05:57:11.365" v="5582" actId="1035"/>
          <ac:spMkLst>
            <pc:docMk/>
            <pc:sldMk cId="15557183" sldId="257"/>
            <ac:spMk id="46" creationId="{4F791733-F374-43C4-9D2E-6C1CD79FCD5B}"/>
          </ac:spMkLst>
        </pc:spChg>
        <pc:grpChg chg="mod">
          <ac:chgData name="강 세종" userId="53415e746c590fe8" providerId="LiveId" clId="{9218E694-9645-4E4D-90CB-2B93B8B9A0A3}" dt="2022-03-03T05:57:17.357" v="5598" actId="1035"/>
          <ac:grpSpMkLst>
            <pc:docMk/>
            <pc:sldMk cId="15557183" sldId="257"/>
            <ac:grpSpMk id="2" creationId="{00000000-0000-0000-0000-000000000000}"/>
          </ac:grpSpMkLst>
        </pc:grpChg>
        <pc:grpChg chg="mod">
          <ac:chgData name="강 세종" userId="53415e746c590fe8" providerId="LiveId" clId="{9218E694-9645-4E4D-90CB-2B93B8B9A0A3}" dt="2022-03-03T05:57:11.365" v="5582" actId="1035"/>
          <ac:grpSpMkLst>
            <pc:docMk/>
            <pc:sldMk cId="15557183" sldId="257"/>
            <ac:grpSpMk id="26" creationId="{0BEEA53B-94E0-4235-9B02-4E99A6762AAD}"/>
          </ac:grpSpMkLst>
        </pc:grpChg>
        <pc:grpChg chg="mod">
          <ac:chgData name="강 세종" userId="53415e746c590fe8" providerId="LiveId" clId="{9218E694-9645-4E4D-90CB-2B93B8B9A0A3}" dt="2022-03-03T05:57:11.365" v="5582" actId="1035"/>
          <ac:grpSpMkLst>
            <pc:docMk/>
            <pc:sldMk cId="15557183" sldId="257"/>
            <ac:grpSpMk id="30" creationId="{AE5CA9CA-B088-44EB-81FD-94B4CD3EFAD0}"/>
          </ac:grpSpMkLst>
        </pc:grpChg>
      </pc:sldChg>
      <pc:sldChg chg="del">
        <pc:chgData name="강 세종" userId="53415e746c590fe8" providerId="LiveId" clId="{9218E694-9645-4E4D-90CB-2B93B8B9A0A3}" dt="2022-03-03T03:59:43.891" v="3127" actId="47"/>
        <pc:sldMkLst>
          <pc:docMk/>
          <pc:sldMk cId="3142392370" sldId="260"/>
        </pc:sldMkLst>
      </pc:sldChg>
      <pc:sldChg chg="del">
        <pc:chgData name="강 세종" userId="53415e746c590fe8" providerId="LiveId" clId="{9218E694-9645-4E4D-90CB-2B93B8B9A0A3}" dt="2022-03-03T03:59:43.116" v="3126" actId="47"/>
        <pc:sldMkLst>
          <pc:docMk/>
          <pc:sldMk cId="1033656227" sldId="261"/>
        </pc:sldMkLst>
      </pc:sldChg>
      <pc:sldChg chg="del">
        <pc:chgData name="강 세종" userId="53415e746c590fe8" providerId="LiveId" clId="{9218E694-9645-4E4D-90CB-2B93B8B9A0A3}" dt="2022-03-03T02:47:55.546" v="0" actId="47"/>
        <pc:sldMkLst>
          <pc:docMk/>
          <pc:sldMk cId="2684055115" sldId="262"/>
        </pc:sldMkLst>
      </pc:sldChg>
      <pc:sldChg chg="addSp delSp modSp mod">
        <pc:chgData name="강 세종" userId="53415e746c590fe8" providerId="LiveId" clId="{9218E694-9645-4E4D-90CB-2B93B8B9A0A3}" dt="2022-03-03T03:47:37.688" v="2255" actId="255"/>
        <pc:sldMkLst>
          <pc:docMk/>
          <pc:sldMk cId="2179510323" sldId="263"/>
        </pc:sldMkLst>
        <pc:spChg chg="add del mod">
          <ac:chgData name="강 세종" userId="53415e746c590fe8" providerId="LiveId" clId="{9218E694-9645-4E4D-90CB-2B93B8B9A0A3}" dt="2022-03-03T03:47:33.777" v="2254" actId="478"/>
          <ac:spMkLst>
            <pc:docMk/>
            <pc:sldMk cId="2179510323" sldId="263"/>
            <ac:spMk id="2" creationId="{26DBD6D9-AF5E-4DC2-A04B-57EAC4590164}"/>
          </ac:spMkLst>
        </pc:spChg>
        <pc:spChg chg="mod">
          <ac:chgData name="강 세종" userId="53415e746c590fe8" providerId="LiveId" clId="{9218E694-9645-4E4D-90CB-2B93B8B9A0A3}" dt="2022-03-03T03:47:37.688" v="2255" actId="255"/>
          <ac:spMkLst>
            <pc:docMk/>
            <pc:sldMk cId="2179510323" sldId="263"/>
            <ac:spMk id="49" creationId="{1399FCF3-11FF-4BBA-82BD-6BCC9C512038}"/>
          </ac:spMkLst>
        </pc:spChg>
      </pc:sldChg>
      <pc:sldChg chg="modSp mod">
        <pc:chgData name="강 세종" userId="53415e746c590fe8" providerId="LiveId" clId="{9218E694-9645-4E4D-90CB-2B93B8B9A0A3}" dt="2022-03-03T03:47:58.504" v="2256" actId="115"/>
        <pc:sldMkLst>
          <pc:docMk/>
          <pc:sldMk cId="1726018641" sldId="265"/>
        </pc:sldMkLst>
        <pc:spChg chg="mod">
          <ac:chgData name="강 세종" userId="53415e746c590fe8" providerId="LiveId" clId="{9218E694-9645-4E4D-90CB-2B93B8B9A0A3}" dt="2022-03-03T03:47:58.504" v="2256" actId="115"/>
          <ac:spMkLst>
            <pc:docMk/>
            <pc:sldMk cId="1726018641" sldId="265"/>
            <ac:spMk id="48" creationId="{DB4C7888-6480-43F8-99B6-BE51539278A5}"/>
          </ac:spMkLst>
        </pc:spChg>
      </pc:sldChg>
      <pc:sldChg chg="modSp mod">
        <pc:chgData name="강 세종" userId="53415e746c590fe8" providerId="LiveId" clId="{9218E694-9645-4E4D-90CB-2B93B8B9A0A3}" dt="2022-03-03T04:00:25.713" v="3130" actId="1035"/>
        <pc:sldMkLst>
          <pc:docMk/>
          <pc:sldMk cId="479964492" sldId="267"/>
        </pc:sldMkLst>
        <pc:spChg chg="mod">
          <ac:chgData name="강 세종" userId="53415e746c590fe8" providerId="LiveId" clId="{9218E694-9645-4E4D-90CB-2B93B8B9A0A3}" dt="2022-03-03T03:57:16.445" v="3090"/>
          <ac:spMkLst>
            <pc:docMk/>
            <pc:sldMk cId="479964492" sldId="267"/>
            <ac:spMk id="39" creationId="{5CA556FA-A47A-474F-8449-A5E66B6F0672}"/>
          </ac:spMkLst>
        </pc:spChg>
        <pc:spChg chg="mod">
          <ac:chgData name="강 세종" userId="53415e746c590fe8" providerId="LiveId" clId="{9218E694-9645-4E4D-90CB-2B93B8B9A0A3}" dt="2022-03-03T04:00:25.713" v="3130" actId="1035"/>
          <ac:spMkLst>
            <pc:docMk/>
            <pc:sldMk cId="479964492" sldId="267"/>
            <ac:spMk id="43" creationId="{A94A35DB-F2EB-4E3B-931B-26D95AFDE633}"/>
          </ac:spMkLst>
        </pc:spChg>
        <pc:spChg chg="mod">
          <ac:chgData name="강 세종" userId="53415e746c590fe8" providerId="LiveId" clId="{9218E694-9645-4E4D-90CB-2B93B8B9A0A3}" dt="2022-03-03T03:57:20.312" v="3113"/>
          <ac:spMkLst>
            <pc:docMk/>
            <pc:sldMk cId="479964492" sldId="267"/>
            <ac:spMk id="44" creationId="{1F80CF17-0DAB-434E-8870-1EC7E256A2CD}"/>
          </ac:spMkLst>
        </pc:spChg>
        <pc:spChg chg="mod">
          <ac:chgData name="강 세종" userId="53415e746c590fe8" providerId="LiveId" clId="{9218E694-9645-4E4D-90CB-2B93B8B9A0A3}" dt="2022-03-03T03:07:22.288" v="767" actId="20577"/>
          <ac:spMkLst>
            <pc:docMk/>
            <pc:sldMk cId="479964492" sldId="267"/>
            <ac:spMk id="45" creationId="{6A5E16A3-50BC-45B8-AB85-F4F8CE02C4DF}"/>
          </ac:spMkLst>
        </pc:spChg>
      </pc:sldChg>
      <pc:sldChg chg="addSp delSp modSp add mod">
        <pc:chgData name="강 세종" userId="53415e746c590fe8" providerId="LiveId" clId="{9218E694-9645-4E4D-90CB-2B93B8B9A0A3}" dt="2022-03-03T04:05:09.985" v="3309" actId="1076"/>
        <pc:sldMkLst>
          <pc:docMk/>
          <pc:sldMk cId="937520826" sldId="269"/>
        </pc:sldMkLst>
        <pc:spChg chg="add del mod">
          <ac:chgData name="강 세종" userId="53415e746c590fe8" providerId="LiveId" clId="{9218E694-9645-4E4D-90CB-2B93B8B9A0A3}" dt="2022-03-03T04:02:46.948" v="3229" actId="478"/>
          <ac:spMkLst>
            <pc:docMk/>
            <pc:sldMk cId="937520826" sldId="269"/>
            <ac:spMk id="4" creationId="{72F37A2E-1E1B-48BF-91BC-F6D212FAA8E1}"/>
          </ac:spMkLst>
        </pc:spChg>
        <pc:spChg chg="add del mod">
          <ac:chgData name="강 세종" userId="53415e746c590fe8" providerId="LiveId" clId="{9218E694-9645-4E4D-90CB-2B93B8B9A0A3}" dt="2022-03-03T02:54:18.852" v="236" actId="478"/>
          <ac:spMkLst>
            <pc:docMk/>
            <pc:sldMk cId="937520826" sldId="269"/>
            <ac:spMk id="5" creationId="{C25A5FCA-0326-4242-B0EB-4B2EE09885D0}"/>
          </ac:spMkLst>
        </pc:spChg>
        <pc:spChg chg="add del mod">
          <ac:chgData name="강 세종" userId="53415e746c590fe8" providerId="LiveId" clId="{9218E694-9645-4E4D-90CB-2B93B8B9A0A3}" dt="2022-03-03T02:54:59.455" v="239" actId="478"/>
          <ac:spMkLst>
            <pc:docMk/>
            <pc:sldMk cId="937520826" sldId="269"/>
            <ac:spMk id="6" creationId="{2CD02DC7-AF1F-4B0F-B38F-CFD35E5BACBA}"/>
          </ac:spMkLst>
        </pc:spChg>
        <pc:spChg chg="add del">
          <ac:chgData name="강 세종" userId="53415e746c590fe8" providerId="LiveId" clId="{9218E694-9645-4E4D-90CB-2B93B8B9A0A3}" dt="2022-03-03T02:55:28.797" v="241" actId="478"/>
          <ac:spMkLst>
            <pc:docMk/>
            <pc:sldMk cId="937520826" sldId="269"/>
            <ac:spMk id="7" creationId="{034A64D4-BF3E-4272-9781-0721912672A7}"/>
          </ac:spMkLst>
        </pc:spChg>
        <pc:spChg chg="add del mod">
          <ac:chgData name="강 세종" userId="53415e746c590fe8" providerId="LiveId" clId="{9218E694-9645-4E4D-90CB-2B93B8B9A0A3}" dt="2022-03-03T02:55:45.535" v="245" actId="478"/>
          <ac:spMkLst>
            <pc:docMk/>
            <pc:sldMk cId="937520826" sldId="269"/>
            <ac:spMk id="8" creationId="{2BCD7FE2-D99D-4313-9444-7BFE9A3A64D5}"/>
          </ac:spMkLst>
        </pc:spChg>
        <pc:spChg chg="add del mod">
          <ac:chgData name="강 세종" userId="53415e746c590fe8" providerId="LiveId" clId="{9218E694-9645-4E4D-90CB-2B93B8B9A0A3}" dt="2022-03-03T04:01:39.707" v="3220" actId="478"/>
          <ac:spMkLst>
            <pc:docMk/>
            <pc:sldMk cId="937520826" sldId="269"/>
            <ac:spMk id="9" creationId="{8EBEAA51-F2C3-4A1E-92A1-74173038EA5E}"/>
          </ac:spMkLst>
        </pc:spChg>
        <pc:spChg chg="add del mod">
          <ac:chgData name="강 세종" userId="53415e746c590fe8" providerId="LiveId" clId="{9218E694-9645-4E4D-90CB-2B93B8B9A0A3}" dt="2022-03-03T04:02:49.949" v="3230" actId="478"/>
          <ac:spMkLst>
            <pc:docMk/>
            <pc:sldMk cId="937520826" sldId="269"/>
            <ac:spMk id="10" creationId="{EB95CF5C-3564-44C3-902B-C145D4325177}"/>
          </ac:spMkLst>
        </pc:spChg>
        <pc:spChg chg="add del mod">
          <ac:chgData name="강 세종" userId="53415e746c590fe8" providerId="LiveId" clId="{9218E694-9645-4E4D-90CB-2B93B8B9A0A3}" dt="2022-03-03T04:02:50.768" v="3231" actId="478"/>
          <ac:spMkLst>
            <pc:docMk/>
            <pc:sldMk cId="937520826" sldId="269"/>
            <ac:spMk id="11" creationId="{6BF366E7-CA3F-438C-BFC2-6E0B97A0DC49}"/>
          </ac:spMkLst>
        </pc:spChg>
        <pc:spChg chg="del">
          <ac:chgData name="강 세종" userId="53415e746c590fe8" providerId="LiveId" clId="{9218E694-9645-4E4D-90CB-2B93B8B9A0A3}" dt="2022-03-03T02:49:27.684" v="164" actId="478"/>
          <ac:spMkLst>
            <pc:docMk/>
            <pc:sldMk cId="937520826" sldId="269"/>
            <ac:spMk id="21" creationId="{C23D0A2C-0856-4A77-B73F-DC2DB5BD39A0}"/>
          </ac:spMkLst>
        </pc:spChg>
        <pc:spChg chg="mod">
          <ac:chgData name="강 세종" userId="53415e746c590fe8" providerId="LiveId" clId="{9218E694-9645-4E4D-90CB-2B93B8B9A0A3}" dt="2022-03-03T02:49:00.277" v="97" actId="1035"/>
          <ac:spMkLst>
            <pc:docMk/>
            <pc:sldMk cId="937520826" sldId="269"/>
            <ac:spMk id="25" creationId="{4868FF23-A69E-4096-A85F-2821A9FA8FA7}"/>
          </ac:spMkLst>
        </pc:spChg>
        <pc:spChg chg="del mod">
          <ac:chgData name="강 세종" userId="53415e746c590fe8" providerId="LiveId" clId="{9218E694-9645-4E4D-90CB-2B93B8B9A0A3}" dt="2022-03-03T02:49:31.976" v="170" actId="478"/>
          <ac:spMkLst>
            <pc:docMk/>
            <pc:sldMk cId="937520826" sldId="269"/>
            <ac:spMk id="36" creationId="{4C95C6A1-5516-4920-99A4-697639E09BE7}"/>
          </ac:spMkLst>
        </pc:spChg>
        <pc:spChg chg="del">
          <ac:chgData name="강 세종" userId="53415e746c590fe8" providerId="LiveId" clId="{9218E694-9645-4E4D-90CB-2B93B8B9A0A3}" dt="2022-03-03T02:49:30.121" v="167" actId="478"/>
          <ac:spMkLst>
            <pc:docMk/>
            <pc:sldMk cId="937520826" sldId="269"/>
            <ac:spMk id="37" creationId="{13A52934-015D-4F56-8E2C-5F0F689D4175}"/>
          </ac:spMkLst>
        </pc:spChg>
        <pc:spChg chg="del">
          <ac:chgData name="강 세종" userId="53415e746c590fe8" providerId="LiveId" clId="{9218E694-9645-4E4D-90CB-2B93B8B9A0A3}" dt="2022-03-03T02:49:33.336" v="172" actId="478"/>
          <ac:spMkLst>
            <pc:docMk/>
            <pc:sldMk cId="937520826" sldId="269"/>
            <ac:spMk id="38" creationId="{A93D73FF-CE31-467C-952B-850063078BDE}"/>
          </ac:spMkLst>
        </pc:spChg>
        <pc:spChg chg="del">
          <ac:chgData name="강 세종" userId="53415e746c590fe8" providerId="LiveId" clId="{9218E694-9645-4E4D-90CB-2B93B8B9A0A3}" dt="2022-03-03T02:49:28.736" v="165" actId="478"/>
          <ac:spMkLst>
            <pc:docMk/>
            <pc:sldMk cId="937520826" sldId="269"/>
            <ac:spMk id="39" creationId="{5CA556FA-A47A-474F-8449-A5E66B6F0672}"/>
          </ac:spMkLst>
        </pc:spChg>
        <pc:spChg chg="add del mod">
          <ac:chgData name="강 세종" userId="53415e746c590fe8" providerId="LiveId" clId="{9218E694-9645-4E4D-90CB-2B93B8B9A0A3}" dt="2022-03-03T04:03:41.609" v="3246" actId="478"/>
          <ac:spMkLst>
            <pc:docMk/>
            <pc:sldMk cId="937520826" sldId="269"/>
            <ac:spMk id="40" creationId="{0135A452-1D98-4406-B0F1-F6AB0767AE73}"/>
          </ac:spMkLst>
        </pc:spChg>
        <pc:spChg chg="add del mod">
          <ac:chgData name="강 세종" userId="53415e746c590fe8" providerId="LiveId" clId="{9218E694-9645-4E4D-90CB-2B93B8B9A0A3}" dt="2022-03-03T04:03:42.940" v="3247" actId="478"/>
          <ac:spMkLst>
            <pc:docMk/>
            <pc:sldMk cId="937520826" sldId="269"/>
            <ac:spMk id="41" creationId="{D34C4525-0294-4B3D-861A-1E3B118ADEB9}"/>
          </ac:spMkLst>
        </pc:spChg>
        <pc:spChg chg="add del mod">
          <ac:chgData name="강 세종" userId="53415e746c590fe8" providerId="LiveId" clId="{9218E694-9645-4E4D-90CB-2B93B8B9A0A3}" dt="2022-03-03T04:04:11.346" v="3274" actId="478"/>
          <ac:spMkLst>
            <pc:docMk/>
            <pc:sldMk cId="937520826" sldId="269"/>
            <ac:spMk id="42" creationId="{16B4CFF5-508F-4C88-8659-12C8505A6E81}"/>
          </ac:spMkLst>
        </pc:spChg>
        <pc:spChg chg="del">
          <ac:chgData name="강 세종" userId="53415e746c590fe8" providerId="LiveId" clId="{9218E694-9645-4E4D-90CB-2B93B8B9A0A3}" dt="2022-03-03T02:49:29.370" v="166" actId="478"/>
          <ac:spMkLst>
            <pc:docMk/>
            <pc:sldMk cId="937520826" sldId="269"/>
            <ac:spMk id="43" creationId="{A94A35DB-F2EB-4E3B-931B-26D95AFDE633}"/>
          </ac:spMkLst>
        </pc:spChg>
        <pc:spChg chg="del">
          <ac:chgData name="강 세종" userId="53415e746c590fe8" providerId="LiveId" clId="{9218E694-9645-4E4D-90CB-2B93B8B9A0A3}" dt="2022-03-03T02:49:31.509" v="169" actId="478"/>
          <ac:spMkLst>
            <pc:docMk/>
            <pc:sldMk cId="937520826" sldId="269"/>
            <ac:spMk id="44" creationId="{1F80CF17-0DAB-434E-8870-1EC7E256A2CD}"/>
          </ac:spMkLst>
        </pc:spChg>
        <pc:spChg chg="del">
          <ac:chgData name="강 세종" userId="53415e746c590fe8" providerId="LiveId" clId="{9218E694-9645-4E4D-90CB-2B93B8B9A0A3}" dt="2022-03-03T02:49:32.656" v="171" actId="478"/>
          <ac:spMkLst>
            <pc:docMk/>
            <pc:sldMk cId="937520826" sldId="269"/>
            <ac:spMk id="45" creationId="{6A5E16A3-50BC-45B8-AB85-F4F8CE02C4DF}"/>
          </ac:spMkLst>
        </pc:spChg>
        <pc:spChg chg="mod">
          <ac:chgData name="강 세종" userId="53415e746c590fe8" providerId="LiveId" clId="{9218E694-9645-4E4D-90CB-2B93B8B9A0A3}" dt="2022-03-03T02:51:30.298" v="204" actId="1038"/>
          <ac:spMkLst>
            <pc:docMk/>
            <pc:sldMk cId="937520826" sldId="269"/>
            <ac:spMk id="46" creationId="{35382A30-5255-4188-88D1-05D87D67A242}"/>
          </ac:spMkLst>
        </pc:spChg>
        <pc:spChg chg="mod">
          <ac:chgData name="강 세종" userId="53415e746c590fe8" providerId="LiveId" clId="{9218E694-9645-4E4D-90CB-2B93B8B9A0A3}" dt="2022-03-03T02:51:30.890" v="205" actId="1038"/>
          <ac:spMkLst>
            <pc:docMk/>
            <pc:sldMk cId="937520826" sldId="269"/>
            <ac:spMk id="47" creationId="{5EFBBEC2-1BB3-485C-87C5-C280EBB0567B}"/>
          </ac:spMkLst>
        </pc:spChg>
        <pc:spChg chg="mod">
          <ac:chgData name="강 세종" userId="53415e746c590fe8" providerId="LiveId" clId="{9218E694-9645-4E4D-90CB-2B93B8B9A0A3}" dt="2022-03-03T02:49:26.207" v="163"/>
          <ac:spMkLst>
            <pc:docMk/>
            <pc:sldMk cId="937520826" sldId="269"/>
            <ac:spMk id="48" creationId="{DB4C7888-6480-43F8-99B6-BE51539278A5}"/>
          </ac:spMkLst>
        </pc:spChg>
        <pc:spChg chg="add del mod">
          <ac:chgData name="강 세종" userId="53415e746c590fe8" providerId="LiveId" clId="{9218E694-9645-4E4D-90CB-2B93B8B9A0A3}" dt="2022-03-03T04:04:12.075" v="3275" actId="478"/>
          <ac:spMkLst>
            <pc:docMk/>
            <pc:sldMk cId="937520826" sldId="269"/>
            <ac:spMk id="50" creationId="{58E0687B-8271-4AD6-AAC5-F1999942F8A7}"/>
          </ac:spMkLst>
        </pc:spChg>
        <pc:spChg chg="add mod">
          <ac:chgData name="강 세종" userId="53415e746c590fe8" providerId="LiveId" clId="{9218E694-9645-4E4D-90CB-2B93B8B9A0A3}" dt="2022-03-03T03:03:05.123" v="460" actId="208"/>
          <ac:spMkLst>
            <pc:docMk/>
            <pc:sldMk cId="937520826" sldId="269"/>
            <ac:spMk id="51" creationId="{A7FF2AEA-E208-45DF-BCD5-534D68009C4C}"/>
          </ac:spMkLst>
        </pc:spChg>
        <pc:spChg chg="add del mod">
          <ac:chgData name="강 세종" userId="53415e746c590fe8" providerId="LiveId" clId="{9218E694-9645-4E4D-90CB-2B93B8B9A0A3}" dt="2022-03-03T04:04:55.338" v="3298" actId="478"/>
          <ac:spMkLst>
            <pc:docMk/>
            <pc:sldMk cId="937520826" sldId="269"/>
            <ac:spMk id="52" creationId="{D79FE06E-170D-4135-8D4F-FFE6903C3B1C}"/>
          </ac:spMkLst>
        </pc:spChg>
        <pc:spChg chg="add mod">
          <ac:chgData name="강 세종" userId="53415e746c590fe8" providerId="LiveId" clId="{9218E694-9645-4E4D-90CB-2B93B8B9A0A3}" dt="2022-03-03T04:02:06.955" v="3225" actId="1076"/>
          <ac:spMkLst>
            <pc:docMk/>
            <pc:sldMk cId="937520826" sldId="269"/>
            <ac:spMk id="53" creationId="{2422294F-D14A-40DB-A872-0111B6FAA791}"/>
          </ac:spMkLst>
        </pc:spChg>
        <pc:spChg chg="add mod">
          <ac:chgData name="강 세종" userId="53415e746c590fe8" providerId="LiveId" clId="{9218E694-9645-4E4D-90CB-2B93B8B9A0A3}" dt="2022-03-03T04:02:41.346" v="3228" actId="1076"/>
          <ac:spMkLst>
            <pc:docMk/>
            <pc:sldMk cId="937520826" sldId="269"/>
            <ac:spMk id="54" creationId="{CCAA2492-E3A8-46BF-89C2-919E4A679E36}"/>
          </ac:spMkLst>
        </pc:spChg>
        <pc:spChg chg="add mod">
          <ac:chgData name="강 세종" userId="53415e746c590fe8" providerId="LiveId" clId="{9218E694-9645-4E4D-90CB-2B93B8B9A0A3}" dt="2022-03-03T04:03:02.682" v="3233" actId="1076"/>
          <ac:spMkLst>
            <pc:docMk/>
            <pc:sldMk cId="937520826" sldId="269"/>
            <ac:spMk id="55" creationId="{03DECA21-B5A9-4A98-A1D1-2A3DE0C517D6}"/>
          </ac:spMkLst>
        </pc:spChg>
        <pc:spChg chg="add mod">
          <ac:chgData name="강 세종" userId="53415e746c590fe8" providerId="LiveId" clId="{9218E694-9645-4E4D-90CB-2B93B8B9A0A3}" dt="2022-03-03T04:03:13.362" v="3239" actId="1076"/>
          <ac:spMkLst>
            <pc:docMk/>
            <pc:sldMk cId="937520826" sldId="269"/>
            <ac:spMk id="56" creationId="{6CBC2D88-1D25-427E-AB5F-37AF275A7926}"/>
          </ac:spMkLst>
        </pc:spChg>
        <pc:spChg chg="add mod">
          <ac:chgData name="강 세종" userId="53415e746c590fe8" providerId="LiveId" clId="{9218E694-9645-4E4D-90CB-2B93B8B9A0A3}" dt="2022-03-03T04:03:24.208" v="3243" actId="1076"/>
          <ac:spMkLst>
            <pc:docMk/>
            <pc:sldMk cId="937520826" sldId="269"/>
            <ac:spMk id="57" creationId="{B98EAC62-77C0-4418-A8F1-22DDEEA01229}"/>
          </ac:spMkLst>
        </pc:spChg>
        <pc:spChg chg="add mod">
          <ac:chgData name="강 세종" userId="53415e746c590fe8" providerId="LiveId" clId="{9218E694-9645-4E4D-90CB-2B93B8B9A0A3}" dt="2022-03-03T04:03:35.541" v="3245" actId="1076"/>
          <ac:spMkLst>
            <pc:docMk/>
            <pc:sldMk cId="937520826" sldId="269"/>
            <ac:spMk id="58" creationId="{8C7715A7-7CD7-4D56-B060-6C0FE31B596B}"/>
          </ac:spMkLst>
        </pc:spChg>
        <pc:spChg chg="add mod">
          <ac:chgData name="강 세종" userId="53415e746c590fe8" providerId="LiveId" clId="{9218E694-9645-4E4D-90CB-2B93B8B9A0A3}" dt="2022-03-03T04:03:59.310" v="3267" actId="1076"/>
          <ac:spMkLst>
            <pc:docMk/>
            <pc:sldMk cId="937520826" sldId="269"/>
            <ac:spMk id="59" creationId="{642DD03B-F4F6-416D-8D5F-ECF8237A980C}"/>
          </ac:spMkLst>
        </pc:spChg>
        <pc:spChg chg="add mod">
          <ac:chgData name="강 세종" userId="53415e746c590fe8" providerId="LiveId" clId="{9218E694-9645-4E4D-90CB-2B93B8B9A0A3}" dt="2022-03-03T04:04:08.019" v="3273" actId="14100"/>
          <ac:spMkLst>
            <pc:docMk/>
            <pc:sldMk cId="937520826" sldId="269"/>
            <ac:spMk id="60" creationId="{36B1B8A1-A0CA-4B49-A6C2-BF9278089EFC}"/>
          </ac:spMkLst>
        </pc:spChg>
        <pc:spChg chg="add mod">
          <ac:chgData name="강 세종" userId="53415e746c590fe8" providerId="LiveId" clId="{9218E694-9645-4E4D-90CB-2B93B8B9A0A3}" dt="2022-03-03T04:04:57.736" v="3299" actId="1076"/>
          <ac:spMkLst>
            <pc:docMk/>
            <pc:sldMk cId="937520826" sldId="269"/>
            <ac:spMk id="61" creationId="{619DFB51-5BC0-4B12-B9FB-C809F29E95AD}"/>
          </ac:spMkLst>
        </pc:spChg>
        <pc:spChg chg="add del mod">
          <ac:chgData name="강 세종" userId="53415e746c590fe8" providerId="LiveId" clId="{9218E694-9645-4E4D-90CB-2B93B8B9A0A3}" dt="2022-03-03T04:04:33.874" v="3292"/>
          <ac:spMkLst>
            <pc:docMk/>
            <pc:sldMk cId="937520826" sldId="269"/>
            <ac:spMk id="62" creationId="{68A377C2-57D4-43F6-AA6C-80F783621C4A}"/>
          </ac:spMkLst>
        </pc:spChg>
        <pc:spChg chg="add mod">
          <ac:chgData name="강 세종" userId="53415e746c590fe8" providerId="LiveId" clId="{9218E694-9645-4E4D-90CB-2B93B8B9A0A3}" dt="2022-03-03T04:05:09.985" v="3309" actId="1076"/>
          <ac:spMkLst>
            <pc:docMk/>
            <pc:sldMk cId="937520826" sldId="269"/>
            <ac:spMk id="63" creationId="{563F5610-B167-4A5B-8C70-847D6BE3EE6D}"/>
          </ac:spMkLst>
        </pc:spChg>
        <pc:picChg chg="add mod">
          <ac:chgData name="강 세종" userId="53415e746c590fe8" providerId="LiveId" clId="{9218E694-9645-4E4D-90CB-2B93B8B9A0A3}" dt="2022-03-03T04:03:07.932" v="3237" actId="1076"/>
          <ac:picMkLst>
            <pc:docMk/>
            <pc:sldMk cId="937520826" sldId="269"/>
            <ac:picMk id="3" creationId="{692EEC4A-E86D-444B-B156-6A70BF07ECC3}"/>
          </ac:picMkLst>
        </pc:picChg>
      </pc:sldChg>
      <pc:sldChg chg="addSp delSp modSp add mod ord">
        <pc:chgData name="강 세종" userId="53415e746c590fe8" providerId="LiveId" clId="{9218E694-9645-4E4D-90CB-2B93B8B9A0A3}" dt="2022-03-03T04:12:39.152" v="3929" actId="20577"/>
        <pc:sldMkLst>
          <pc:docMk/>
          <pc:sldMk cId="1052533995" sldId="270"/>
        </pc:sldMkLst>
        <pc:spChg chg="add mod">
          <ac:chgData name="강 세종" userId="53415e746c590fe8" providerId="LiveId" clId="{9218E694-9645-4E4D-90CB-2B93B8B9A0A3}" dt="2022-03-03T03:23:58.298" v="1311" actId="207"/>
          <ac:spMkLst>
            <pc:docMk/>
            <pc:sldMk cId="1052533995" sldId="270"/>
            <ac:spMk id="7" creationId="{1E430D28-00AD-4324-AC5E-2820B333B048}"/>
          </ac:spMkLst>
        </pc:spChg>
        <pc:spChg chg="add mod">
          <ac:chgData name="강 세종" userId="53415e746c590fe8" providerId="LiveId" clId="{9218E694-9645-4E4D-90CB-2B93B8B9A0A3}" dt="2022-03-03T04:09:06.404" v="3620" actId="1035"/>
          <ac:spMkLst>
            <pc:docMk/>
            <pc:sldMk cId="1052533995" sldId="270"/>
            <ac:spMk id="8" creationId="{725B86DE-2A47-47DB-803C-BDD95D9B4D93}"/>
          </ac:spMkLst>
        </pc:spChg>
        <pc:spChg chg="add del mod">
          <ac:chgData name="강 세종" userId="53415e746c590fe8" providerId="LiveId" clId="{9218E694-9645-4E4D-90CB-2B93B8B9A0A3}" dt="2022-03-03T04:08:26.003" v="3560" actId="478"/>
          <ac:spMkLst>
            <pc:docMk/>
            <pc:sldMk cId="1052533995" sldId="270"/>
            <ac:spMk id="9" creationId="{C348CBEA-17DD-4F17-BED9-A31EA5748B88}"/>
          </ac:spMkLst>
        </pc:spChg>
        <pc:spChg chg="add mod">
          <ac:chgData name="강 세종" userId="53415e746c590fe8" providerId="LiveId" clId="{9218E694-9645-4E4D-90CB-2B93B8B9A0A3}" dt="2022-03-03T04:08:35.308" v="3562" actId="1076"/>
          <ac:spMkLst>
            <pc:docMk/>
            <pc:sldMk cId="1052533995" sldId="270"/>
            <ac:spMk id="36" creationId="{58F31692-8B56-4F1B-89E4-6C796B74A569}"/>
          </ac:spMkLst>
        </pc:spChg>
        <pc:spChg chg="add mod">
          <ac:chgData name="강 세종" userId="53415e746c590fe8" providerId="LiveId" clId="{9218E694-9645-4E4D-90CB-2B93B8B9A0A3}" dt="2022-03-03T04:08:58.088" v="3616" actId="1076"/>
          <ac:spMkLst>
            <pc:docMk/>
            <pc:sldMk cId="1052533995" sldId="270"/>
            <ac:spMk id="37" creationId="{C76AE666-9F5A-4E01-9B33-388DC5A1E808}"/>
          </ac:spMkLst>
        </pc:spChg>
        <pc:spChg chg="add del mod">
          <ac:chgData name="강 세종" userId="53415e746c590fe8" providerId="LiveId" clId="{9218E694-9645-4E4D-90CB-2B93B8B9A0A3}" dt="2022-03-03T04:09:49.090" v="3697" actId="478"/>
          <ac:spMkLst>
            <pc:docMk/>
            <pc:sldMk cId="1052533995" sldId="270"/>
            <ac:spMk id="38" creationId="{F4A8EF0D-AB3A-48BD-B401-22EE01378348}"/>
          </ac:spMkLst>
        </pc:spChg>
        <pc:spChg chg="add mod">
          <ac:chgData name="강 세종" userId="53415e746c590fe8" providerId="LiveId" clId="{9218E694-9645-4E4D-90CB-2B93B8B9A0A3}" dt="2022-03-03T04:12:39.152" v="3929" actId="20577"/>
          <ac:spMkLst>
            <pc:docMk/>
            <pc:sldMk cId="1052533995" sldId="270"/>
            <ac:spMk id="39" creationId="{5A0D92AA-14F0-4F0F-99B2-FEA8C1277F9A}"/>
          </ac:spMkLst>
        </pc:spChg>
        <pc:spChg chg="mod">
          <ac:chgData name="강 세종" userId="53415e746c590fe8" providerId="LiveId" clId="{9218E694-9645-4E4D-90CB-2B93B8B9A0A3}" dt="2022-03-03T02:51:33.961" v="206" actId="1038"/>
          <ac:spMkLst>
            <pc:docMk/>
            <pc:sldMk cId="1052533995" sldId="270"/>
            <ac:spMk id="46" creationId="{35382A30-5255-4188-88D1-05D87D67A242}"/>
          </ac:spMkLst>
        </pc:spChg>
        <pc:spChg chg="mod">
          <ac:chgData name="강 세종" userId="53415e746c590fe8" providerId="LiveId" clId="{9218E694-9645-4E4D-90CB-2B93B8B9A0A3}" dt="2022-03-03T02:51:36.577" v="207" actId="1038"/>
          <ac:spMkLst>
            <pc:docMk/>
            <pc:sldMk cId="1052533995" sldId="270"/>
            <ac:spMk id="47" creationId="{5EFBBEC2-1BB3-485C-87C5-C280EBB0567B}"/>
          </ac:spMkLst>
        </pc:spChg>
        <pc:spChg chg="mod">
          <ac:chgData name="강 세종" userId="53415e746c590fe8" providerId="LiveId" clId="{9218E694-9645-4E4D-90CB-2B93B8B9A0A3}" dt="2022-03-03T03:09:34.924" v="796"/>
          <ac:spMkLst>
            <pc:docMk/>
            <pc:sldMk cId="1052533995" sldId="270"/>
            <ac:spMk id="48" creationId="{DB4C7888-6480-43F8-99B6-BE51539278A5}"/>
          </ac:spMkLst>
        </pc:spChg>
        <pc:picChg chg="del">
          <ac:chgData name="강 세종" userId="53415e746c590fe8" providerId="LiveId" clId="{9218E694-9645-4E4D-90CB-2B93B8B9A0A3}" dt="2022-03-03T02:51:02.571" v="200" actId="478"/>
          <ac:picMkLst>
            <pc:docMk/>
            <pc:sldMk cId="1052533995" sldId="270"/>
            <ac:picMk id="3" creationId="{692EEC4A-E86D-444B-B156-6A70BF07ECC3}"/>
          </ac:picMkLst>
        </pc:picChg>
        <pc:picChg chg="add mod">
          <ac:chgData name="강 세종" userId="53415e746c590fe8" providerId="LiveId" clId="{9218E694-9645-4E4D-90CB-2B93B8B9A0A3}" dt="2022-03-03T03:10:03.535" v="805" actId="1076"/>
          <ac:picMkLst>
            <pc:docMk/>
            <pc:sldMk cId="1052533995" sldId="270"/>
            <ac:picMk id="4" creationId="{E8D9F7D1-51D2-44F5-A8DB-9B52CB6AE4E0}"/>
          </ac:picMkLst>
        </pc:picChg>
        <pc:picChg chg="add mod">
          <ac:chgData name="강 세종" userId="53415e746c590fe8" providerId="LiveId" clId="{9218E694-9645-4E4D-90CB-2B93B8B9A0A3}" dt="2022-03-03T03:23:40.078" v="1307" actId="1076"/>
          <ac:picMkLst>
            <pc:docMk/>
            <pc:sldMk cId="1052533995" sldId="270"/>
            <ac:picMk id="6" creationId="{8BE6188F-03B6-4061-9026-A9CDE220B4E3}"/>
          </ac:picMkLst>
        </pc:picChg>
      </pc:sldChg>
      <pc:sldChg chg="add del">
        <pc:chgData name="강 세종" userId="53415e746c590fe8" providerId="LiveId" clId="{9218E694-9645-4E4D-90CB-2B93B8B9A0A3}" dt="2022-03-03T02:50:53.767" v="192" actId="47"/>
        <pc:sldMkLst>
          <pc:docMk/>
          <pc:sldMk cId="2034767548" sldId="270"/>
        </pc:sldMkLst>
      </pc:sldChg>
      <pc:sldChg chg="add del">
        <pc:chgData name="강 세종" userId="53415e746c590fe8" providerId="LiveId" clId="{9218E694-9645-4E4D-90CB-2B93B8B9A0A3}" dt="2022-03-03T02:50:54.677" v="193" actId="47"/>
        <pc:sldMkLst>
          <pc:docMk/>
          <pc:sldMk cId="3304413950" sldId="271"/>
        </pc:sldMkLst>
      </pc:sldChg>
      <pc:sldChg chg="addSp delSp modSp add mod">
        <pc:chgData name="강 세종" userId="53415e746c590fe8" providerId="LiveId" clId="{9218E694-9645-4E4D-90CB-2B93B8B9A0A3}" dt="2022-03-03T04:08:09.722" v="3558" actId="1076"/>
        <pc:sldMkLst>
          <pc:docMk/>
          <pc:sldMk cId="3368486564" sldId="271"/>
        </pc:sldMkLst>
        <pc:spChg chg="add del mod">
          <ac:chgData name="강 세종" userId="53415e746c590fe8" providerId="LiveId" clId="{9218E694-9645-4E4D-90CB-2B93B8B9A0A3}" dt="2022-03-03T04:07:18.881" v="3447" actId="478"/>
          <ac:spMkLst>
            <pc:docMk/>
            <pc:sldMk cId="3368486564" sldId="271"/>
            <ac:spMk id="4" creationId="{E9E2CA6D-4A30-4B18-83EF-078266338E3E}"/>
          </ac:spMkLst>
        </pc:spChg>
        <pc:spChg chg="add del mod">
          <ac:chgData name="강 세종" userId="53415e746c590fe8" providerId="LiveId" clId="{9218E694-9645-4E4D-90CB-2B93B8B9A0A3}" dt="2022-03-03T04:07:35.970" v="3499" actId="478"/>
          <ac:spMkLst>
            <pc:docMk/>
            <pc:sldMk cId="3368486564" sldId="271"/>
            <ac:spMk id="5" creationId="{DFBC3279-DABF-4408-AD3B-A8E7386E0CA5}"/>
          </ac:spMkLst>
        </pc:spChg>
        <pc:spChg chg="add del mod">
          <ac:chgData name="강 세종" userId="53415e746c590fe8" providerId="LiveId" clId="{9218E694-9645-4E4D-90CB-2B93B8B9A0A3}" dt="2022-03-03T04:06:18.116" v="3327" actId="478"/>
          <ac:spMkLst>
            <pc:docMk/>
            <pc:sldMk cId="3368486564" sldId="271"/>
            <ac:spMk id="6" creationId="{C772A864-BED3-4A45-9A5C-ADA3D42F4B73}"/>
          </ac:spMkLst>
        </pc:spChg>
        <pc:spChg chg="add mod">
          <ac:chgData name="강 세종" userId="53415e746c590fe8" providerId="LiveId" clId="{9218E694-9645-4E4D-90CB-2B93B8B9A0A3}" dt="2022-03-03T03:19:53.466" v="1251" actId="14100"/>
          <ac:spMkLst>
            <pc:docMk/>
            <pc:sldMk cId="3368486564" sldId="271"/>
            <ac:spMk id="9" creationId="{9D38F5E5-F936-49DD-8FD5-2B3F8D6DCF69}"/>
          </ac:spMkLst>
        </pc:spChg>
        <pc:spChg chg="add del mod">
          <ac:chgData name="강 세종" userId="53415e746c590fe8" providerId="LiveId" clId="{9218E694-9645-4E4D-90CB-2B93B8B9A0A3}" dt="2022-03-03T04:07:09.751" v="3445" actId="478"/>
          <ac:spMkLst>
            <pc:docMk/>
            <pc:sldMk cId="3368486564" sldId="271"/>
            <ac:spMk id="36" creationId="{007F8740-2F5E-486E-9605-45BC3A98F4E8}"/>
          </ac:spMkLst>
        </pc:spChg>
        <pc:spChg chg="add del mod">
          <ac:chgData name="강 세종" userId="53415e746c590fe8" providerId="LiveId" clId="{9218E694-9645-4E4D-90CB-2B93B8B9A0A3}" dt="2022-03-03T04:07:06.749" v="3444" actId="478"/>
          <ac:spMkLst>
            <pc:docMk/>
            <pc:sldMk cId="3368486564" sldId="271"/>
            <ac:spMk id="37" creationId="{495C73F1-DDAB-47E7-A7E7-4D8C4FF1C963}"/>
          </ac:spMkLst>
        </pc:spChg>
        <pc:spChg chg="add del mod">
          <ac:chgData name="강 세종" userId="53415e746c590fe8" providerId="LiveId" clId="{9218E694-9645-4E4D-90CB-2B93B8B9A0A3}" dt="2022-03-03T04:08:00.946" v="3554" actId="478"/>
          <ac:spMkLst>
            <pc:docMk/>
            <pc:sldMk cId="3368486564" sldId="271"/>
            <ac:spMk id="38" creationId="{B682B2FD-6AB5-4CE2-AFC0-16C824069D73}"/>
          </ac:spMkLst>
        </pc:spChg>
        <pc:spChg chg="add del mod">
          <ac:chgData name="강 세종" userId="53415e746c590fe8" providerId="LiveId" clId="{9218E694-9645-4E4D-90CB-2B93B8B9A0A3}" dt="2022-03-03T04:08:02.231" v="3555" actId="478"/>
          <ac:spMkLst>
            <pc:docMk/>
            <pc:sldMk cId="3368486564" sldId="271"/>
            <ac:spMk id="39" creationId="{F706510B-B6D7-41E8-A20F-3DCA1BCF7A06}"/>
          </ac:spMkLst>
        </pc:spChg>
        <pc:spChg chg="add del mod">
          <ac:chgData name="강 세종" userId="53415e746c590fe8" providerId="LiveId" clId="{9218E694-9645-4E4D-90CB-2B93B8B9A0A3}" dt="2022-03-03T04:08:00.056" v="3553" actId="478"/>
          <ac:spMkLst>
            <pc:docMk/>
            <pc:sldMk cId="3368486564" sldId="271"/>
            <ac:spMk id="40" creationId="{6C18D3B7-75B6-4476-B019-7B825044AEE1}"/>
          </ac:spMkLst>
        </pc:spChg>
        <pc:spChg chg="add del mod">
          <ac:chgData name="강 세종" userId="53415e746c590fe8" providerId="LiveId" clId="{9218E694-9645-4E4D-90CB-2B93B8B9A0A3}" dt="2022-03-03T04:08:02.865" v="3556" actId="478"/>
          <ac:spMkLst>
            <pc:docMk/>
            <pc:sldMk cId="3368486564" sldId="271"/>
            <ac:spMk id="41" creationId="{B8268CA7-3C03-45DB-9504-34CFA2F94AB0}"/>
          </ac:spMkLst>
        </pc:spChg>
        <pc:spChg chg="add del mod">
          <ac:chgData name="강 세종" userId="53415e746c590fe8" providerId="LiveId" clId="{9218E694-9645-4E4D-90CB-2B93B8B9A0A3}" dt="2022-03-03T04:06:27.048" v="3331" actId="478"/>
          <ac:spMkLst>
            <pc:docMk/>
            <pc:sldMk cId="3368486564" sldId="271"/>
            <ac:spMk id="42" creationId="{9FF4B5ED-FC6D-4086-94C6-8089BA91EE72}"/>
          </ac:spMkLst>
        </pc:spChg>
        <pc:spChg chg="add mod">
          <ac:chgData name="강 세종" userId="53415e746c590fe8" providerId="LiveId" clId="{9218E694-9645-4E4D-90CB-2B93B8B9A0A3}" dt="2022-03-03T04:05:36.737" v="3312" actId="1076"/>
          <ac:spMkLst>
            <pc:docMk/>
            <pc:sldMk cId="3368486564" sldId="271"/>
            <ac:spMk id="43" creationId="{316118BD-701E-4E9A-90B4-D8A13F8F9DFB}"/>
          </ac:spMkLst>
        </pc:spChg>
        <pc:spChg chg="add mod">
          <ac:chgData name="강 세종" userId="53415e746c590fe8" providerId="LiveId" clId="{9218E694-9645-4E4D-90CB-2B93B8B9A0A3}" dt="2022-03-03T04:05:41.881" v="3314" actId="1076"/>
          <ac:spMkLst>
            <pc:docMk/>
            <pc:sldMk cId="3368486564" sldId="271"/>
            <ac:spMk id="44" creationId="{5D9EE584-ECEC-41C5-A6CD-5C77F9EE0381}"/>
          </ac:spMkLst>
        </pc:spChg>
        <pc:spChg chg="add mod">
          <ac:chgData name="강 세종" userId="53415e746c590fe8" providerId="LiveId" clId="{9218E694-9645-4E4D-90CB-2B93B8B9A0A3}" dt="2022-03-03T04:05:50.680" v="3318" actId="1076"/>
          <ac:spMkLst>
            <pc:docMk/>
            <pc:sldMk cId="3368486564" sldId="271"/>
            <ac:spMk id="45" creationId="{0E3CB56A-A815-4748-886D-313E21E00F3A}"/>
          </ac:spMkLst>
        </pc:spChg>
        <pc:spChg chg="mod">
          <ac:chgData name="강 세종" userId="53415e746c590fe8" providerId="LiveId" clId="{9218E694-9645-4E4D-90CB-2B93B8B9A0A3}" dt="2022-03-03T02:51:38.282" v="208" actId="1038"/>
          <ac:spMkLst>
            <pc:docMk/>
            <pc:sldMk cId="3368486564" sldId="271"/>
            <ac:spMk id="46" creationId="{35382A30-5255-4188-88D1-05D87D67A242}"/>
          </ac:spMkLst>
        </pc:spChg>
        <pc:spChg chg="mod">
          <ac:chgData name="강 세종" userId="53415e746c590fe8" providerId="LiveId" clId="{9218E694-9645-4E4D-90CB-2B93B8B9A0A3}" dt="2022-03-03T02:51:38.822" v="209" actId="1038"/>
          <ac:spMkLst>
            <pc:docMk/>
            <pc:sldMk cId="3368486564" sldId="271"/>
            <ac:spMk id="47" creationId="{5EFBBEC2-1BB3-485C-87C5-C280EBB0567B}"/>
          </ac:spMkLst>
        </pc:spChg>
        <pc:spChg chg="mod">
          <ac:chgData name="강 세종" userId="53415e746c590fe8" providerId="LiveId" clId="{9218E694-9645-4E4D-90CB-2B93B8B9A0A3}" dt="2022-03-03T03:10:27.637" v="834"/>
          <ac:spMkLst>
            <pc:docMk/>
            <pc:sldMk cId="3368486564" sldId="271"/>
            <ac:spMk id="48" creationId="{DB4C7888-6480-43F8-99B6-BE51539278A5}"/>
          </ac:spMkLst>
        </pc:spChg>
        <pc:spChg chg="add mod">
          <ac:chgData name="강 세종" userId="53415e746c590fe8" providerId="LiveId" clId="{9218E694-9645-4E4D-90CB-2B93B8B9A0A3}" dt="2022-03-03T04:05:54.744" v="3320" actId="1076"/>
          <ac:spMkLst>
            <pc:docMk/>
            <pc:sldMk cId="3368486564" sldId="271"/>
            <ac:spMk id="50" creationId="{A5918DFC-A4BA-4BE4-AAA7-2449233EE650}"/>
          </ac:spMkLst>
        </pc:spChg>
        <pc:spChg chg="add mod">
          <ac:chgData name="강 세종" userId="53415e746c590fe8" providerId="LiveId" clId="{9218E694-9645-4E4D-90CB-2B93B8B9A0A3}" dt="2022-03-03T04:05:59.792" v="3322" actId="1076"/>
          <ac:spMkLst>
            <pc:docMk/>
            <pc:sldMk cId="3368486564" sldId="271"/>
            <ac:spMk id="51" creationId="{5577DCBF-3740-449F-B347-ED0131D126B5}"/>
          </ac:spMkLst>
        </pc:spChg>
        <pc:spChg chg="add mod">
          <ac:chgData name="강 세종" userId="53415e746c590fe8" providerId="LiveId" clId="{9218E694-9645-4E4D-90CB-2B93B8B9A0A3}" dt="2022-03-03T04:06:22.569" v="3329" actId="14100"/>
          <ac:spMkLst>
            <pc:docMk/>
            <pc:sldMk cId="3368486564" sldId="271"/>
            <ac:spMk id="52" creationId="{E7F1624F-B779-4DD9-90A3-0DEE35E44674}"/>
          </ac:spMkLst>
        </pc:spChg>
        <pc:spChg chg="add mod">
          <ac:chgData name="강 세종" userId="53415e746c590fe8" providerId="LiveId" clId="{9218E694-9645-4E4D-90CB-2B93B8B9A0A3}" dt="2022-03-03T04:06:47.170" v="3386" actId="1076"/>
          <ac:spMkLst>
            <pc:docMk/>
            <pc:sldMk cId="3368486564" sldId="271"/>
            <ac:spMk id="53" creationId="{906C6E49-63BE-4117-A15C-72C0AA7574FB}"/>
          </ac:spMkLst>
        </pc:spChg>
        <pc:spChg chg="add mod">
          <ac:chgData name="강 세종" userId="53415e746c590fe8" providerId="LiveId" clId="{9218E694-9645-4E4D-90CB-2B93B8B9A0A3}" dt="2022-03-03T04:07:13.129" v="3446" actId="1076"/>
          <ac:spMkLst>
            <pc:docMk/>
            <pc:sldMk cId="3368486564" sldId="271"/>
            <ac:spMk id="54" creationId="{A6145048-CC90-4E7E-AB25-436B532D2854}"/>
          </ac:spMkLst>
        </pc:spChg>
        <pc:spChg chg="add mod">
          <ac:chgData name="강 세종" userId="53415e746c590fe8" providerId="LiveId" clId="{9218E694-9645-4E4D-90CB-2B93B8B9A0A3}" dt="2022-03-03T04:07:39.293" v="3500" actId="1076"/>
          <ac:spMkLst>
            <pc:docMk/>
            <pc:sldMk cId="3368486564" sldId="271"/>
            <ac:spMk id="55" creationId="{E0CECC67-163B-4E6A-9576-AD76581EF8E9}"/>
          </ac:spMkLst>
        </pc:spChg>
        <pc:spChg chg="add mod">
          <ac:chgData name="강 세종" userId="53415e746c590fe8" providerId="LiveId" clId="{9218E694-9645-4E4D-90CB-2B93B8B9A0A3}" dt="2022-03-03T04:08:09.722" v="3558" actId="1076"/>
          <ac:spMkLst>
            <pc:docMk/>
            <pc:sldMk cId="3368486564" sldId="271"/>
            <ac:spMk id="56" creationId="{33CEA740-6F91-4008-85EB-E0084C593A85}"/>
          </ac:spMkLst>
        </pc:spChg>
        <pc:spChg chg="add mod">
          <ac:chgData name="강 세종" userId="53415e746c590fe8" providerId="LiveId" clId="{9218E694-9645-4E4D-90CB-2B93B8B9A0A3}" dt="2022-03-03T04:08:06.238" v="3557" actId="1076"/>
          <ac:spMkLst>
            <pc:docMk/>
            <pc:sldMk cId="3368486564" sldId="271"/>
            <ac:spMk id="57" creationId="{F8072F22-F55B-445F-863E-66D178ADF7FC}"/>
          </ac:spMkLst>
        </pc:spChg>
        <pc:picChg chg="add mod">
          <ac:chgData name="강 세종" userId="53415e746c590fe8" providerId="LiveId" clId="{9218E694-9645-4E4D-90CB-2B93B8B9A0A3}" dt="2022-03-03T03:14:29.078" v="1013" actId="1076"/>
          <ac:picMkLst>
            <pc:docMk/>
            <pc:sldMk cId="3368486564" sldId="271"/>
            <ac:picMk id="3" creationId="{228F36A0-F3FF-403B-AA34-FF1BC7E193C6}"/>
          </ac:picMkLst>
        </pc:picChg>
        <pc:picChg chg="add mod">
          <ac:chgData name="강 세종" userId="53415e746c590fe8" providerId="LiveId" clId="{9218E694-9645-4E4D-90CB-2B93B8B9A0A3}" dt="2022-03-03T03:19:26.804" v="1245" actId="1076"/>
          <ac:picMkLst>
            <pc:docMk/>
            <pc:sldMk cId="3368486564" sldId="271"/>
            <ac:picMk id="8" creationId="{76121945-CE90-4CAE-A2D7-2B00665E648B}"/>
          </ac:picMkLst>
        </pc:picChg>
      </pc:sldChg>
      <pc:sldChg chg="delSp add del mod">
        <pc:chgData name="강 세종" userId="53415e746c590fe8" providerId="LiveId" clId="{9218E694-9645-4E4D-90CB-2B93B8B9A0A3}" dt="2022-03-03T02:51:05.989" v="202" actId="47"/>
        <pc:sldMkLst>
          <pc:docMk/>
          <pc:sldMk cId="3559276444" sldId="271"/>
        </pc:sldMkLst>
        <pc:picChg chg="del">
          <ac:chgData name="강 세종" userId="53415e746c590fe8" providerId="LiveId" clId="{9218E694-9645-4E4D-90CB-2B93B8B9A0A3}" dt="2022-03-03T02:51:04.019" v="201" actId="478"/>
          <ac:picMkLst>
            <pc:docMk/>
            <pc:sldMk cId="3559276444" sldId="271"/>
            <ac:picMk id="3" creationId="{692EEC4A-E86D-444B-B156-6A70BF07ECC3}"/>
          </ac:picMkLst>
        </pc:picChg>
      </pc:sldChg>
      <pc:sldChg chg="addSp delSp modSp add mod">
        <pc:chgData name="강 세종" userId="53415e746c590fe8" providerId="LiveId" clId="{9218E694-9645-4E4D-90CB-2B93B8B9A0A3}" dt="2022-03-03T04:12:49.211" v="3930" actId="20577"/>
        <pc:sldMkLst>
          <pc:docMk/>
          <pc:sldMk cId="1175918757" sldId="272"/>
        </pc:sldMkLst>
        <pc:spChg chg="add del mod">
          <ac:chgData name="강 세종" userId="53415e746c590fe8" providerId="LiveId" clId="{9218E694-9645-4E4D-90CB-2B93B8B9A0A3}" dt="2022-03-03T04:10:28.479" v="3708" actId="478"/>
          <ac:spMkLst>
            <pc:docMk/>
            <pc:sldMk cId="1175918757" sldId="272"/>
            <ac:spMk id="4" creationId="{EF42D025-FA8E-4413-B7AF-CD756168DB28}"/>
          </ac:spMkLst>
        </pc:spChg>
        <pc:spChg chg="add del mod">
          <ac:chgData name="강 세종" userId="53415e746c590fe8" providerId="LiveId" clId="{9218E694-9645-4E4D-90CB-2B93B8B9A0A3}" dt="2022-03-03T04:10:50.471" v="3757" actId="478"/>
          <ac:spMkLst>
            <pc:docMk/>
            <pc:sldMk cId="1175918757" sldId="272"/>
            <ac:spMk id="5" creationId="{3C528DE3-B8C7-4EEE-948E-B9C9E68290B1}"/>
          </ac:spMkLst>
        </pc:spChg>
        <pc:spChg chg="add mod">
          <ac:chgData name="강 세종" userId="53415e746c590fe8" providerId="LiveId" clId="{9218E694-9645-4E4D-90CB-2B93B8B9A0A3}" dt="2022-03-03T03:31:29.231" v="1670" actId="1076"/>
          <ac:spMkLst>
            <pc:docMk/>
            <pc:sldMk cId="1175918757" sldId="272"/>
            <ac:spMk id="8" creationId="{BABF1065-F425-4CA8-8F40-61A96C58E212}"/>
          </ac:spMkLst>
        </pc:spChg>
        <pc:spChg chg="add del mod">
          <ac:chgData name="강 세종" userId="53415e746c590fe8" providerId="LiveId" clId="{9218E694-9645-4E4D-90CB-2B93B8B9A0A3}" dt="2022-03-03T04:11:44.189" v="3891" actId="478"/>
          <ac:spMkLst>
            <pc:docMk/>
            <pc:sldMk cId="1175918757" sldId="272"/>
            <ac:spMk id="9" creationId="{36293101-9544-4F20-918E-D779B77302E3}"/>
          </ac:spMkLst>
        </pc:spChg>
        <pc:spChg chg="add mod">
          <ac:chgData name="강 세종" userId="53415e746c590fe8" providerId="LiveId" clId="{9218E694-9645-4E4D-90CB-2B93B8B9A0A3}" dt="2022-03-03T04:11:18.609" v="3792" actId="1076"/>
          <ac:spMkLst>
            <pc:docMk/>
            <pc:sldMk cId="1175918757" sldId="272"/>
            <ac:spMk id="10" creationId="{A1D6B7FD-76ED-4DFD-8BAD-07091F3DE802}"/>
          </ac:spMkLst>
        </pc:spChg>
        <pc:spChg chg="add del mod">
          <ac:chgData name="강 세종" userId="53415e746c590fe8" providerId="LiveId" clId="{9218E694-9645-4E4D-90CB-2B93B8B9A0A3}" dt="2022-03-03T04:10:26.684" v="3707" actId="478"/>
          <ac:spMkLst>
            <pc:docMk/>
            <pc:sldMk cId="1175918757" sldId="272"/>
            <ac:spMk id="36" creationId="{2F0AAA2C-BA5E-49D3-B96D-F395904D5A79}"/>
          </ac:spMkLst>
        </pc:spChg>
        <pc:spChg chg="add del mod">
          <ac:chgData name="강 세종" userId="53415e746c590fe8" providerId="LiveId" clId="{9218E694-9645-4E4D-90CB-2B93B8B9A0A3}" dt="2022-03-03T04:10:59.091" v="3761" actId="478"/>
          <ac:spMkLst>
            <pc:docMk/>
            <pc:sldMk cId="1175918757" sldId="272"/>
            <ac:spMk id="37" creationId="{C0F1BE04-8BAA-44B8-9B29-4EC38C940511}"/>
          </ac:spMkLst>
        </pc:spChg>
        <pc:spChg chg="add mod">
          <ac:chgData name="강 세종" userId="53415e746c590fe8" providerId="LiveId" clId="{9218E694-9645-4E4D-90CB-2B93B8B9A0A3}" dt="2022-03-03T04:12:12.017" v="3901" actId="1076"/>
          <ac:spMkLst>
            <pc:docMk/>
            <pc:sldMk cId="1175918757" sldId="272"/>
            <ac:spMk id="38" creationId="{42B8238F-8B56-4346-8381-83FF6FD0E87E}"/>
          </ac:spMkLst>
        </pc:spChg>
        <pc:spChg chg="add mod">
          <ac:chgData name="강 세종" userId="53415e746c590fe8" providerId="LiveId" clId="{9218E694-9645-4E4D-90CB-2B93B8B9A0A3}" dt="2022-03-03T04:10:05.317" v="3699" actId="1076"/>
          <ac:spMkLst>
            <pc:docMk/>
            <pc:sldMk cId="1175918757" sldId="272"/>
            <ac:spMk id="39" creationId="{9384ACE4-F88E-4459-B394-C2D7A50D4E06}"/>
          </ac:spMkLst>
        </pc:spChg>
        <pc:spChg chg="add mod">
          <ac:chgData name="강 세종" userId="53415e746c590fe8" providerId="LiveId" clId="{9218E694-9645-4E4D-90CB-2B93B8B9A0A3}" dt="2022-03-03T04:10:18.914" v="3704" actId="1076"/>
          <ac:spMkLst>
            <pc:docMk/>
            <pc:sldMk cId="1175918757" sldId="272"/>
            <ac:spMk id="40" creationId="{6DE24723-530D-4896-BF87-A56839858094}"/>
          </ac:spMkLst>
        </pc:spChg>
        <pc:spChg chg="add mod">
          <ac:chgData name="강 세종" userId="53415e746c590fe8" providerId="LiveId" clId="{9218E694-9645-4E4D-90CB-2B93B8B9A0A3}" dt="2022-03-03T04:10:23.906" v="3706" actId="1076"/>
          <ac:spMkLst>
            <pc:docMk/>
            <pc:sldMk cId="1175918757" sldId="272"/>
            <ac:spMk id="41" creationId="{3DC32A93-6747-4BEC-8772-94B5EDA60D3A}"/>
          </ac:spMkLst>
        </pc:spChg>
        <pc:spChg chg="add mod">
          <ac:chgData name="강 세종" userId="53415e746c590fe8" providerId="LiveId" clId="{9218E694-9645-4E4D-90CB-2B93B8B9A0A3}" dt="2022-03-03T04:10:55.508" v="3760" actId="1076"/>
          <ac:spMkLst>
            <pc:docMk/>
            <pc:sldMk cId="1175918757" sldId="272"/>
            <ac:spMk id="42" creationId="{98A3D9B4-AD04-4FD4-8381-A3240D383D83}"/>
          </ac:spMkLst>
        </pc:spChg>
        <pc:spChg chg="add del mod">
          <ac:chgData name="강 세종" userId="53415e746c590fe8" providerId="LiveId" clId="{9218E694-9645-4E4D-90CB-2B93B8B9A0A3}" dt="2022-03-03T04:11:04.942" v="3763"/>
          <ac:spMkLst>
            <pc:docMk/>
            <pc:sldMk cId="1175918757" sldId="272"/>
            <ac:spMk id="43" creationId="{D47EBC3D-676A-4593-8875-D4C561087CDF}"/>
          </ac:spMkLst>
        </pc:spChg>
        <pc:spChg chg="add mod">
          <ac:chgData name="강 세종" userId="53415e746c590fe8" providerId="LiveId" clId="{9218E694-9645-4E4D-90CB-2B93B8B9A0A3}" dt="2022-03-03T04:11:14.614" v="3791" actId="20577"/>
          <ac:spMkLst>
            <pc:docMk/>
            <pc:sldMk cId="1175918757" sldId="272"/>
            <ac:spMk id="44" creationId="{54FDFB51-826F-4CF0-93CA-41627B9BADF4}"/>
          </ac:spMkLst>
        </pc:spChg>
        <pc:spChg chg="add mod">
          <ac:chgData name="강 세종" userId="53415e746c590fe8" providerId="LiveId" clId="{9218E694-9645-4E4D-90CB-2B93B8B9A0A3}" dt="2022-03-03T04:12:49.211" v="3930" actId="20577"/>
          <ac:spMkLst>
            <pc:docMk/>
            <pc:sldMk cId="1175918757" sldId="272"/>
            <ac:spMk id="45" creationId="{F75C64C3-055A-4C2B-BAEE-7B11A2F955CA}"/>
          </ac:spMkLst>
        </pc:spChg>
        <pc:spChg chg="mod">
          <ac:chgData name="강 세종" userId="53415e746c590fe8" providerId="LiveId" clId="{9218E694-9645-4E4D-90CB-2B93B8B9A0A3}" dt="2022-03-03T03:37:59.637" v="1934" actId="20577"/>
          <ac:spMkLst>
            <pc:docMk/>
            <pc:sldMk cId="1175918757" sldId="272"/>
            <ac:spMk id="48" creationId="{DB4C7888-6480-43F8-99B6-BE51539278A5}"/>
          </ac:spMkLst>
        </pc:spChg>
        <pc:picChg chg="add mod">
          <ac:chgData name="강 세종" userId="53415e746c590fe8" providerId="LiveId" clId="{9218E694-9645-4E4D-90CB-2B93B8B9A0A3}" dt="2022-03-03T04:12:08.888" v="3900" actId="1076"/>
          <ac:picMkLst>
            <pc:docMk/>
            <pc:sldMk cId="1175918757" sldId="272"/>
            <ac:picMk id="3" creationId="{50A6B0C6-39FE-4E22-A56E-EBAAE37B7507}"/>
          </ac:picMkLst>
        </pc:picChg>
        <pc:picChg chg="add mod">
          <ac:chgData name="강 세종" userId="53415e746c590fe8" providerId="LiveId" clId="{9218E694-9645-4E4D-90CB-2B93B8B9A0A3}" dt="2022-03-03T04:10:10.106" v="3702" actId="1076"/>
          <ac:picMkLst>
            <pc:docMk/>
            <pc:sldMk cId="1175918757" sldId="272"/>
            <ac:picMk id="7" creationId="{F97C06CF-424F-42D8-A70B-17274B52352A}"/>
          </ac:picMkLst>
        </pc:picChg>
      </pc:sldChg>
      <pc:sldChg chg="add del">
        <pc:chgData name="강 세종" userId="53415e746c590fe8" providerId="LiveId" clId="{9218E694-9645-4E4D-90CB-2B93B8B9A0A3}" dt="2022-03-03T02:50:55.544" v="194" actId="47"/>
        <pc:sldMkLst>
          <pc:docMk/>
          <pc:sldMk cId="3311151664" sldId="272"/>
        </pc:sldMkLst>
      </pc:sldChg>
      <pc:sldChg chg="add del">
        <pc:chgData name="강 세종" userId="53415e746c590fe8" providerId="LiveId" clId="{9218E694-9645-4E4D-90CB-2B93B8B9A0A3}" dt="2022-03-03T02:50:56.328" v="195" actId="47"/>
        <pc:sldMkLst>
          <pc:docMk/>
          <pc:sldMk cId="2371546171" sldId="273"/>
        </pc:sldMkLst>
      </pc:sldChg>
      <pc:sldChg chg="addSp delSp modSp add mod">
        <pc:chgData name="강 세종" userId="53415e746c590fe8" providerId="LiveId" clId="{9218E694-9645-4E4D-90CB-2B93B8B9A0A3}" dt="2022-03-03T04:14:07.446" v="4030" actId="1076"/>
        <pc:sldMkLst>
          <pc:docMk/>
          <pc:sldMk cId="3685191260" sldId="273"/>
        </pc:sldMkLst>
        <pc:spChg chg="add del mod">
          <ac:chgData name="강 세종" userId="53415e746c590fe8" providerId="LiveId" clId="{9218E694-9645-4E4D-90CB-2B93B8B9A0A3}" dt="2022-03-03T04:13:34.447" v="3976" actId="478"/>
          <ac:spMkLst>
            <pc:docMk/>
            <pc:sldMk cId="3685191260" sldId="273"/>
            <ac:spMk id="36" creationId="{08FBD756-F8B6-4643-AB93-C3F8CE11B420}"/>
          </ac:spMkLst>
        </pc:spChg>
        <pc:spChg chg="add del mod">
          <ac:chgData name="강 세종" userId="53415e746c590fe8" providerId="LiveId" clId="{9218E694-9645-4E4D-90CB-2B93B8B9A0A3}" dt="2022-03-03T03:34:06.587" v="1701" actId="478"/>
          <ac:spMkLst>
            <pc:docMk/>
            <pc:sldMk cId="3685191260" sldId="273"/>
            <ac:spMk id="37" creationId="{C3637D1E-22FA-4943-9982-94CF11AB2D05}"/>
          </ac:spMkLst>
        </pc:spChg>
        <pc:spChg chg="add del mod">
          <ac:chgData name="강 세종" userId="53415e746c590fe8" providerId="LiveId" clId="{9218E694-9645-4E4D-90CB-2B93B8B9A0A3}" dt="2022-03-03T03:34:05.232" v="1700" actId="478"/>
          <ac:spMkLst>
            <pc:docMk/>
            <pc:sldMk cId="3685191260" sldId="273"/>
            <ac:spMk id="38" creationId="{1377331C-E489-489F-B8E4-9E12654A709E}"/>
          </ac:spMkLst>
        </pc:spChg>
        <pc:spChg chg="add del mod">
          <ac:chgData name="강 세종" userId="53415e746c590fe8" providerId="LiveId" clId="{9218E694-9645-4E4D-90CB-2B93B8B9A0A3}" dt="2022-03-03T04:13:14.947" v="3968" actId="478"/>
          <ac:spMkLst>
            <pc:docMk/>
            <pc:sldMk cId="3685191260" sldId="273"/>
            <ac:spMk id="39" creationId="{742EF7A7-E45D-42BC-8ECC-31D7448864A7}"/>
          </ac:spMkLst>
        </pc:spChg>
        <pc:spChg chg="add mod">
          <ac:chgData name="강 세종" userId="53415e746c590fe8" providerId="LiveId" clId="{9218E694-9645-4E4D-90CB-2B93B8B9A0A3}" dt="2022-03-03T03:36:31.620" v="1887" actId="1076"/>
          <ac:spMkLst>
            <pc:docMk/>
            <pc:sldMk cId="3685191260" sldId="273"/>
            <ac:spMk id="40" creationId="{D33495F3-3314-4A7F-981B-A3DCC9EC1DD7}"/>
          </ac:spMkLst>
        </pc:spChg>
        <pc:spChg chg="add del mod">
          <ac:chgData name="강 세종" userId="53415e746c590fe8" providerId="LiveId" clId="{9218E694-9645-4E4D-90CB-2B93B8B9A0A3}" dt="2022-03-03T04:13:50.285" v="4025" actId="478"/>
          <ac:spMkLst>
            <pc:docMk/>
            <pc:sldMk cId="3685191260" sldId="273"/>
            <ac:spMk id="41" creationId="{E6C95A1C-2E63-4353-940F-E43B07FDA5BF}"/>
          </ac:spMkLst>
        </pc:spChg>
        <pc:spChg chg="add mod">
          <ac:chgData name="강 세종" userId="53415e746c590fe8" providerId="LiveId" clId="{9218E694-9645-4E4D-90CB-2B93B8B9A0A3}" dt="2022-03-03T04:13:18.021" v="3970"/>
          <ac:spMkLst>
            <pc:docMk/>
            <pc:sldMk cId="3685191260" sldId="273"/>
            <ac:spMk id="42" creationId="{F3D6678E-4960-4A5E-836D-1E6CBCE0CE8F}"/>
          </ac:spMkLst>
        </pc:spChg>
        <pc:spChg chg="add mod">
          <ac:chgData name="강 세종" userId="53415e746c590fe8" providerId="LiveId" clId="{9218E694-9645-4E4D-90CB-2B93B8B9A0A3}" dt="2022-03-03T04:13:40.239" v="3978" actId="1076"/>
          <ac:spMkLst>
            <pc:docMk/>
            <pc:sldMk cId="3685191260" sldId="273"/>
            <ac:spMk id="43" creationId="{5067A1F3-727A-426F-A261-9CBB01341606}"/>
          </ac:spMkLst>
        </pc:spChg>
        <pc:spChg chg="add mod">
          <ac:chgData name="강 세종" userId="53415e746c590fe8" providerId="LiveId" clId="{9218E694-9645-4E4D-90CB-2B93B8B9A0A3}" dt="2022-03-03T04:14:07.446" v="4030" actId="1076"/>
          <ac:spMkLst>
            <pc:docMk/>
            <pc:sldMk cId="3685191260" sldId="273"/>
            <ac:spMk id="44" creationId="{7A6D167E-8081-40A6-883E-F12AC74BBA7A}"/>
          </ac:spMkLst>
        </pc:spChg>
        <pc:spChg chg="add mod">
          <ac:chgData name="강 세종" userId="53415e746c590fe8" providerId="LiveId" clId="{9218E694-9645-4E4D-90CB-2B93B8B9A0A3}" dt="2022-03-03T04:14:05.340" v="4029" actId="1076"/>
          <ac:spMkLst>
            <pc:docMk/>
            <pc:sldMk cId="3685191260" sldId="273"/>
            <ac:spMk id="45" creationId="{47473CE4-DB10-4481-A837-D42B1A5C57FC}"/>
          </ac:spMkLst>
        </pc:spChg>
        <pc:spChg chg="mod">
          <ac:chgData name="강 세종" userId="53415e746c590fe8" providerId="LiveId" clId="{9218E694-9645-4E4D-90CB-2B93B8B9A0A3}" dt="2022-03-03T03:30:31.907" v="1663"/>
          <ac:spMkLst>
            <pc:docMk/>
            <pc:sldMk cId="3685191260" sldId="273"/>
            <ac:spMk id="48" creationId="{DB4C7888-6480-43F8-99B6-BE51539278A5}"/>
          </ac:spMkLst>
        </pc:spChg>
        <pc:picChg chg="add mod">
          <ac:chgData name="강 세종" userId="53415e746c590fe8" providerId="LiveId" clId="{9218E694-9645-4E4D-90CB-2B93B8B9A0A3}" dt="2022-03-03T03:33:04.449" v="1692" actId="1076"/>
          <ac:picMkLst>
            <pc:docMk/>
            <pc:sldMk cId="3685191260" sldId="273"/>
            <ac:picMk id="3" creationId="{B8080DF3-8801-480F-AA48-E896B1F0BDDB}"/>
          </ac:picMkLst>
        </pc:picChg>
        <pc:picChg chg="add mod">
          <ac:chgData name="강 세종" userId="53415e746c590fe8" providerId="LiveId" clId="{9218E694-9645-4E4D-90CB-2B93B8B9A0A3}" dt="2022-03-03T03:36:22.833" v="1885" actId="1076"/>
          <ac:picMkLst>
            <pc:docMk/>
            <pc:sldMk cId="3685191260" sldId="273"/>
            <ac:picMk id="5" creationId="{876D8B8D-26A1-4089-B93F-A56919A220D8}"/>
          </ac:picMkLst>
        </pc:picChg>
      </pc:sldChg>
      <pc:sldChg chg="addSp modSp add mod">
        <pc:chgData name="강 세종" userId="53415e746c590fe8" providerId="LiveId" clId="{9218E694-9645-4E4D-90CB-2B93B8B9A0A3}" dt="2022-03-03T03:37:53.844" v="1932" actId="20577"/>
        <pc:sldMkLst>
          <pc:docMk/>
          <pc:sldMk cId="1317098070" sldId="274"/>
        </pc:sldMkLst>
        <pc:spChg chg="add mod">
          <ac:chgData name="강 세종" userId="53415e746c590fe8" providerId="LiveId" clId="{9218E694-9645-4E4D-90CB-2B93B8B9A0A3}" dt="2022-03-03T03:37:31.303" v="1913" actId="1076"/>
          <ac:spMkLst>
            <pc:docMk/>
            <pc:sldMk cId="1317098070" sldId="274"/>
            <ac:spMk id="21" creationId="{0D52F49F-FA9E-4E93-B94E-00884B111D08}"/>
          </ac:spMkLst>
        </pc:spChg>
        <pc:spChg chg="add mod">
          <ac:chgData name="강 세종" userId="53415e746c590fe8" providerId="LiveId" clId="{9218E694-9645-4E4D-90CB-2B93B8B9A0A3}" dt="2022-03-03T03:37:43.236" v="1916" actId="1076"/>
          <ac:spMkLst>
            <pc:docMk/>
            <pc:sldMk cId="1317098070" sldId="274"/>
            <ac:spMk id="36" creationId="{DD1A5DC4-9B9A-49EB-9E50-424041F2621F}"/>
          </ac:spMkLst>
        </pc:spChg>
        <pc:spChg chg="mod">
          <ac:chgData name="강 세종" userId="53415e746c590fe8" providerId="LiveId" clId="{9218E694-9645-4E4D-90CB-2B93B8B9A0A3}" dt="2022-03-03T03:37:53.844" v="1932" actId="20577"/>
          <ac:spMkLst>
            <pc:docMk/>
            <pc:sldMk cId="1317098070" sldId="274"/>
            <ac:spMk id="48" creationId="{DB4C7888-6480-43F8-99B6-BE51539278A5}"/>
          </ac:spMkLst>
        </pc:spChg>
        <pc:picChg chg="add mod">
          <ac:chgData name="강 세종" userId="53415e746c590fe8" providerId="LiveId" clId="{9218E694-9645-4E4D-90CB-2B93B8B9A0A3}" dt="2022-03-03T03:37:21.587" v="1911" actId="1076"/>
          <ac:picMkLst>
            <pc:docMk/>
            <pc:sldMk cId="1317098070" sldId="274"/>
            <ac:picMk id="20" creationId="{320F35C6-3795-436B-AB33-14383E477520}"/>
          </ac:picMkLst>
        </pc:picChg>
      </pc:sldChg>
      <pc:sldChg chg="add del">
        <pc:chgData name="강 세종" userId="53415e746c590fe8" providerId="LiveId" clId="{9218E694-9645-4E4D-90CB-2B93B8B9A0A3}" dt="2022-03-03T02:50:57.091" v="196" actId="47"/>
        <pc:sldMkLst>
          <pc:docMk/>
          <pc:sldMk cId="3777629231" sldId="274"/>
        </pc:sldMkLst>
      </pc:sldChg>
      <pc:sldChg chg="add del">
        <pc:chgData name="강 세종" userId="53415e746c590fe8" providerId="LiveId" clId="{9218E694-9645-4E4D-90CB-2B93B8B9A0A3}" dt="2022-03-03T02:50:57.915" v="197" actId="47"/>
        <pc:sldMkLst>
          <pc:docMk/>
          <pc:sldMk cId="2659466324" sldId="275"/>
        </pc:sldMkLst>
      </pc:sldChg>
      <pc:sldChg chg="addSp modSp add mod">
        <pc:chgData name="강 세종" userId="53415e746c590fe8" providerId="LiveId" clId="{9218E694-9645-4E4D-90CB-2B93B8B9A0A3}" dt="2022-03-03T03:38:58.611" v="2003" actId="20577"/>
        <pc:sldMkLst>
          <pc:docMk/>
          <pc:sldMk cId="2776022967" sldId="275"/>
        </pc:sldMkLst>
        <pc:spChg chg="add mod">
          <ac:chgData name="강 세종" userId="53415e746c590fe8" providerId="LiveId" clId="{9218E694-9645-4E4D-90CB-2B93B8B9A0A3}" dt="2022-03-03T03:38:42.957" v="1987" actId="1076"/>
          <ac:spMkLst>
            <pc:docMk/>
            <pc:sldMk cId="2776022967" sldId="275"/>
            <ac:spMk id="21" creationId="{4EF428B6-A8F4-43A3-8883-5E9EF10483FB}"/>
          </ac:spMkLst>
        </pc:spChg>
        <pc:spChg chg="add mod">
          <ac:chgData name="강 세종" userId="53415e746c590fe8" providerId="LiveId" clId="{9218E694-9645-4E4D-90CB-2B93B8B9A0A3}" dt="2022-03-03T03:38:40.113" v="1986" actId="1076"/>
          <ac:spMkLst>
            <pc:docMk/>
            <pc:sldMk cId="2776022967" sldId="275"/>
            <ac:spMk id="36" creationId="{06D46675-6B18-4039-B343-E2CA3E8FC0CA}"/>
          </ac:spMkLst>
        </pc:spChg>
        <pc:spChg chg="add mod">
          <ac:chgData name="강 세종" userId="53415e746c590fe8" providerId="LiveId" clId="{9218E694-9645-4E4D-90CB-2B93B8B9A0A3}" dt="2022-03-03T03:38:51.024" v="1990" actId="1076"/>
          <ac:spMkLst>
            <pc:docMk/>
            <pc:sldMk cId="2776022967" sldId="275"/>
            <ac:spMk id="38" creationId="{B2B2A39E-5EFB-433F-A5CB-EA8A94113BA9}"/>
          </ac:spMkLst>
        </pc:spChg>
        <pc:spChg chg="add mod">
          <ac:chgData name="강 세종" userId="53415e746c590fe8" providerId="LiveId" clId="{9218E694-9645-4E4D-90CB-2B93B8B9A0A3}" dt="2022-03-03T03:38:49.349" v="1989" actId="1076"/>
          <ac:spMkLst>
            <pc:docMk/>
            <pc:sldMk cId="2776022967" sldId="275"/>
            <ac:spMk id="39" creationId="{A5E85398-05F1-4782-86FA-4288C2FD8DB5}"/>
          </ac:spMkLst>
        </pc:spChg>
        <pc:spChg chg="mod">
          <ac:chgData name="강 세종" userId="53415e746c590fe8" providerId="LiveId" clId="{9218E694-9645-4E4D-90CB-2B93B8B9A0A3}" dt="2022-03-03T03:38:58.611" v="2003" actId="20577"/>
          <ac:spMkLst>
            <pc:docMk/>
            <pc:sldMk cId="2776022967" sldId="275"/>
            <ac:spMk id="48" creationId="{DB4C7888-6480-43F8-99B6-BE51539278A5}"/>
          </ac:spMkLst>
        </pc:spChg>
        <pc:picChg chg="add mod">
          <ac:chgData name="강 세종" userId="53415e746c590fe8" providerId="LiveId" clId="{9218E694-9645-4E4D-90CB-2B93B8B9A0A3}" dt="2022-03-03T03:38:32.136" v="1983" actId="1076"/>
          <ac:picMkLst>
            <pc:docMk/>
            <pc:sldMk cId="2776022967" sldId="275"/>
            <ac:picMk id="20" creationId="{EC1A0FC0-2D9B-4FDA-87A2-36FCDCDE47D7}"/>
          </ac:picMkLst>
        </pc:picChg>
        <pc:picChg chg="add mod">
          <ac:chgData name="강 세종" userId="53415e746c590fe8" providerId="LiveId" clId="{9218E694-9645-4E4D-90CB-2B93B8B9A0A3}" dt="2022-03-03T03:38:47.751" v="1988" actId="1076"/>
          <ac:picMkLst>
            <pc:docMk/>
            <pc:sldMk cId="2776022967" sldId="275"/>
            <ac:picMk id="37" creationId="{2D149469-1188-4BBD-B91D-C1E56C77A471}"/>
          </ac:picMkLst>
        </pc:picChg>
      </pc:sldChg>
      <pc:sldChg chg="addSp modSp add mod">
        <pc:chgData name="강 세종" userId="53415e746c590fe8" providerId="LiveId" clId="{9218E694-9645-4E4D-90CB-2B93B8B9A0A3}" dt="2022-03-03T03:45:36.838" v="2213" actId="20577"/>
        <pc:sldMkLst>
          <pc:docMk/>
          <pc:sldMk cId="2258417079" sldId="276"/>
        </pc:sldMkLst>
        <pc:spChg chg="add mod">
          <ac:chgData name="강 세종" userId="53415e746c590fe8" providerId="LiveId" clId="{9218E694-9645-4E4D-90CB-2B93B8B9A0A3}" dt="2022-03-03T03:44:19.499" v="2057" actId="1036"/>
          <ac:spMkLst>
            <pc:docMk/>
            <pc:sldMk cId="2258417079" sldId="276"/>
            <ac:spMk id="20" creationId="{F176A327-EB1E-40B2-9581-A9B9BEF947E5}"/>
          </ac:spMkLst>
        </pc:spChg>
        <pc:spChg chg="add mod">
          <ac:chgData name="강 세종" userId="53415e746c590fe8" providerId="LiveId" clId="{9218E694-9645-4E4D-90CB-2B93B8B9A0A3}" dt="2022-03-03T03:44:19.499" v="2057" actId="1036"/>
          <ac:spMkLst>
            <pc:docMk/>
            <pc:sldMk cId="2258417079" sldId="276"/>
            <ac:spMk id="21" creationId="{960EA1BF-1A6A-47DC-A502-D0EBCACA9FD2}"/>
          </ac:spMkLst>
        </pc:spChg>
        <pc:spChg chg="add mod">
          <ac:chgData name="강 세종" userId="53415e746c590fe8" providerId="LiveId" clId="{9218E694-9645-4E4D-90CB-2B93B8B9A0A3}" dt="2022-03-03T03:44:19.499" v="2057" actId="1036"/>
          <ac:spMkLst>
            <pc:docMk/>
            <pc:sldMk cId="2258417079" sldId="276"/>
            <ac:spMk id="37" creationId="{1A271D7E-0BB2-4D12-9EEA-0CC4DF674DBE}"/>
          </ac:spMkLst>
        </pc:spChg>
        <pc:spChg chg="add mod">
          <ac:chgData name="강 세종" userId="53415e746c590fe8" providerId="LiveId" clId="{9218E694-9645-4E4D-90CB-2B93B8B9A0A3}" dt="2022-03-03T03:44:19.499" v="2057" actId="1036"/>
          <ac:spMkLst>
            <pc:docMk/>
            <pc:sldMk cId="2258417079" sldId="276"/>
            <ac:spMk id="38" creationId="{AFC0C6AC-6D86-4F5C-8463-7E15ED350BAE}"/>
          </ac:spMkLst>
        </pc:spChg>
        <pc:spChg chg="mod">
          <ac:chgData name="강 세종" userId="53415e746c590fe8" providerId="LiveId" clId="{9218E694-9645-4E4D-90CB-2B93B8B9A0A3}" dt="2022-03-03T03:45:36.838" v="2213" actId="20577"/>
          <ac:spMkLst>
            <pc:docMk/>
            <pc:sldMk cId="2258417079" sldId="276"/>
            <ac:spMk id="48" creationId="{DB4C7888-6480-43F8-99B6-BE51539278A5}"/>
          </ac:spMkLst>
        </pc:spChg>
        <pc:picChg chg="add mod">
          <ac:chgData name="강 세종" userId="53415e746c590fe8" providerId="LiveId" clId="{9218E694-9645-4E4D-90CB-2B93B8B9A0A3}" dt="2022-03-03T03:44:19.499" v="2057" actId="1036"/>
          <ac:picMkLst>
            <pc:docMk/>
            <pc:sldMk cId="2258417079" sldId="276"/>
            <ac:picMk id="36" creationId="{2C192C29-AF36-416D-8D01-71A6856ACEEC}"/>
          </ac:picMkLst>
        </pc:picChg>
      </pc:sldChg>
      <pc:sldChg chg="addSp modSp add mod">
        <pc:chgData name="강 세종" userId="53415e746c590fe8" providerId="LiveId" clId="{9218E694-9645-4E4D-90CB-2B93B8B9A0A3}" dt="2022-03-03T03:51:51.456" v="2555"/>
        <pc:sldMkLst>
          <pc:docMk/>
          <pc:sldMk cId="2020281609" sldId="277"/>
        </pc:sldMkLst>
        <pc:spChg chg="add mod">
          <ac:chgData name="강 세종" userId="53415e746c590fe8" providerId="LiveId" clId="{9218E694-9645-4E4D-90CB-2B93B8B9A0A3}" dt="2022-03-03T03:51:24.756" v="2502" actId="1036"/>
          <ac:spMkLst>
            <pc:docMk/>
            <pc:sldMk cId="2020281609" sldId="277"/>
            <ac:spMk id="38" creationId="{D2970965-4C52-4D28-910A-69CE609B3DE4}"/>
          </ac:spMkLst>
        </pc:spChg>
        <pc:spChg chg="add mod">
          <ac:chgData name="강 세종" userId="53415e746c590fe8" providerId="LiveId" clId="{9218E694-9645-4E4D-90CB-2B93B8B9A0A3}" dt="2022-03-03T03:51:24.756" v="2502" actId="1036"/>
          <ac:spMkLst>
            <pc:docMk/>
            <pc:sldMk cId="2020281609" sldId="277"/>
            <ac:spMk id="39" creationId="{751CD77D-185B-4A10-9E72-C962C287B584}"/>
          </ac:spMkLst>
        </pc:spChg>
        <pc:spChg chg="add mod">
          <ac:chgData name="강 세종" userId="53415e746c590fe8" providerId="LiveId" clId="{9218E694-9645-4E4D-90CB-2B93B8B9A0A3}" dt="2022-03-03T03:51:24.756" v="2502" actId="1036"/>
          <ac:spMkLst>
            <pc:docMk/>
            <pc:sldMk cId="2020281609" sldId="277"/>
            <ac:spMk id="40" creationId="{CD817352-9EFF-439B-89FA-301D19AF34EB}"/>
          </ac:spMkLst>
        </pc:spChg>
        <pc:spChg chg="add mod">
          <ac:chgData name="강 세종" userId="53415e746c590fe8" providerId="LiveId" clId="{9218E694-9645-4E4D-90CB-2B93B8B9A0A3}" dt="2022-03-03T03:51:24.756" v="2502" actId="1036"/>
          <ac:spMkLst>
            <pc:docMk/>
            <pc:sldMk cId="2020281609" sldId="277"/>
            <ac:spMk id="41" creationId="{13FAEA04-9530-4722-A155-179063ED8871}"/>
          </ac:spMkLst>
        </pc:spChg>
        <pc:spChg chg="mod">
          <ac:chgData name="강 세종" userId="53415e746c590fe8" providerId="LiveId" clId="{9218E694-9645-4E4D-90CB-2B93B8B9A0A3}" dt="2022-03-03T03:51:51.456" v="2555"/>
          <ac:spMkLst>
            <pc:docMk/>
            <pc:sldMk cId="2020281609" sldId="277"/>
            <ac:spMk id="48" creationId="{DB4C7888-6480-43F8-99B6-BE51539278A5}"/>
          </ac:spMkLst>
        </pc:spChg>
        <pc:picChg chg="add mod">
          <ac:chgData name="강 세종" userId="53415e746c590fe8" providerId="LiveId" clId="{9218E694-9645-4E4D-90CB-2B93B8B9A0A3}" dt="2022-03-03T03:51:24.756" v="2502" actId="1036"/>
          <ac:picMkLst>
            <pc:docMk/>
            <pc:sldMk cId="2020281609" sldId="277"/>
            <ac:picMk id="20" creationId="{2F30523D-23ED-4DA5-8A8F-75063A42D521}"/>
          </ac:picMkLst>
        </pc:picChg>
        <pc:picChg chg="add mod">
          <ac:chgData name="강 세종" userId="53415e746c590fe8" providerId="LiveId" clId="{9218E694-9645-4E4D-90CB-2B93B8B9A0A3}" dt="2022-03-03T03:51:24.756" v="2502" actId="1036"/>
          <ac:picMkLst>
            <pc:docMk/>
            <pc:sldMk cId="2020281609" sldId="277"/>
            <ac:picMk id="21" creationId="{D5EEF140-0BE2-4A98-A814-0BE4C9069115}"/>
          </ac:picMkLst>
        </pc:picChg>
        <pc:picChg chg="add mod">
          <ac:chgData name="강 세종" userId="53415e746c590fe8" providerId="LiveId" clId="{9218E694-9645-4E4D-90CB-2B93B8B9A0A3}" dt="2022-03-03T03:51:24.756" v="2502" actId="1036"/>
          <ac:picMkLst>
            <pc:docMk/>
            <pc:sldMk cId="2020281609" sldId="277"/>
            <ac:picMk id="36" creationId="{4B0E62A6-C7AE-494B-B151-7517CB442046}"/>
          </ac:picMkLst>
        </pc:picChg>
        <pc:picChg chg="add mod">
          <ac:chgData name="강 세종" userId="53415e746c590fe8" providerId="LiveId" clId="{9218E694-9645-4E4D-90CB-2B93B8B9A0A3}" dt="2022-03-03T03:51:24.756" v="2502" actId="1036"/>
          <ac:picMkLst>
            <pc:docMk/>
            <pc:sldMk cId="2020281609" sldId="277"/>
            <ac:picMk id="37" creationId="{D5D8F285-10D7-4339-A3E2-053884A77580}"/>
          </ac:picMkLst>
        </pc:picChg>
        <pc:cxnChg chg="add mod">
          <ac:chgData name="강 세종" userId="53415e746c590fe8" providerId="LiveId" clId="{9218E694-9645-4E4D-90CB-2B93B8B9A0A3}" dt="2022-03-03T03:51:24.756" v="2502" actId="1036"/>
          <ac:cxnSpMkLst>
            <pc:docMk/>
            <pc:sldMk cId="2020281609" sldId="277"/>
            <ac:cxnSpMk id="42" creationId="{F462D060-01ED-41FB-A203-481A61EAB179}"/>
          </ac:cxnSpMkLst>
        </pc:cxnChg>
        <pc:cxnChg chg="add mod">
          <ac:chgData name="강 세종" userId="53415e746c590fe8" providerId="LiveId" clId="{9218E694-9645-4E4D-90CB-2B93B8B9A0A3}" dt="2022-03-03T03:51:24.756" v="2502" actId="1036"/>
          <ac:cxnSpMkLst>
            <pc:docMk/>
            <pc:sldMk cId="2020281609" sldId="277"/>
            <ac:cxnSpMk id="43" creationId="{B8100EE7-AF35-47E3-B97E-0B8AC6DAE4B3}"/>
          </ac:cxnSpMkLst>
        </pc:cxnChg>
        <pc:cxnChg chg="add mod">
          <ac:chgData name="강 세종" userId="53415e746c590fe8" providerId="LiveId" clId="{9218E694-9645-4E4D-90CB-2B93B8B9A0A3}" dt="2022-03-03T03:51:24.756" v="2502" actId="1036"/>
          <ac:cxnSpMkLst>
            <pc:docMk/>
            <pc:sldMk cId="2020281609" sldId="277"/>
            <ac:cxnSpMk id="44" creationId="{B186D32D-2FC1-4750-B3D0-A6399B63F05B}"/>
          </ac:cxnSpMkLst>
        </pc:cxnChg>
      </pc:sldChg>
      <pc:sldChg chg="addSp modSp add mod">
        <pc:chgData name="강 세종" userId="53415e746c590fe8" providerId="LiveId" clId="{9218E694-9645-4E4D-90CB-2B93B8B9A0A3}" dt="2022-03-03T03:45:27.240" v="2201" actId="20577"/>
        <pc:sldMkLst>
          <pc:docMk/>
          <pc:sldMk cId="3143710656" sldId="278"/>
        </pc:sldMkLst>
        <pc:spChg chg="add mod">
          <ac:chgData name="강 세종" userId="53415e746c590fe8" providerId="LiveId" clId="{9218E694-9645-4E4D-90CB-2B93B8B9A0A3}" dt="2022-03-03T03:44:58.605" v="2124" actId="1036"/>
          <ac:spMkLst>
            <pc:docMk/>
            <pc:sldMk cId="3143710656" sldId="278"/>
            <ac:spMk id="21" creationId="{56C83A08-9B3A-4701-B4B3-03482EE2406B}"/>
          </ac:spMkLst>
        </pc:spChg>
        <pc:spChg chg="add mod">
          <ac:chgData name="강 세종" userId="53415e746c590fe8" providerId="LiveId" clId="{9218E694-9645-4E4D-90CB-2B93B8B9A0A3}" dt="2022-03-03T03:44:58.605" v="2124" actId="1036"/>
          <ac:spMkLst>
            <pc:docMk/>
            <pc:sldMk cId="3143710656" sldId="278"/>
            <ac:spMk id="36" creationId="{D5BBCCF6-8461-4F06-B003-CFCC10DBBA1C}"/>
          </ac:spMkLst>
        </pc:spChg>
        <pc:spChg chg="add mod">
          <ac:chgData name="강 세종" userId="53415e746c590fe8" providerId="LiveId" clId="{9218E694-9645-4E4D-90CB-2B93B8B9A0A3}" dt="2022-03-03T03:44:58.605" v="2124" actId="1036"/>
          <ac:spMkLst>
            <pc:docMk/>
            <pc:sldMk cId="3143710656" sldId="278"/>
            <ac:spMk id="37" creationId="{26352665-492D-4172-AB96-217932ED9546}"/>
          </ac:spMkLst>
        </pc:spChg>
        <pc:spChg chg="add mod">
          <ac:chgData name="강 세종" userId="53415e746c590fe8" providerId="LiveId" clId="{9218E694-9645-4E4D-90CB-2B93B8B9A0A3}" dt="2022-03-03T03:44:58.605" v="2124" actId="1036"/>
          <ac:spMkLst>
            <pc:docMk/>
            <pc:sldMk cId="3143710656" sldId="278"/>
            <ac:spMk id="38" creationId="{5E5357E6-E5C0-4903-8549-ED9D01D079EF}"/>
          </ac:spMkLst>
        </pc:spChg>
        <pc:spChg chg="add mod">
          <ac:chgData name="강 세종" userId="53415e746c590fe8" providerId="LiveId" clId="{9218E694-9645-4E4D-90CB-2B93B8B9A0A3}" dt="2022-03-03T03:44:58.605" v="2124" actId="1036"/>
          <ac:spMkLst>
            <pc:docMk/>
            <pc:sldMk cId="3143710656" sldId="278"/>
            <ac:spMk id="39" creationId="{5F4DEE8E-BBA2-4BD1-939B-3D8EEEDF0A1F}"/>
          </ac:spMkLst>
        </pc:spChg>
        <pc:spChg chg="add mod">
          <ac:chgData name="강 세종" userId="53415e746c590fe8" providerId="LiveId" clId="{9218E694-9645-4E4D-90CB-2B93B8B9A0A3}" dt="2022-03-03T03:44:58.605" v="2124" actId="1036"/>
          <ac:spMkLst>
            <pc:docMk/>
            <pc:sldMk cId="3143710656" sldId="278"/>
            <ac:spMk id="40" creationId="{9B572B8A-3C24-4948-88B2-B3AB993BF809}"/>
          </ac:spMkLst>
        </pc:spChg>
        <pc:spChg chg="mod">
          <ac:chgData name="강 세종" userId="53415e746c590fe8" providerId="LiveId" clId="{9218E694-9645-4E4D-90CB-2B93B8B9A0A3}" dt="2022-03-03T03:45:27.240" v="2201" actId="20577"/>
          <ac:spMkLst>
            <pc:docMk/>
            <pc:sldMk cId="3143710656" sldId="278"/>
            <ac:spMk id="48" creationId="{DB4C7888-6480-43F8-99B6-BE51539278A5}"/>
          </ac:spMkLst>
        </pc:spChg>
        <pc:picChg chg="add mod">
          <ac:chgData name="강 세종" userId="53415e746c590fe8" providerId="LiveId" clId="{9218E694-9645-4E4D-90CB-2B93B8B9A0A3}" dt="2022-03-03T03:44:58.605" v="2124" actId="1036"/>
          <ac:picMkLst>
            <pc:docMk/>
            <pc:sldMk cId="3143710656" sldId="278"/>
            <ac:picMk id="20" creationId="{82F1A2E7-487A-47F4-ADF5-A6262E65749F}"/>
          </ac:picMkLst>
        </pc:picChg>
      </pc:sldChg>
      <pc:sldChg chg="addSp modSp add mod">
        <pc:chgData name="강 세종" userId="53415e746c590fe8" providerId="LiveId" clId="{9218E694-9645-4E4D-90CB-2B93B8B9A0A3}" dt="2022-03-03T03:49:33.181" v="2286" actId="20577"/>
        <pc:sldMkLst>
          <pc:docMk/>
          <pc:sldMk cId="3657405590" sldId="279"/>
        </pc:sldMkLst>
        <pc:spChg chg="mod">
          <ac:chgData name="강 세종" userId="53415e746c590fe8" providerId="LiveId" clId="{9218E694-9645-4E4D-90CB-2B93B8B9A0A3}" dt="2022-03-03T03:49:33.181" v="2286" actId="20577"/>
          <ac:spMkLst>
            <pc:docMk/>
            <pc:sldMk cId="3657405590" sldId="279"/>
            <ac:spMk id="48" creationId="{DB4C7888-6480-43F8-99B6-BE51539278A5}"/>
          </ac:spMkLst>
        </pc:spChg>
        <pc:spChg chg="mod">
          <ac:chgData name="강 세종" userId="53415e746c590fe8" providerId="LiveId" clId="{9218E694-9645-4E4D-90CB-2B93B8B9A0A3}" dt="2022-03-03T03:47:16.814" v="2250" actId="20577"/>
          <ac:spMkLst>
            <pc:docMk/>
            <pc:sldMk cId="3657405590" sldId="279"/>
            <ac:spMk id="49" creationId="{1399FCF3-11FF-4BBA-82BD-6BCC9C512038}"/>
          </ac:spMkLst>
        </pc:spChg>
        <pc:picChg chg="add mod">
          <ac:chgData name="강 세종" userId="53415e746c590fe8" providerId="LiveId" clId="{9218E694-9645-4E4D-90CB-2B93B8B9A0A3}" dt="2022-03-03T03:49:13.263" v="2258" actId="1076"/>
          <ac:picMkLst>
            <pc:docMk/>
            <pc:sldMk cId="3657405590" sldId="279"/>
            <ac:picMk id="20" creationId="{5B631C65-26E8-4C53-88A8-FF43C0074A7E}"/>
          </ac:picMkLst>
        </pc:picChg>
      </pc:sldChg>
      <pc:sldChg chg="addSp modSp add mod">
        <pc:chgData name="강 세종" userId="53415e746c590fe8" providerId="LiveId" clId="{9218E694-9645-4E4D-90CB-2B93B8B9A0A3}" dt="2022-03-03T03:50:16.341" v="2360"/>
        <pc:sldMkLst>
          <pc:docMk/>
          <pc:sldMk cId="307876278" sldId="280"/>
        </pc:sldMkLst>
        <pc:spChg chg="add mod">
          <ac:chgData name="강 세종" userId="53415e746c590fe8" providerId="LiveId" clId="{9218E694-9645-4E4D-90CB-2B93B8B9A0A3}" dt="2022-03-03T03:49:57.581" v="2334" actId="1038"/>
          <ac:spMkLst>
            <pc:docMk/>
            <pc:sldMk cId="307876278" sldId="280"/>
            <ac:spMk id="21" creationId="{2E39C78A-3B20-4F2B-A092-3658EBC4BDE1}"/>
          </ac:spMkLst>
        </pc:spChg>
        <pc:spChg chg="add mod">
          <ac:chgData name="강 세종" userId="53415e746c590fe8" providerId="LiveId" clId="{9218E694-9645-4E4D-90CB-2B93B8B9A0A3}" dt="2022-03-03T03:49:57.581" v="2334" actId="1038"/>
          <ac:spMkLst>
            <pc:docMk/>
            <pc:sldMk cId="307876278" sldId="280"/>
            <ac:spMk id="36" creationId="{2960F70D-3475-4087-997A-A2403F22EF42}"/>
          </ac:spMkLst>
        </pc:spChg>
        <pc:spChg chg="mod">
          <ac:chgData name="강 세종" userId="53415e746c590fe8" providerId="LiveId" clId="{9218E694-9645-4E4D-90CB-2B93B8B9A0A3}" dt="2022-03-03T03:50:16.341" v="2360"/>
          <ac:spMkLst>
            <pc:docMk/>
            <pc:sldMk cId="307876278" sldId="280"/>
            <ac:spMk id="48" creationId="{DB4C7888-6480-43F8-99B6-BE51539278A5}"/>
          </ac:spMkLst>
        </pc:spChg>
        <pc:picChg chg="add mod">
          <ac:chgData name="강 세종" userId="53415e746c590fe8" providerId="LiveId" clId="{9218E694-9645-4E4D-90CB-2B93B8B9A0A3}" dt="2022-03-03T03:49:57.581" v="2334" actId="1038"/>
          <ac:picMkLst>
            <pc:docMk/>
            <pc:sldMk cId="307876278" sldId="280"/>
            <ac:picMk id="20" creationId="{554B2DBF-2983-4206-AB9C-0FDFD1543B82}"/>
          </ac:picMkLst>
        </pc:picChg>
      </pc:sldChg>
      <pc:sldChg chg="addSp modSp add mod">
        <pc:chgData name="강 세종" userId="53415e746c590fe8" providerId="LiveId" clId="{9218E694-9645-4E4D-90CB-2B93B8B9A0A3}" dt="2022-03-03T03:50:45.937" v="2450"/>
        <pc:sldMkLst>
          <pc:docMk/>
          <pc:sldMk cId="549896685" sldId="281"/>
        </pc:sldMkLst>
        <pc:spChg chg="add mod">
          <ac:chgData name="강 세종" userId="53415e746c590fe8" providerId="LiveId" clId="{9218E694-9645-4E4D-90CB-2B93B8B9A0A3}" dt="2022-03-03T03:50:35.468" v="2408" actId="1038"/>
          <ac:spMkLst>
            <pc:docMk/>
            <pc:sldMk cId="549896685" sldId="281"/>
            <ac:spMk id="21" creationId="{7E27AD76-E708-4146-9B7E-8EC0B9370508}"/>
          </ac:spMkLst>
        </pc:spChg>
        <pc:spChg chg="add mod">
          <ac:chgData name="강 세종" userId="53415e746c590fe8" providerId="LiveId" clId="{9218E694-9645-4E4D-90CB-2B93B8B9A0A3}" dt="2022-03-03T03:50:35.468" v="2408" actId="1038"/>
          <ac:spMkLst>
            <pc:docMk/>
            <pc:sldMk cId="549896685" sldId="281"/>
            <ac:spMk id="36" creationId="{3A13F266-983B-41FB-80C1-4F0967BDE567}"/>
          </ac:spMkLst>
        </pc:spChg>
        <pc:spChg chg="add mod">
          <ac:chgData name="강 세종" userId="53415e746c590fe8" providerId="LiveId" clId="{9218E694-9645-4E4D-90CB-2B93B8B9A0A3}" dt="2022-03-03T03:50:35.468" v="2408" actId="1038"/>
          <ac:spMkLst>
            <pc:docMk/>
            <pc:sldMk cId="549896685" sldId="281"/>
            <ac:spMk id="37" creationId="{21A0561D-50E9-4C16-931D-97422A9F2436}"/>
          </ac:spMkLst>
        </pc:spChg>
        <pc:spChg chg="add mod">
          <ac:chgData name="강 세종" userId="53415e746c590fe8" providerId="LiveId" clId="{9218E694-9645-4E4D-90CB-2B93B8B9A0A3}" dt="2022-03-03T03:50:35.468" v="2408" actId="1038"/>
          <ac:spMkLst>
            <pc:docMk/>
            <pc:sldMk cId="549896685" sldId="281"/>
            <ac:spMk id="38" creationId="{2B0A34A4-7415-44B0-8527-DE9D63B6E07B}"/>
          </ac:spMkLst>
        </pc:spChg>
        <pc:spChg chg="mod">
          <ac:chgData name="강 세종" userId="53415e746c590fe8" providerId="LiveId" clId="{9218E694-9645-4E4D-90CB-2B93B8B9A0A3}" dt="2022-03-03T03:50:45.937" v="2450"/>
          <ac:spMkLst>
            <pc:docMk/>
            <pc:sldMk cId="549896685" sldId="281"/>
            <ac:spMk id="48" creationId="{DB4C7888-6480-43F8-99B6-BE51539278A5}"/>
          </ac:spMkLst>
        </pc:spChg>
        <pc:picChg chg="add mod">
          <ac:chgData name="강 세종" userId="53415e746c590fe8" providerId="LiveId" clId="{9218E694-9645-4E4D-90CB-2B93B8B9A0A3}" dt="2022-03-03T03:50:35.468" v="2408" actId="1038"/>
          <ac:picMkLst>
            <pc:docMk/>
            <pc:sldMk cId="549896685" sldId="281"/>
            <ac:picMk id="20" creationId="{FE40ACBD-5A49-4B46-B9DD-0FDACBD72424}"/>
          </ac:picMkLst>
        </pc:picChg>
      </pc:sldChg>
      <pc:sldChg chg="addSp modSp add mod">
        <pc:chgData name="강 세종" userId="53415e746c590fe8" providerId="LiveId" clId="{9218E694-9645-4E4D-90CB-2B93B8B9A0A3}" dt="2022-03-03T03:52:50.498" v="2634"/>
        <pc:sldMkLst>
          <pc:docMk/>
          <pc:sldMk cId="2638978676" sldId="282"/>
        </pc:sldMkLst>
        <pc:spChg chg="add mod">
          <ac:chgData name="강 세종" userId="53415e746c590fe8" providerId="LiveId" clId="{9218E694-9645-4E4D-90CB-2B93B8B9A0A3}" dt="2022-03-03T03:52:36.416" v="2599" actId="1038"/>
          <ac:spMkLst>
            <pc:docMk/>
            <pc:sldMk cId="2638978676" sldId="282"/>
            <ac:spMk id="21" creationId="{E006B9EB-5BDE-49EE-8B13-CB761F702D04}"/>
          </ac:spMkLst>
        </pc:spChg>
        <pc:spChg chg="add mod">
          <ac:chgData name="강 세종" userId="53415e746c590fe8" providerId="LiveId" clId="{9218E694-9645-4E4D-90CB-2B93B8B9A0A3}" dt="2022-03-03T03:52:36.416" v="2599" actId="1038"/>
          <ac:spMkLst>
            <pc:docMk/>
            <pc:sldMk cId="2638978676" sldId="282"/>
            <ac:spMk id="36" creationId="{B1788F7B-69DF-4FCD-BC6E-DA2934B5BEC8}"/>
          </ac:spMkLst>
        </pc:spChg>
        <pc:spChg chg="add mod">
          <ac:chgData name="강 세종" userId="53415e746c590fe8" providerId="LiveId" clId="{9218E694-9645-4E4D-90CB-2B93B8B9A0A3}" dt="2022-03-03T03:52:36.416" v="2599" actId="1038"/>
          <ac:spMkLst>
            <pc:docMk/>
            <pc:sldMk cId="2638978676" sldId="282"/>
            <ac:spMk id="37" creationId="{540FA326-DFEC-41E5-82E0-0C92694C3B9F}"/>
          </ac:spMkLst>
        </pc:spChg>
        <pc:spChg chg="add mod">
          <ac:chgData name="강 세종" userId="53415e746c590fe8" providerId="LiveId" clId="{9218E694-9645-4E4D-90CB-2B93B8B9A0A3}" dt="2022-03-03T03:52:36.416" v="2599" actId="1038"/>
          <ac:spMkLst>
            <pc:docMk/>
            <pc:sldMk cId="2638978676" sldId="282"/>
            <ac:spMk id="38" creationId="{0960E155-3221-422A-B14C-E9D943A0B8C9}"/>
          </ac:spMkLst>
        </pc:spChg>
        <pc:spChg chg="add mod">
          <ac:chgData name="강 세종" userId="53415e746c590fe8" providerId="LiveId" clId="{9218E694-9645-4E4D-90CB-2B93B8B9A0A3}" dt="2022-03-03T03:52:36.416" v="2599" actId="1038"/>
          <ac:spMkLst>
            <pc:docMk/>
            <pc:sldMk cId="2638978676" sldId="282"/>
            <ac:spMk id="39" creationId="{FDF600E9-3033-462B-B4A2-8D4277DB7D74}"/>
          </ac:spMkLst>
        </pc:spChg>
        <pc:spChg chg="mod">
          <ac:chgData name="강 세종" userId="53415e746c590fe8" providerId="LiveId" clId="{9218E694-9645-4E4D-90CB-2B93B8B9A0A3}" dt="2022-03-03T03:52:50.498" v="2634"/>
          <ac:spMkLst>
            <pc:docMk/>
            <pc:sldMk cId="2638978676" sldId="282"/>
            <ac:spMk id="48" creationId="{DB4C7888-6480-43F8-99B6-BE51539278A5}"/>
          </ac:spMkLst>
        </pc:spChg>
        <pc:picChg chg="add mod">
          <ac:chgData name="강 세종" userId="53415e746c590fe8" providerId="LiveId" clId="{9218E694-9645-4E4D-90CB-2B93B8B9A0A3}" dt="2022-03-03T03:52:36.416" v="2599" actId="1038"/>
          <ac:picMkLst>
            <pc:docMk/>
            <pc:sldMk cId="2638978676" sldId="282"/>
            <ac:picMk id="20" creationId="{5BC9634D-AD06-40C6-95B0-EFAAD3F8E185}"/>
          </ac:picMkLst>
        </pc:picChg>
      </pc:sldChg>
      <pc:sldChg chg="addSp modSp add mod">
        <pc:chgData name="강 세종" userId="53415e746c590fe8" providerId="LiveId" clId="{9218E694-9645-4E4D-90CB-2B93B8B9A0A3}" dt="2022-03-03T03:54:01.224" v="2730" actId="20577"/>
        <pc:sldMkLst>
          <pc:docMk/>
          <pc:sldMk cId="623191853" sldId="283"/>
        </pc:sldMkLst>
        <pc:spChg chg="add mod">
          <ac:chgData name="강 세종" userId="53415e746c590fe8" providerId="LiveId" clId="{9218E694-9645-4E4D-90CB-2B93B8B9A0A3}" dt="2022-03-03T03:53:21.241" v="2699" actId="1036"/>
          <ac:spMkLst>
            <pc:docMk/>
            <pc:sldMk cId="623191853" sldId="283"/>
            <ac:spMk id="21" creationId="{F641C8ED-DD5F-4D02-B43D-DF975C58FDE7}"/>
          </ac:spMkLst>
        </pc:spChg>
        <pc:spChg chg="add mod">
          <ac:chgData name="강 세종" userId="53415e746c590fe8" providerId="LiveId" clId="{9218E694-9645-4E4D-90CB-2B93B8B9A0A3}" dt="2022-03-03T03:53:21.241" v="2699" actId="1036"/>
          <ac:spMkLst>
            <pc:docMk/>
            <pc:sldMk cId="623191853" sldId="283"/>
            <ac:spMk id="36" creationId="{4AFD3F89-9942-4394-9169-DB7810FECA1D}"/>
          </ac:spMkLst>
        </pc:spChg>
        <pc:spChg chg="add mod">
          <ac:chgData name="강 세종" userId="53415e746c590fe8" providerId="LiveId" clId="{9218E694-9645-4E4D-90CB-2B93B8B9A0A3}" dt="2022-03-03T03:53:21.241" v="2699" actId="1036"/>
          <ac:spMkLst>
            <pc:docMk/>
            <pc:sldMk cId="623191853" sldId="283"/>
            <ac:spMk id="37" creationId="{6F5D25E2-638C-47E5-8A0D-CCF7588FEA02}"/>
          </ac:spMkLst>
        </pc:spChg>
        <pc:spChg chg="add mod">
          <ac:chgData name="강 세종" userId="53415e746c590fe8" providerId="LiveId" clId="{9218E694-9645-4E4D-90CB-2B93B8B9A0A3}" dt="2022-03-03T03:53:21.241" v="2699" actId="1036"/>
          <ac:spMkLst>
            <pc:docMk/>
            <pc:sldMk cId="623191853" sldId="283"/>
            <ac:spMk id="38" creationId="{2A6CBB03-29DC-40CC-8B0D-3B3FC0B4A776}"/>
          </ac:spMkLst>
        </pc:spChg>
        <pc:spChg chg="mod">
          <ac:chgData name="강 세종" userId="53415e746c590fe8" providerId="LiveId" clId="{9218E694-9645-4E4D-90CB-2B93B8B9A0A3}" dt="2022-03-03T03:54:01.224" v="2730" actId="20577"/>
          <ac:spMkLst>
            <pc:docMk/>
            <pc:sldMk cId="623191853" sldId="283"/>
            <ac:spMk id="48" creationId="{DB4C7888-6480-43F8-99B6-BE51539278A5}"/>
          </ac:spMkLst>
        </pc:spChg>
        <pc:picChg chg="add mod">
          <ac:chgData name="강 세종" userId="53415e746c590fe8" providerId="LiveId" clId="{9218E694-9645-4E4D-90CB-2B93B8B9A0A3}" dt="2022-03-03T03:53:21.241" v="2699" actId="1036"/>
          <ac:picMkLst>
            <pc:docMk/>
            <pc:sldMk cId="623191853" sldId="283"/>
            <ac:picMk id="20" creationId="{03050553-8D2D-4D20-8CD9-4E4E28A4EAB7}"/>
          </ac:picMkLst>
        </pc:picChg>
      </pc:sldChg>
      <pc:sldChg chg="addSp modSp add mod">
        <pc:chgData name="강 세종" userId="53415e746c590fe8" providerId="LiveId" clId="{9218E694-9645-4E4D-90CB-2B93B8B9A0A3}" dt="2022-03-03T04:32:53.439" v="5332" actId="14100"/>
        <pc:sldMkLst>
          <pc:docMk/>
          <pc:sldMk cId="3824681976" sldId="284"/>
        </pc:sldMkLst>
        <pc:spChg chg="add mod">
          <ac:chgData name="강 세종" userId="53415e746c590fe8" providerId="LiveId" clId="{9218E694-9645-4E4D-90CB-2B93B8B9A0A3}" dt="2022-03-03T03:54:33.951" v="2792" actId="1037"/>
          <ac:spMkLst>
            <pc:docMk/>
            <pc:sldMk cId="3824681976" sldId="284"/>
            <ac:spMk id="21" creationId="{2F4C77B0-D290-40C9-B7DE-1F138748B20C}"/>
          </ac:spMkLst>
        </pc:spChg>
        <pc:spChg chg="add mod">
          <ac:chgData name="강 세종" userId="53415e746c590fe8" providerId="LiveId" clId="{9218E694-9645-4E4D-90CB-2B93B8B9A0A3}" dt="2022-03-03T03:54:33.951" v="2792" actId="1037"/>
          <ac:spMkLst>
            <pc:docMk/>
            <pc:sldMk cId="3824681976" sldId="284"/>
            <ac:spMk id="36" creationId="{B643CC0E-0CBA-4E70-BF00-9C2D4647AC95}"/>
          </ac:spMkLst>
        </pc:spChg>
        <pc:spChg chg="mod">
          <ac:chgData name="강 세종" userId="53415e746c590fe8" providerId="LiveId" clId="{9218E694-9645-4E4D-90CB-2B93B8B9A0A3}" dt="2022-03-03T04:32:50.631" v="5331" actId="14100"/>
          <ac:spMkLst>
            <pc:docMk/>
            <pc:sldMk cId="3824681976" sldId="284"/>
            <ac:spMk id="46" creationId="{35382A30-5255-4188-88D1-05D87D67A242}"/>
          </ac:spMkLst>
        </pc:spChg>
        <pc:spChg chg="mod">
          <ac:chgData name="강 세종" userId="53415e746c590fe8" providerId="LiveId" clId="{9218E694-9645-4E4D-90CB-2B93B8B9A0A3}" dt="2022-03-03T04:32:53.439" v="5332" actId="14100"/>
          <ac:spMkLst>
            <pc:docMk/>
            <pc:sldMk cId="3824681976" sldId="284"/>
            <ac:spMk id="47" creationId="{5EFBBEC2-1BB3-485C-87C5-C280EBB0567B}"/>
          </ac:spMkLst>
        </pc:spChg>
        <pc:spChg chg="mod">
          <ac:chgData name="강 세종" userId="53415e746c590fe8" providerId="LiveId" clId="{9218E694-9645-4E4D-90CB-2B93B8B9A0A3}" dt="2022-03-03T03:54:43.293" v="2822"/>
          <ac:spMkLst>
            <pc:docMk/>
            <pc:sldMk cId="3824681976" sldId="284"/>
            <ac:spMk id="48" creationId="{DB4C7888-6480-43F8-99B6-BE51539278A5}"/>
          </ac:spMkLst>
        </pc:spChg>
        <pc:picChg chg="add mod">
          <ac:chgData name="강 세종" userId="53415e746c590fe8" providerId="LiveId" clId="{9218E694-9645-4E4D-90CB-2B93B8B9A0A3}" dt="2022-03-03T03:54:33.951" v="2792" actId="1037"/>
          <ac:picMkLst>
            <pc:docMk/>
            <pc:sldMk cId="3824681976" sldId="284"/>
            <ac:picMk id="20" creationId="{E4317D5B-3617-48DC-8888-4E62396CCF75}"/>
          </ac:picMkLst>
        </pc:picChg>
      </pc:sldChg>
      <pc:sldChg chg="addSp modSp add mod">
        <pc:chgData name="강 세종" userId="53415e746c590fe8" providerId="LiveId" clId="{9218E694-9645-4E4D-90CB-2B93B8B9A0A3}" dt="2022-03-03T04:32:46.078" v="5330" actId="14100"/>
        <pc:sldMkLst>
          <pc:docMk/>
          <pc:sldMk cId="3737146002" sldId="285"/>
        </pc:sldMkLst>
        <pc:spChg chg="add mod">
          <ac:chgData name="강 세종" userId="53415e746c590fe8" providerId="LiveId" clId="{9218E694-9645-4E4D-90CB-2B93B8B9A0A3}" dt="2022-03-03T03:55:06.012" v="2877" actId="1036"/>
          <ac:spMkLst>
            <pc:docMk/>
            <pc:sldMk cId="3737146002" sldId="285"/>
            <ac:spMk id="21" creationId="{58E3ACA1-B029-4CAD-BD26-4D02C8464261}"/>
          </ac:spMkLst>
        </pc:spChg>
        <pc:spChg chg="add mod">
          <ac:chgData name="강 세종" userId="53415e746c590fe8" providerId="LiveId" clId="{9218E694-9645-4E4D-90CB-2B93B8B9A0A3}" dt="2022-03-03T03:55:06.012" v="2877" actId="1036"/>
          <ac:spMkLst>
            <pc:docMk/>
            <pc:sldMk cId="3737146002" sldId="285"/>
            <ac:spMk id="36" creationId="{F87A86BC-99AA-4DBF-966D-EF65CC8C8467}"/>
          </ac:spMkLst>
        </pc:spChg>
        <pc:spChg chg="mod">
          <ac:chgData name="강 세종" userId="53415e746c590fe8" providerId="LiveId" clId="{9218E694-9645-4E4D-90CB-2B93B8B9A0A3}" dt="2022-03-03T04:32:43.264" v="5329" actId="14100"/>
          <ac:spMkLst>
            <pc:docMk/>
            <pc:sldMk cId="3737146002" sldId="285"/>
            <ac:spMk id="46" creationId="{35382A30-5255-4188-88D1-05D87D67A242}"/>
          </ac:spMkLst>
        </pc:spChg>
        <pc:spChg chg="mod">
          <ac:chgData name="강 세종" userId="53415e746c590fe8" providerId="LiveId" clId="{9218E694-9645-4E4D-90CB-2B93B8B9A0A3}" dt="2022-03-03T04:32:46.078" v="5330" actId="14100"/>
          <ac:spMkLst>
            <pc:docMk/>
            <pc:sldMk cId="3737146002" sldId="285"/>
            <ac:spMk id="47" creationId="{5EFBBEC2-1BB3-485C-87C5-C280EBB0567B}"/>
          </ac:spMkLst>
        </pc:spChg>
        <pc:spChg chg="mod">
          <ac:chgData name="강 세종" userId="53415e746c590fe8" providerId="LiveId" clId="{9218E694-9645-4E4D-90CB-2B93B8B9A0A3}" dt="2022-03-03T03:55:25.190" v="2921"/>
          <ac:spMkLst>
            <pc:docMk/>
            <pc:sldMk cId="3737146002" sldId="285"/>
            <ac:spMk id="48" creationId="{DB4C7888-6480-43F8-99B6-BE51539278A5}"/>
          </ac:spMkLst>
        </pc:spChg>
        <pc:picChg chg="add mod">
          <ac:chgData name="강 세종" userId="53415e746c590fe8" providerId="LiveId" clId="{9218E694-9645-4E4D-90CB-2B93B8B9A0A3}" dt="2022-03-03T03:55:06.012" v="2877" actId="1036"/>
          <ac:picMkLst>
            <pc:docMk/>
            <pc:sldMk cId="3737146002" sldId="285"/>
            <ac:picMk id="20" creationId="{61810A4E-C3E8-44EE-86C7-8612150296D1}"/>
          </ac:picMkLst>
        </pc:picChg>
      </pc:sldChg>
      <pc:sldChg chg="addSp delSp modSp add mod">
        <pc:chgData name="강 세종" userId="53415e746c590fe8" providerId="LiveId" clId="{9218E694-9645-4E4D-90CB-2B93B8B9A0A3}" dt="2022-03-03T04:36:57.210" v="5334" actId="14100"/>
        <pc:sldMkLst>
          <pc:docMk/>
          <pc:sldMk cId="963007381" sldId="286"/>
        </pc:sldMkLst>
        <pc:spChg chg="add del mod">
          <ac:chgData name="강 세종" userId="53415e746c590fe8" providerId="LiveId" clId="{9218E694-9645-4E4D-90CB-2B93B8B9A0A3}" dt="2022-03-03T04:17:32.724" v="4078"/>
          <ac:spMkLst>
            <pc:docMk/>
            <pc:sldMk cId="963007381" sldId="286"/>
            <ac:spMk id="2" creationId="{EC79537E-7626-442D-990B-E73F810FEDE6}"/>
          </ac:spMkLst>
        </pc:spChg>
        <pc:spChg chg="add del mod">
          <ac:chgData name="강 세종" userId="53415e746c590fe8" providerId="LiveId" clId="{9218E694-9645-4E4D-90CB-2B93B8B9A0A3}" dt="2022-03-03T04:17:51.093" v="4081" actId="478"/>
          <ac:spMkLst>
            <pc:docMk/>
            <pc:sldMk cId="963007381" sldId="286"/>
            <ac:spMk id="3" creationId="{7E67406E-7F3E-4F37-BF48-B0C8CADA81EE}"/>
          </ac:spMkLst>
        </pc:spChg>
        <pc:spChg chg="add del mod">
          <ac:chgData name="강 세종" userId="53415e746c590fe8" providerId="LiveId" clId="{9218E694-9645-4E4D-90CB-2B93B8B9A0A3}" dt="2022-03-03T04:18:05.280" v="4084" actId="478"/>
          <ac:spMkLst>
            <pc:docMk/>
            <pc:sldMk cId="963007381" sldId="286"/>
            <ac:spMk id="4" creationId="{0E905D77-1A54-437D-A7C5-CF261AD054AA}"/>
          </ac:spMkLst>
        </pc:spChg>
        <pc:spChg chg="add del mod">
          <ac:chgData name="강 세종" userId="53415e746c590fe8" providerId="LiveId" clId="{9218E694-9645-4E4D-90CB-2B93B8B9A0A3}" dt="2022-03-03T04:19:04.621" v="4106" actId="478"/>
          <ac:spMkLst>
            <pc:docMk/>
            <pc:sldMk cId="963007381" sldId="286"/>
            <ac:spMk id="5" creationId="{89E464A5-8113-4CD3-A187-25EDB3BB6128}"/>
          </ac:spMkLst>
        </pc:spChg>
        <pc:spChg chg="add mod">
          <ac:chgData name="강 세종" userId="53415e746c590fe8" providerId="LiveId" clId="{9218E694-9645-4E4D-90CB-2B93B8B9A0A3}" dt="2022-03-03T04:32:21.817" v="5325" actId="1036"/>
          <ac:spMkLst>
            <pc:docMk/>
            <pc:sldMk cId="963007381" sldId="286"/>
            <ac:spMk id="6" creationId="{0E7204CF-6C03-4A58-A248-1F0837474851}"/>
          </ac:spMkLst>
        </pc:spChg>
        <pc:spChg chg="add mod">
          <ac:chgData name="강 세종" userId="53415e746c590fe8" providerId="LiveId" clId="{9218E694-9645-4E4D-90CB-2B93B8B9A0A3}" dt="2022-03-03T04:32:21.817" v="5325" actId="1036"/>
          <ac:spMkLst>
            <pc:docMk/>
            <pc:sldMk cId="963007381" sldId="286"/>
            <ac:spMk id="7" creationId="{C5DDDE9D-871C-42AA-A679-58B676A6A850}"/>
          </ac:spMkLst>
        </pc:spChg>
        <pc:spChg chg="add mod">
          <ac:chgData name="강 세종" userId="53415e746c590fe8" providerId="LiveId" clId="{9218E694-9645-4E4D-90CB-2B93B8B9A0A3}" dt="2022-03-03T04:32:21.817" v="5325" actId="1036"/>
          <ac:spMkLst>
            <pc:docMk/>
            <pc:sldMk cId="963007381" sldId="286"/>
            <ac:spMk id="8" creationId="{EDBDCF15-20F5-4C72-A201-C20B840D50A5}"/>
          </ac:spMkLst>
        </pc:spChg>
        <pc:spChg chg="add mod">
          <ac:chgData name="강 세종" userId="53415e746c590fe8" providerId="LiveId" clId="{9218E694-9645-4E4D-90CB-2B93B8B9A0A3}" dt="2022-03-03T04:32:21.817" v="5325" actId="1036"/>
          <ac:spMkLst>
            <pc:docMk/>
            <pc:sldMk cId="963007381" sldId="286"/>
            <ac:spMk id="9" creationId="{B219CBC4-C693-4E2D-B712-54981458034C}"/>
          </ac:spMkLst>
        </pc:spChg>
        <pc:spChg chg="add mod">
          <ac:chgData name="강 세종" userId="53415e746c590fe8" providerId="LiveId" clId="{9218E694-9645-4E4D-90CB-2B93B8B9A0A3}" dt="2022-03-03T04:32:21.817" v="5325" actId="1036"/>
          <ac:spMkLst>
            <pc:docMk/>
            <pc:sldMk cId="963007381" sldId="286"/>
            <ac:spMk id="10" creationId="{91D6AE39-6223-42E8-A707-8C46373F0517}"/>
          </ac:spMkLst>
        </pc:spChg>
        <pc:spChg chg="add del mod">
          <ac:chgData name="강 세종" userId="53415e746c590fe8" providerId="LiveId" clId="{9218E694-9645-4E4D-90CB-2B93B8B9A0A3}" dt="2022-03-03T04:19:05.815" v="4107" actId="478"/>
          <ac:spMkLst>
            <pc:docMk/>
            <pc:sldMk cId="963007381" sldId="286"/>
            <ac:spMk id="20" creationId="{9BA1AF5F-D084-4112-9E1B-DC291DE39A77}"/>
          </ac:spMkLst>
        </pc:spChg>
        <pc:spChg chg="add del mod">
          <ac:chgData name="강 세종" userId="53415e746c590fe8" providerId="LiveId" clId="{9218E694-9645-4E4D-90CB-2B93B8B9A0A3}" dt="2022-03-03T04:17:32.724" v="4076" actId="478"/>
          <ac:spMkLst>
            <pc:docMk/>
            <pc:sldMk cId="963007381" sldId="286"/>
            <ac:spMk id="21" creationId="{9ED5CB7C-D812-4B2A-8DA2-8468E182FCE9}"/>
          </ac:spMkLst>
        </pc:spChg>
        <pc:spChg chg="mod">
          <ac:chgData name="강 세종" userId="53415e746c590fe8" providerId="LiveId" clId="{9218E694-9645-4E4D-90CB-2B93B8B9A0A3}" dt="2022-03-03T03:58:03.992" v="3117" actId="207"/>
          <ac:spMkLst>
            <pc:docMk/>
            <pc:sldMk cId="963007381" sldId="286"/>
            <ac:spMk id="24" creationId="{B83B2D3E-FB21-45A2-9BF9-AD8F7D534E82}"/>
          </ac:spMkLst>
        </pc:spChg>
        <pc:spChg chg="mod">
          <ac:chgData name="강 세종" userId="53415e746c590fe8" providerId="LiveId" clId="{9218E694-9645-4E4D-90CB-2B93B8B9A0A3}" dt="2022-03-03T03:57:58.893" v="3116" actId="207"/>
          <ac:spMkLst>
            <pc:docMk/>
            <pc:sldMk cId="963007381" sldId="286"/>
            <ac:spMk id="25" creationId="{4868FF23-A69E-4096-A85F-2821A9FA8FA7}"/>
          </ac:spMkLst>
        </pc:spChg>
        <pc:spChg chg="add mod">
          <ac:chgData name="강 세종" userId="53415e746c590fe8" providerId="LiveId" clId="{9218E694-9645-4E4D-90CB-2B93B8B9A0A3}" dt="2022-03-03T04:32:21.817" v="5325" actId="1036"/>
          <ac:spMkLst>
            <pc:docMk/>
            <pc:sldMk cId="963007381" sldId="286"/>
            <ac:spMk id="36" creationId="{108BC126-561C-4AD5-9F58-528331A60A83}"/>
          </ac:spMkLst>
        </pc:spChg>
        <pc:spChg chg="add mod">
          <ac:chgData name="강 세종" userId="53415e746c590fe8" providerId="LiveId" clId="{9218E694-9645-4E4D-90CB-2B93B8B9A0A3}" dt="2022-03-03T04:32:21.817" v="5325" actId="1036"/>
          <ac:spMkLst>
            <pc:docMk/>
            <pc:sldMk cId="963007381" sldId="286"/>
            <ac:spMk id="37" creationId="{5BB86053-2181-4E91-BF1E-BC4D298A6E6A}"/>
          </ac:spMkLst>
        </pc:spChg>
        <pc:spChg chg="add mod">
          <ac:chgData name="강 세종" userId="53415e746c590fe8" providerId="LiveId" clId="{9218E694-9645-4E4D-90CB-2B93B8B9A0A3}" dt="2022-03-03T04:32:21.817" v="5325" actId="1036"/>
          <ac:spMkLst>
            <pc:docMk/>
            <pc:sldMk cId="963007381" sldId="286"/>
            <ac:spMk id="38" creationId="{FB3CE3C2-7E8E-4B99-A52A-A60B7D4509DF}"/>
          </ac:spMkLst>
        </pc:spChg>
        <pc:spChg chg="add mod">
          <ac:chgData name="강 세종" userId="53415e746c590fe8" providerId="LiveId" clId="{9218E694-9645-4E4D-90CB-2B93B8B9A0A3}" dt="2022-03-03T04:32:21.817" v="5325" actId="1036"/>
          <ac:spMkLst>
            <pc:docMk/>
            <pc:sldMk cId="963007381" sldId="286"/>
            <ac:spMk id="39" creationId="{7F41B3BC-456D-4A8B-972B-2B27E7C0481F}"/>
          </ac:spMkLst>
        </pc:spChg>
        <pc:spChg chg="add mod">
          <ac:chgData name="강 세종" userId="53415e746c590fe8" providerId="LiveId" clId="{9218E694-9645-4E4D-90CB-2B93B8B9A0A3}" dt="2022-03-03T04:32:21.817" v="5325" actId="1036"/>
          <ac:spMkLst>
            <pc:docMk/>
            <pc:sldMk cId="963007381" sldId="286"/>
            <ac:spMk id="40" creationId="{4C9F0EDE-0D36-4B6C-9E30-597BBBAC294E}"/>
          </ac:spMkLst>
        </pc:spChg>
        <pc:spChg chg="add mod">
          <ac:chgData name="강 세종" userId="53415e746c590fe8" providerId="LiveId" clId="{9218E694-9645-4E4D-90CB-2B93B8B9A0A3}" dt="2022-03-03T04:32:21.817" v="5325" actId="1036"/>
          <ac:spMkLst>
            <pc:docMk/>
            <pc:sldMk cId="963007381" sldId="286"/>
            <ac:spMk id="41" creationId="{3464B8F7-C1DB-4A6F-88C6-F2E795B0612A}"/>
          </ac:spMkLst>
        </pc:spChg>
        <pc:spChg chg="add mod">
          <ac:chgData name="강 세종" userId="53415e746c590fe8" providerId="LiveId" clId="{9218E694-9645-4E4D-90CB-2B93B8B9A0A3}" dt="2022-03-03T04:32:21.817" v="5325" actId="1036"/>
          <ac:spMkLst>
            <pc:docMk/>
            <pc:sldMk cId="963007381" sldId="286"/>
            <ac:spMk id="42" creationId="{0B1AA041-50E1-47CD-AFAF-7A10174D9AAA}"/>
          </ac:spMkLst>
        </pc:spChg>
        <pc:spChg chg="mod">
          <ac:chgData name="강 세종" userId="53415e746c590fe8" providerId="LiveId" clId="{9218E694-9645-4E4D-90CB-2B93B8B9A0A3}" dt="2022-03-03T04:36:55.382" v="5333" actId="14100"/>
          <ac:spMkLst>
            <pc:docMk/>
            <pc:sldMk cId="963007381" sldId="286"/>
            <ac:spMk id="46" creationId="{35382A30-5255-4188-88D1-05D87D67A242}"/>
          </ac:spMkLst>
        </pc:spChg>
        <pc:spChg chg="mod">
          <ac:chgData name="강 세종" userId="53415e746c590fe8" providerId="LiveId" clId="{9218E694-9645-4E4D-90CB-2B93B8B9A0A3}" dt="2022-03-03T04:36:57.210" v="5334" actId="14100"/>
          <ac:spMkLst>
            <pc:docMk/>
            <pc:sldMk cId="963007381" sldId="286"/>
            <ac:spMk id="47" creationId="{5EFBBEC2-1BB3-485C-87C5-C280EBB0567B}"/>
          </ac:spMkLst>
        </pc:spChg>
        <pc:spChg chg="mod">
          <ac:chgData name="강 세종" userId="53415e746c590fe8" providerId="LiveId" clId="{9218E694-9645-4E4D-90CB-2B93B8B9A0A3}" dt="2022-03-03T03:58:15.634" v="3125"/>
          <ac:spMkLst>
            <pc:docMk/>
            <pc:sldMk cId="963007381" sldId="286"/>
            <ac:spMk id="48" creationId="{DB4C7888-6480-43F8-99B6-BE51539278A5}"/>
          </ac:spMkLst>
        </pc:spChg>
        <pc:spChg chg="mod">
          <ac:chgData name="강 세종" userId="53415e746c590fe8" providerId="LiveId" clId="{9218E694-9645-4E4D-90CB-2B93B8B9A0A3}" dt="2022-03-03T04:31:56.964" v="5308" actId="1035"/>
          <ac:spMkLst>
            <pc:docMk/>
            <pc:sldMk cId="963007381" sldId="286"/>
            <ac:spMk id="49" creationId="{1399FCF3-11FF-4BBA-82BD-6BCC9C512038}"/>
          </ac:spMkLst>
        </pc:spChg>
      </pc:sldChg>
      <pc:sldChg chg="add del">
        <pc:chgData name="강 세종" userId="53415e746c590fe8" providerId="LiveId" clId="{9218E694-9645-4E4D-90CB-2B93B8B9A0A3}" dt="2022-03-03T03:58:08.150" v="3118" actId="47"/>
        <pc:sldMkLst>
          <pc:docMk/>
          <pc:sldMk cId="2895278838" sldId="287"/>
        </pc:sldMkLst>
      </pc:sldChg>
      <pc:sldChg chg="delSp modSp new mod">
        <pc:chgData name="강 세종" userId="53415e746c590fe8" providerId="LiveId" clId="{9218E694-9645-4E4D-90CB-2B93B8B9A0A3}" dt="2022-03-03T04:15:04.531" v="4053" actId="14100"/>
        <pc:sldMkLst>
          <pc:docMk/>
          <pc:sldMk cId="3954444624" sldId="287"/>
        </pc:sldMkLst>
        <pc:spChg chg="del">
          <ac:chgData name="강 세종" userId="53415e746c590fe8" providerId="LiveId" clId="{9218E694-9645-4E4D-90CB-2B93B8B9A0A3}" dt="2022-03-03T04:14:45.852" v="4032" actId="478"/>
          <ac:spMkLst>
            <pc:docMk/>
            <pc:sldMk cId="3954444624" sldId="287"/>
            <ac:spMk id="2" creationId="{06AFB5B0-9F2D-4B3E-840A-25C24305EED3}"/>
          </ac:spMkLst>
        </pc:spChg>
        <pc:spChg chg="mod">
          <ac:chgData name="강 세종" userId="53415e746c590fe8" providerId="LiveId" clId="{9218E694-9645-4E4D-90CB-2B93B8B9A0A3}" dt="2022-03-03T04:15:04.531" v="4053" actId="14100"/>
          <ac:spMkLst>
            <pc:docMk/>
            <pc:sldMk cId="3954444624" sldId="287"/>
            <ac:spMk id="3" creationId="{8D76AF1E-9DC2-48DE-B30F-B00D2BABF3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4E65-9F79-4AB9-89DA-05E169E2244D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C0632-A802-4E31-8C16-C2F956C4E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38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4E65-9F79-4AB9-89DA-05E169E2244D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C0632-A802-4E31-8C16-C2F956C4E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57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4E65-9F79-4AB9-89DA-05E169E2244D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C0632-A802-4E31-8C16-C2F956C4E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54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4E65-9F79-4AB9-89DA-05E169E2244D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C0632-A802-4E31-8C16-C2F956C4E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18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4E65-9F79-4AB9-89DA-05E169E2244D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C0632-A802-4E31-8C16-C2F956C4E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50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4E65-9F79-4AB9-89DA-05E169E2244D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C0632-A802-4E31-8C16-C2F956C4E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7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4E65-9F79-4AB9-89DA-05E169E2244D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C0632-A802-4E31-8C16-C2F956C4E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49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4E65-9F79-4AB9-89DA-05E169E2244D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C0632-A802-4E31-8C16-C2F956C4E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12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4E65-9F79-4AB9-89DA-05E169E2244D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C0632-A802-4E31-8C16-C2F956C4E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30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4E65-9F79-4AB9-89DA-05E169E2244D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C0632-A802-4E31-8C16-C2F956C4E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64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4E65-9F79-4AB9-89DA-05E169E2244D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C0632-A802-4E31-8C16-C2F956C4E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87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74E65-9F79-4AB9-89DA-05E169E2244D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C0632-A802-4E31-8C16-C2F956C4E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69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GIF"/><Relationship Id="rId4" Type="http://schemas.openxmlformats.org/officeDocument/2006/relationships/image" Target="../media/image21.G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사각형: 둥근 위쪽 모서리 21">
            <a:extLst>
              <a:ext uri="{FF2B5EF4-FFF2-40B4-BE49-F238E27FC236}">
                <a16:creationId xmlns:a16="http://schemas.microsoft.com/office/drawing/2014/main" id="{4F791733-F374-43C4-9D2E-6C1CD79FCD5B}"/>
              </a:ext>
            </a:extLst>
          </p:cNvPr>
          <p:cNvSpPr/>
          <p:nvPr/>
        </p:nvSpPr>
        <p:spPr>
          <a:xfrm>
            <a:off x="2768367" y="1686187"/>
            <a:ext cx="6660859" cy="3547191"/>
          </a:xfrm>
          <a:prstGeom prst="roundRect">
            <a:avLst>
              <a:gd name="adj" fmla="val 3185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>
              <a:lnSpc>
                <a:spcPct val="200000"/>
              </a:lnSpc>
            </a:pP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사각형: 둥근 위쪽 모서리 21">
            <a:extLst>
              <a:ext uri="{FF2B5EF4-FFF2-40B4-BE49-F238E27FC236}">
                <a16:creationId xmlns:a16="http://schemas.microsoft.com/office/drawing/2014/main" id="{4F791733-F374-43C4-9D2E-6C1CD79FCD5B}"/>
              </a:ext>
            </a:extLst>
          </p:cNvPr>
          <p:cNvSpPr/>
          <p:nvPr/>
        </p:nvSpPr>
        <p:spPr>
          <a:xfrm>
            <a:off x="2771163" y="1684218"/>
            <a:ext cx="6660858" cy="1328686"/>
          </a:xfrm>
          <a:prstGeom prst="round2SameRect">
            <a:avLst>
              <a:gd name="adj1" fmla="val 8292"/>
              <a:gd name="adj2" fmla="val 0"/>
            </a:avLst>
          </a:prstGeom>
          <a:solidFill>
            <a:srgbClr val="E6F4F4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300000"/>
              </a:lnSpc>
            </a:pPr>
            <a:endParaRPr lang="en-US" altLang="ko-KR" sz="44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5E8DC0D-0EAC-44D5-BEAC-B386D57701CF}"/>
              </a:ext>
            </a:extLst>
          </p:cNvPr>
          <p:cNvSpPr/>
          <p:nvPr/>
        </p:nvSpPr>
        <p:spPr>
          <a:xfrm>
            <a:off x="2986597" y="1839408"/>
            <a:ext cx="1324084" cy="282337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+mj-lt"/>
              </a:rPr>
              <a:t>웹 프로젝트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771163" y="3013332"/>
            <a:ext cx="6660857" cy="2211655"/>
            <a:chOff x="4372181" y="3183464"/>
            <a:chExt cx="3447635" cy="1473159"/>
          </a:xfrm>
        </p:grpSpPr>
        <p:sp>
          <p:nvSpPr>
            <p:cNvPr id="23" name="사각형: 둥근 위쪽 모서리 22">
              <a:extLst>
                <a:ext uri="{FF2B5EF4-FFF2-40B4-BE49-F238E27FC236}">
                  <a16:creationId xmlns:a16="http://schemas.microsoft.com/office/drawing/2014/main" id="{4194C997-39B3-45D4-9CBE-3BC8456D11FD}"/>
                </a:ext>
              </a:extLst>
            </p:cNvPr>
            <p:cNvSpPr/>
            <p:nvPr/>
          </p:nvSpPr>
          <p:spPr>
            <a:xfrm>
              <a:off x="4372183" y="3183464"/>
              <a:ext cx="3447633" cy="411115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1600" b="1" dirty="0" err="1">
                  <a:solidFill>
                    <a:srgbClr val="404040"/>
                  </a:solidFill>
                  <a:latin typeface="+mj-lt"/>
                </a:rPr>
                <a:t>전근우</a:t>
              </a:r>
              <a:endParaRPr lang="en-US" altLang="ko-KR" sz="1600" b="1" dirty="0">
                <a:solidFill>
                  <a:srgbClr val="404040"/>
                </a:solidFill>
                <a:latin typeface="+mj-lt"/>
              </a:endParaRPr>
            </a:p>
          </p:txBody>
        </p: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B83B2D3E-FB21-45A2-9BF9-AD8F7D534E82}"/>
                </a:ext>
              </a:extLst>
            </p:cNvPr>
            <p:cNvSpPr/>
            <p:nvPr/>
          </p:nvSpPr>
          <p:spPr>
            <a:xfrm>
              <a:off x="4372182" y="4295053"/>
              <a:ext cx="3447633" cy="361570"/>
            </a:xfrm>
            <a:prstGeom prst="round2SameRect">
              <a:avLst>
                <a:gd name="adj1" fmla="val 0"/>
                <a:gd name="adj2" fmla="val 17912"/>
              </a:avLst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rgbClr val="404040"/>
                  </a:solidFill>
                  <a:latin typeface="+mj-lt"/>
                </a:rPr>
                <a:t>강수아</a:t>
              </a:r>
            </a:p>
          </p:txBody>
        </p:sp>
        <p:sp>
          <p:nvSpPr>
            <p:cNvPr id="25" name="사각형: 둥근 위쪽 모서리 24">
              <a:extLst>
                <a:ext uri="{FF2B5EF4-FFF2-40B4-BE49-F238E27FC236}">
                  <a16:creationId xmlns:a16="http://schemas.microsoft.com/office/drawing/2014/main" id="{4868FF23-A69E-4096-A85F-2821A9FA8FA7}"/>
                </a:ext>
              </a:extLst>
            </p:cNvPr>
            <p:cNvSpPr/>
            <p:nvPr/>
          </p:nvSpPr>
          <p:spPr>
            <a:xfrm>
              <a:off x="4372181" y="3596077"/>
              <a:ext cx="3447633" cy="352425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>
                  <a:solidFill>
                    <a:srgbClr val="404040"/>
                  </a:solidFill>
                  <a:latin typeface="+mj-lt"/>
                </a:rPr>
                <a:t>주윤찬</a:t>
              </a:r>
              <a:endParaRPr lang="ko-KR" altLang="en-US" sz="1600" b="1" dirty="0">
                <a:solidFill>
                  <a:srgbClr val="404040"/>
                </a:solidFill>
                <a:latin typeface="+mj-lt"/>
              </a:endParaRPr>
            </a:p>
          </p:txBody>
        </p:sp>
        <p:sp>
          <p:nvSpPr>
            <p:cNvPr id="35" name="사각형: 둥근 위쪽 모서리 34">
              <a:extLst>
                <a:ext uri="{FF2B5EF4-FFF2-40B4-BE49-F238E27FC236}">
                  <a16:creationId xmlns:a16="http://schemas.microsoft.com/office/drawing/2014/main" id="{13CB5A11-BDBD-4C3C-A171-6044CAC882A9}"/>
                </a:ext>
              </a:extLst>
            </p:cNvPr>
            <p:cNvSpPr/>
            <p:nvPr/>
          </p:nvSpPr>
          <p:spPr>
            <a:xfrm>
              <a:off x="4372182" y="3942628"/>
              <a:ext cx="3447633" cy="352425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rgbClr val="404040"/>
                  </a:solidFill>
                  <a:latin typeface="+mj-lt"/>
                </a:rPr>
                <a:t>김지훈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EEA53B-94E0-4235-9B02-4E99A6762AAD}"/>
              </a:ext>
            </a:extLst>
          </p:cNvPr>
          <p:cNvGrpSpPr/>
          <p:nvPr/>
        </p:nvGrpSpPr>
        <p:grpSpPr>
          <a:xfrm>
            <a:off x="2914597" y="2881461"/>
            <a:ext cx="74027" cy="267814"/>
            <a:chOff x="366972" y="527937"/>
            <a:chExt cx="74027" cy="267814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5ED584B-9283-4443-9A3E-985A35FC6DCC}"/>
                </a:ext>
              </a:extLst>
            </p:cNvPr>
            <p:cNvSpPr/>
            <p:nvPr/>
          </p:nvSpPr>
          <p:spPr>
            <a:xfrm>
              <a:off x="368999" y="527937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6536B8E-37E5-4F3C-86F9-D521045FD597}"/>
                </a:ext>
              </a:extLst>
            </p:cNvPr>
            <p:cNvSpPr/>
            <p:nvPr/>
          </p:nvSpPr>
          <p:spPr>
            <a:xfrm>
              <a:off x="366972" y="723751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C6977BD-8BFA-429B-8EE2-D862EBF9757B}"/>
                </a:ext>
              </a:extLst>
            </p:cNvPr>
            <p:cNvSpPr/>
            <p:nvPr/>
          </p:nvSpPr>
          <p:spPr>
            <a:xfrm>
              <a:off x="388572" y="552703"/>
              <a:ext cx="252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E5CA9CA-B088-44EB-81FD-94B4CD3EFAD0}"/>
              </a:ext>
            </a:extLst>
          </p:cNvPr>
          <p:cNvGrpSpPr/>
          <p:nvPr/>
        </p:nvGrpSpPr>
        <p:grpSpPr>
          <a:xfrm>
            <a:off x="9230603" y="2881461"/>
            <a:ext cx="74027" cy="267814"/>
            <a:chOff x="366972" y="527937"/>
            <a:chExt cx="74027" cy="26781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7B16FAF-1345-4E0B-A578-4D6F94BD1F52}"/>
                </a:ext>
              </a:extLst>
            </p:cNvPr>
            <p:cNvSpPr/>
            <p:nvPr/>
          </p:nvSpPr>
          <p:spPr>
            <a:xfrm>
              <a:off x="368999" y="527937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4657586-939D-4F6D-8560-05848DF46D3A}"/>
                </a:ext>
              </a:extLst>
            </p:cNvPr>
            <p:cNvSpPr/>
            <p:nvPr/>
          </p:nvSpPr>
          <p:spPr>
            <a:xfrm>
              <a:off x="366972" y="723751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96D7645-6A58-4558-A875-7067F7C64E9B}"/>
                </a:ext>
              </a:extLst>
            </p:cNvPr>
            <p:cNvSpPr/>
            <p:nvPr/>
          </p:nvSpPr>
          <p:spPr>
            <a:xfrm>
              <a:off x="388572" y="552703"/>
              <a:ext cx="252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C944784-0C37-4EDE-9D20-7C1038EE36F9}"/>
              </a:ext>
            </a:extLst>
          </p:cNvPr>
          <p:cNvSpPr txBox="1"/>
          <p:nvPr/>
        </p:nvSpPr>
        <p:spPr>
          <a:xfrm>
            <a:off x="5969480" y="5806991"/>
            <a:ext cx="5771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404040"/>
                </a:solidFill>
              </a:rPr>
              <a:t>2022.03.03</a:t>
            </a:r>
          </a:p>
          <a:p>
            <a:pPr algn="r"/>
            <a:r>
              <a:rPr lang="ko-KR" altLang="en-US" sz="1600" dirty="0" err="1">
                <a:solidFill>
                  <a:srgbClr val="404040"/>
                </a:solidFill>
              </a:rPr>
              <a:t>빅데이터활용</a:t>
            </a:r>
            <a:r>
              <a:rPr lang="ko-KR" altLang="en-US" sz="1600" dirty="0">
                <a:solidFill>
                  <a:srgbClr val="404040"/>
                </a:solidFill>
              </a:rPr>
              <a:t> 자바</a:t>
            </a:r>
            <a:r>
              <a:rPr lang="en-US" altLang="ko-KR" sz="1600" dirty="0">
                <a:solidFill>
                  <a:srgbClr val="404040"/>
                </a:solidFill>
              </a:rPr>
              <a:t>, </a:t>
            </a:r>
            <a:r>
              <a:rPr lang="ko-KR" altLang="en-US" sz="1600" dirty="0">
                <a:solidFill>
                  <a:srgbClr val="404040"/>
                </a:solidFill>
              </a:rPr>
              <a:t>파이썬 개발자 양성 과정 </a:t>
            </a:r>
            <a:r>
              <a:rPr lang="en-US" altLang="ko-KR" sz="1600" dirty="0">
                <a:solidFill>
                  <a:srgbClr val="404040"/>
                </a:solidFill>
              </a:rPr>
              <a:t>– 1</a:t>
            </a:r>
            <a:r>
              <a:rPr lang="ko-KR" altLang="en-US" sz="1600" dirty="0">
                <a:solidFill>
                  <a:srgbClr val="404040"/>
                </a:solidFill>
              </a:rPr>
              <a:t>조</a:t>
            </a:r>
            <a:endParaRPr lang="en-US" altLang="ko-KR" sz="1600" dirty="0">
              <a:solidFill>
                <a:srgbClr val="40404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ACE17F-AD65-4CE2-BCE7-7B3DAE32400B}"/>
              </a:ext>
            </a:extLst>
          </p:cNvPr>
          <p:cNvSpPr txBox="1"/>
          <p:nvPr/>
        </p:nvSpPr>
        <p:spPr>
          <a:xfrm>
            <a:off x="3703475" y="2237855"/>
            <a:ext cx="45320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rgbClr val="404040"/>
                </a:solidFill>
              </a:rPr>
              <a:t>인강 사이트 제작</a:t>
            </a:r>
          </a:p>
        </p:txBody>
      </p:sp>
    </p:spTree>
    <p:extLst>
      <p:ext uri="{BB962C8B-B14F-4D97-AF65-F5344CB8AC3E}">
        <p14:creationId xmlns:p14="http://schemas.microsoft.com/office/powerpoint/2010/main" val="15557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399FCF3-11FF-4BBA-82BD-6BCC9C512038}"/>
              </a:ext>
            </a:extLst>
          </p:cNvPr>
          <p:cNvSpPr/>
          <p:nvPr/>
        </p:nvSpPr>
        <p:spPr>
          <a:xfrm>
            <a:off x="1752600" y="333768"/>
            <a:ext cx="10172700" cy="6190465"/>
          </a:xfrm>
          <a:prstGeom prst="roundRect">
            <a:avLst>
              <a:gd name="adj" fmla="val 1193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400" b="1" dirty="0">
              <a:solidFill>
                <a:srgbClr val="404040"/>
              </a:solidFill>
              <a:latin typeface="+mj-lt"/>
            </a:endParaRPr>
          </a:p>
        </p:txBody>
      </p:sp>
      <p:sp>
        <p:nvSpPr>
          <p:cNvPr id="22" name="사각형: 둥근 위쪽 모서리 21">
            <a:extLst>
              <a:ext uri="{FF2B5EF4-FFF2-40B4-BE49-F238E27FC236}">
                <a16:creationId xmlns:a16="http://schemas.microsoft.com/office/drawing/2014/main" id="{4F791733-F374-43C4-9D2E-6C1CD79FCD5B}"/>
              </a:ext>
            </a:extLst>
          </p:cNvPr>
          <p:cNvSpPr/>
          <p:nvPr/>
        </p:nvSpPr>
        <p:spPr>
          <a:xfrm>
            <a:off x="175677" y="341407"/>
            <a:ext cx="1414998" cy="806952"/>
          </a:xfrm>
          <a:prstGeom prst="round2SameRect">
            <a:avLst>
              <a:gd name="adj1" fmla="val 6362"/>
              <a:gd name="adj2" fmla="val 0"/>
            </a:avLst>
          </a:prstGeom>
          <a:solidFill>
            <a:srgbClr val="E6F4F4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30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</a:p>
        </p:txBody>
      </p:sp>
      <p:sp>
        <p:nvSpPr>
          <p:cNvPr id="23" name="사각형: 둥근 위쪽 모서리 22">
            <a:extLst>
              <a:ext uri="{FF2B5EF4-FFF2-40B4-BE49-F238E27FC236}">
                <a16:creationId xmlns:a16="http://schemas.microsoft.com/office/drawing/2014/main" id="{4194C997-39B3-45D4-9CBE-3BC8456D11FD}"/>
              </a:ext>
            </a:extLst>
          </p:cNvPr>
          <p:cNvSpPr/>
          <p:nvPr/>
        </p:nvSpPr>
        <p:spPr>
          <a:xfrm>
            <a:off x="175677" y="1152323"/>
            <a:ext cx="1414998" cy="41111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목표와 개발 환경</a:t>
            </a:r>
          </a:p>
        </p:txBody>
      </p:sp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id="{B83B2D3E-FB21-45A2-9BF9-AD8F7D534E82}"/>
              </a:ext>
            </a:extLst>
          </p:cNvPr>
          <p:cNvSpPr/>
          <p:nvPr/>
        </p:nvSpPr>
        <p:spPr>
          <a:xfrm>
            <a:off x="175677" y="2963264"/>
            <a:ext cx="1414998" cy="352425"/>
          </a:xfrm>
          <a:prstGeom prst="round2SameRect">
            <a:avLst>
              <a:gd name="adj1" fmla="val 0"/>
              <a:gd name="adj2" fmla="val 17912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소감</a:t>
            </a: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4868FF23-A69E-4096-A85F-2821A9FA8FA7}"/>
              </a:ext>
            </a:extLst>
          </p:cNvPr>
          <p:cNvSpPr/>
          <p:nvPr/>
        </p:nvSpPr>
        <p:spPr>
          <a:xfrm>
            <a:off x="175678" y="2619141"/>
            <a:ext cx="1414998" cy="35802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prstClr val="white"/>
                </a:solidFill>
              </a:rPr>
              <a:t>주요 기능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EEA53B-94E0-4235-9B02-4E99A6762AAD}"/>
              </a:ext>
            </a:extLst>
          </p:cNvPr>
          <p:cNvGrpSpPr/>
          <p:nvPr/>
        </p:nvGrpSpPr>
        <p:grpSpPr>
          <a:xfrm>
            <a:off x="221942" y="1008535"/>
            <a:ext cx="74027" cy="267814"/>
            <a:chOff x="366972" y="527937"/>
            <a:chExt cx="74027" cy="267814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5ED584B-9283-4443-9A3E-985A35FC6DCC}"/>
                </a:ext>
              </a:extLst>
            </p:cNvPr>
            <p:cNvSpPr/>
            <p:nvPr/>
          </p:nvSpPr>
          <p:spPr>
            <a:xfrm>
              <a:off x="368999" y="527937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6536B8E-37E5-4F3C-86F9-D521045FD597}"/>
                </a:ext>
              </a:extLst>
            </p:cNvPr>
            <p:cNvSpPr/>
            <p:nvPr/>
          </p:nvSpPr>
          <p:spPr>
            <a:xfrm>
              <a:off x="366972" y="723751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C6977BD-8BFA-429B-8EE2-D862EBF9757B}"/>
                </a:ext>
              </a:extLst>
            </p:cNvPr>
            <p:cNvSpPr/>
            <p:nvPr/>
          </p:nvSpPr>
          <p:spPr>
            <a:xfrm>
              <a:off x="388572" y="552703"/>
              <a:ext cx="252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E5CA9CA-B088-44EB-81FD-94B4CD3EFAD0}"/>
              </a:ext>
            </a:extLst>
          </p:cNvPr>
          <p:cNvGrpSpPr/>
          <p:nvPr/>
        </p:nvGrpSpPr>
        <p:grpSpPr>
          <a:xfrm>
            <a:off x="1458363" y="1008535"/>
            <a:ext cx="74027" cy="267814"/>
            <a:chOff x="366972" y="527937"/>
            <a:chExt cx="74027" cy="26781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7B16FAF-1345-4E0B-A578-4D6F94BD1F52}"/>
                </a:ext>
              </a:extLst>
            </p:cNvPr>
            <p:cNvSpPr/>
            <p:nvPr/>
          </p:nvSpPr>
          <p:spPr>
            <a:xfrm>
              <a:off x="368999" y="527937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4657586-939D-4F6D-8560-05848DF46D3A}"/>
                </a:ext>
              </a:extLst>
            </p:cNvPr>
            <p:cNvSpPr/>
            <p:nvPr/>
          </p:nvSpPr>
          <p:spPr>
            <a:xfrm>
              <a:off x="366972" y="723751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96D7645-6A58-4558-A875-7067F7C64E9B}"/>
                </a:ext>
              </a:extLst>
            </p:cNvPr>
            <p:cNvSpPr/>
            <p:nvPr/>
          </p:nvSpPr>
          <p:spPr>
            <a:xfrm>
              <a:off x="388572" y="552703"/>
              <a:ext cx="252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5E8DC0D-0EAC-44D5-BEAC-B386D57701CF}"/>
              </a:ext>
            </a:extLst>
          </p:cNvPr>
          <p:cNvSpPr/>
          <p:nvPr/>
        </p:nvSpPr>
        <p:spPr>
          <a:xfrm>
            <a:off x="433335" y="435874"/>
            <a:ext cx="900964" cy="249926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프로젝트</a:t>
            </a:r>
          </a:p>
        </p:txBody>
      </p:sp>
      <p:sp>
        <p:nvSpPr>
          <p:cNvPr id="35" name="사각형: 둥근 위쪽 모서리 34">
            <a:extLst>
              <a:ext uri="{FF2B5EF4-FFF2-40B4-BE49-F238E27FC236}">
                <a16:creationId xmlns:a16="http://schemas.microsoft.com/office/drawing/2014/main" id="{13CB5A11-BDBD-4C3C-A171-6044CAC882A9}"/>
              </a:ext>
            </a:extLst>
          </p:cNvPr>
          <p:cNvSpPr/>
          <p:nvPr/>
        </p:nvSpPr>
        <p:spPr>
          <a:xfrm>
            <a:off x="175677" y="1562214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구성</a:t>
            </a:r>
          </a:p>
        </p:txBody>
      </p:sp>
      <p:sp>
        <p:nvSpPr>
          <p:cNvPr id="46" name="사각형: 둥근 위쪽 모서리 45">
            <a:extLst>
              <a:ext uri="{FF2B5EF4-FFF2-40B4-BE49-F238E27FC236}">
                <a16:creationId xmlns:a16="http://schemas.microsoft.com/office/drawing/2014/main" id="{35382A30-5255-4188-88D1-05D87D67A242}"/>
              </a:ext>
            </a:extLst>
          </p:cNvPr>
          <p:cNvSpPr/>
          <p:nvPr/>
        </p:nvSpPr>
        <p:spPr>
          <a:xfrm>
            <a:off x="176838" y="1915950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DB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구성</a:t>
            </a:r>
          </a:p>
        </p:txBody>
      </p:sp>
      <p:sp>
        <p:nvSpPr>
          <p:cNvPr id="47" name="사각형: 둥근 위쪽 모서리 46">
            <a:extLst>
              <a:ext uri="{FF2B5EF4-FFF2-40B4-BE49-F238E27FC236}">
                <a16:creationId xmlns:a16="http://schemas.microsoft.com/office/drawing/2014/main" id="{5EFBBEC2-1BB3-485C-87C5-C280EBB0567B}"/>
              </a:ext>
            </a:extLst>
          </p:cNvPr>
          <p:cNvSpPr/>
          <p:nvPr/>
        </p:nvSpPr>
        <p:spPr>
          <a:xfrm>
            <a:off x="176838" y="2268288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업무 담당</a:t>
            </a:r>
          </a:p>
        </p:txBody>
      </p:sp>
      <p:sp>
        <p:nvSpPr>
          <p:cNvPr id="48" name="사각형: 둥근 위쪽 모서리 47">
            <a:extLst>
              <a:ext uri="{FF2B5EF4-FFF2-40B4-BE49-F238E27FC236}">
                <a16:creationId xmlns:a16="http://schemas.microsoft.com/office/drawing/2014/main" id="{DB4C7888-6480-43F8-99B6-BE51539278A5}"/>
              </a:ext>
            </a:extLst>
          </p:cNvPr>
          <p:cNvSpPr/>
          <p:nvPr/>
        </p:nvSpPr>
        <p:spPr>
          <a:xfrm>
            <a:off x="1752600" y="333768"/>
            <a:ext cx="10172700" cy="743254"/>
          </a:xfrm>
          <a:prstGeom prst="round2SameRect">
            <a:avLst/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white"/>
                </a:solidFill>
              </a:rPr>
              <a:t>주요 기능 </a:t>
            </a:r>
            <a:r>
              <a:rPr lang="en-US" altLang="ko-KR" sz="3600" b="1" kern="0" dirty="0">
                <a:solidFill>
                  <a:prstClr val="white"/>
                </a:solidFill>
              </a:rPr>
              <a:t>– </a:t>
            </a:r>
            <a:r>
              <a:rPr lang="ko-KR" altLang="en-US" sz="3600" b="1" kern="0" dirty="0">
                <a:solidFill>
                  <a:prstClr val="white"/>
                </a:solidFill>
              </a:rPr>
              <a:t>회원가입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8F36A0-F3FF-403B-AA34-FF1BC7E19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505" y="1276349"/>
            <a:ext cx="9076889" cy="50238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121945-CE90-4CAE-A2D7-2B00665E6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855" y="4731261"/>
            <a:ext cx="3181833" cy="123580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D38F5E5-F936-49DD-8FD5-2B3F8D6DCF69}"/>
              </a:ext>
            </a:extLst>
          </p:cNvPr>
          <p:cNvSpPr/>
          <p:nvPr/>
        </p:nvSpPr>
        <p:spPr>
          <a:xfrm>
            <a:off x="2617366" y="4616989"/>
            <a:ext cx="1558430" cy="80229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316118BD-701E-4E9A-90B4-D8A13F8F9DFB}"/>
              </a:ext>
            </a:extLst>
          </p:cNvPr>
          <p:cNvSpPr/>
          <p:nvPr/>
        </p:nvSpPr>
        <p:spPr>
          <a:xfrm rot="5400000" flipH="1">
            <a:off x="3160198" y="5529398"/>
            <a:ext cx="283604" cy="2040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5D9EE584-ECEC-41C5-A6CD-5C77F9EE0381}"/>
              </a:ext>
            </a:extLst>
          </p:cNvPr>
          <p:cNvSpPr/>
          <p:nvPr/>
        </p:nvSpPr>
        <p:spPr>
          <a:xfrm rot="5400000" flipH="1">
            <a:off x="7395794" y="4738402"/>
            <a:ext cx="283604" cy="2040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0E3CB56A-A815-4748-886D-313E21E00F3A}"/>
              </a:ext>
            </a:extLst>
          </p:cNvPr>
          <p:cNvSpPr/>
          <p:nvPr/>
        </p:nvSpPr>
        <p:spPr>
          <a:xfrm flipH="1">
            <a:off x="8496138" y="2626188"/>
            <a:ext cx="283604" cy="2040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A5918DFC-A4BA-4BE4-AAA7-2449233EE650}"/>
              </a:ext>
            </a:extLst>
          </p:cNvPr>
          <p:cNvSpPr/>
          <p:nvPr/>
        </p:nvSpPr>
        <p:spPr>
          <a:xfrm flipH="1">
            <a:off x="7825754" y="3827088"/>
            <a:ext cx="283604" cy="2040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5577DCBF-3740-449F-B347-ED0131D126B5}"/>
              </a:ext>
            </a:extLst>
          </p:cNvPr>
          <p:cNvSpPr/>
          <p:nvPr/>
        </p:nvSpPr>
        <p:spPr>
          <a:xfrm flipH="1">
            <a:off x="8421872" y="4412970"/>
            <a:ext cx="283604" cy="2040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119">
            <a:extLst>
              <a:ext uri="{FF2B5EF4-FFF2-40B4-BE49-F238E27FC236}">
                <a16:creationId xmlns:a16="http://schemas.microsoft.com/office/drawing/2014/main" id="{E7F1624F-B779-4DD9-90A3-0DEE35E44674}"/>
              </a:ext>
            </a:extLst>
          </p:cNvPr>
          <p:cNvSpPr/>
          <p:nvPr/>
        </p:nvSpPr>
        <p:spPr>
          <a:xfrm>
            <a:off x="2832909" y="3530756"/>
            <a:ext cx="2468933" cy="538460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</a:rPr>
              <a:t>※ </a:t>
            </a:r>
            <a:r>
              <a:rPr lang="ko-KR" altLang="en-US" sz="1200" b="1" dirty="0">
                <a:solidFill>
                  <a:srgbClr val="404040"/>
                </a:solidFill>
              </a:rPr>
              <a:t>스크립트 함수를 통해 모든 데이터마다 입력 여부 체크</a:t>
            </a:r>
          </a:p>
        </p:txBody>
      </p:sp>
      <p:sp>
        <p:nvSpPr>
          <p:cNvPr id="53" name="모서리가 둥근 직사각형 119">
            <a:extLst>
              <a:ext uri="{FF2B5EF4-FFF2-40B4-BE49-F238E27FC236}">
                <a16:creationId xmlns:a16="http://schemas.microsoft.com/office/drawing/2014/main" id="{906C6E49-63BE-4117-A15C-72C0AA7574FB}"/>
              </a:ext>
            </a:extLst>
          </p:cNvPr>
          <p:cNvSpPr/>
          <p:nvPr/>
        </p:nvSpPr>
        <p:spPr>
          <a:xfrm>
            <a:off x="2789678" y="5843527"/>
            <a:ext cx="1770353" cy="362494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rgbClr val="404040"/>
                </a:solidFill>
              </a:rPr>
              <a:t>회원가입 성공 시 화면</a:t>
            </a:r>
            <a:endParaRPr lang="ko-KR" altLang="en-US" sz="1200" b="1" dirty="0">
              <a:solidFill>
                <a:srgbClr val="404040"/>
              </a:solidFill>
            </a:endParaRPr>
          </a:p>
        </p:txBody>
      </p:sp>
      <p:sp>
        <p:nvSpPr>
          <p:cNvPr id="54" name="모서리가 둥근 직사각형 119">
            <a:extLst>
              <a:ext uri="{FF2B5EF4-FFF2-40B4-BE49-F238E27FC236}">
                <a16:creationId xmlns:a16="http://schemas.microsoft.com/office/drawing/2014/main" id="{A6145048-CC90-4E7E-AB25-436B532D2854}"/>
              </a:ext>
            </a:extLst>
          </p:cNvPr>
          <p:cNvSpPr/>
          <p:nvPr/>
        </p:nvSpPr>
        <p:spPr>
          <a:xfrm>
            <a:off x="8935995" y="2526340"/>
            <a:ext cx="1910999" cy="427222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</a:rPr>
              <a:t>Ajax</a:t>
            </a:r>
            <a:r>
              <a:rPr lang="ko-KR" altLang="en-US" sz="1200" b="1" dirty="0">
                <a:solidFill>
                  <a:srgbClr val="404040"/>
                </a:solidFill>
              </a:rPr>
              <a:t>를 활용한</a:t>
            </a:r>
            <a:endParaRPr lang="en-US" altLang="ko-KR" sz="1200" b="1" dirty="0">
              <a:solidFill>
                <a:srgbClr val="404040"/>
              </a:solidFill>
            </a:endParaRPr>
          </a:p>
          <a:p>
            <a:pPr algn="ctr"/>
            <a:r>
              <a:rPr lang="ko-KR" altLang="en-US" sz="1200" b="1" dirty="0">
                <a:solidFill>
                  <a:srgbClr val="404040"/>
                </a:solidFill>
              </a:rPr>
              <a:t>아이디 중복 확인</a:t>
            </a:r>
          </a:p>
        </p:txBody>
      </p:sp>
      <p:sp>
        <p:nvSpPr>
          <p:cNvPr id="55" name="모서리가 둥근 직사각형 119">
            <a:extLst>
              <a:ext uri="{FF2B5EF4-FFF2-40B4-BE49-F238E27FC236}">
                <a16:creationId xmlns:a16="http://schemas.microsoft.com/office/drawing/2014/main" id="{E0CECC67-163B-4E6A-9576-AD76581EF8E9}"/>
              </a:ext>
            </a:extLst>
          </p:cNvPr>
          <p:cNvSpPr/>
          <p:nvPr/>
        </p:nvSpPr>
        <p:spPr>
          <a:xfrm>
            <a:off x="8270122" y="3633852"/>
            <a:ext cx="1910999" cy="427222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</a:rPr>
              <a:t>DAUM</a:t>
            </a:r>
            <a:r>
              <a:rPr lang="ko-KR" altLang="en-US" sz="1200" b="1" dirty="0">
                <a:solidFill>
                  <a:srgbClr val="404040"/>
                </a:solidFill>
              </a:rPr>
              <a:t>의 </a:t>
            </a:r>
            <a:r>
              <a:rPr lang="en-US" altLang="ko-KR" sz="1200" b="1" dirty="0" err="1">
                <a:solidFill>
                  <a:srgbClr val="404040"/>
                </a:solidFill>
              </a:rPr>
              <a:t>openAPI</a:t>
            </a:r>
            <a:r>
              <a:rPr lang="ko-KR" altLang="en-US" sz="1200" b="1" dirty="0">
                <a:solidFill>
                  <a:srgbClr val="404040"/>
                </a:solidFill>
              </a:rPr>
              <a:t>를</a:t>
            </a:r>
            <a:endParaRPr lang="en-US" altLang="ko-KR" sz="1200" b="1" dirty="0">
              <a:solidFill>
                <a:srgbClr val="404040"/>
              </a:solidFill>
            </a:endParaRPr>
          </a:p>
          <a:p>
            <a:pPr algn="ctr"/>
            <a:r>
              <a:rPr lang="ko-KR" altLang="en-US" sz="1200" b="1" dirty="0">
                <a:solidFill>
                  <a:srgbClr val="404040"/>
                </a:solidFill>
              </a:rPr>
              <a:t>사용한 주소 찾기</a:t>
            </a:r>
          </a:p>
        </p:txBody>
      </p:sp>
      <p:sp>
        <p:nvSpPr>
          <p:cNvPr id="56" name="모서리가 둥근 직사각형 119">
            <a:extLst>
              <a:ext uri="{FF2B5EF4-FFF2-40B4-BE49-F238E27FC236}">
                <a16:creationId xmlns:a16="http://schemas.microsoft.com/office/drawing/2014/main" id="{33CEA740-6F91-4008-85EB-E0084C593A85}"/>
              </a:ext>
            </a:extLst>
          </p:cNvPr>
          <p:cNvSpPr/>
          <p:nvPr/>
        </p:nvSpPr>
        <p:spPr>
          <a:xfrm>
            <a:off x="8812085" y="4336115"/>
            <a:ext cx="1360647" cy="362494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rgbClr val="404040"/>
                </a:solidFill>
              </a:rPr>
              <a:t>홈으로 돌아가기</a:t>
            </a:r>
            <a:endParaRPr lang="ko-KR" altLang="en-US" sz="1200" b="1" dirty="0">
              <a:solidFill>
                <a:srgbClr val="404040"/>
              </a:solidFill>
            </a:endParaRPr>
          </a:p>
        </p:txBody>
      </p:sp>
      <p:sp>
        <p:nvSpPr>
          <p:cNvPr id="57" name="모서리가 둥근 직사각형 119">
            <a:extLst>
              <a:ext uri="{FF2B5EF4-FFF2-40B4-BE49-F238E27FC236}">
                <a16:creationId xmlns:a16="http://schemas.microsoft.com/office/drawing/2014/main" id="{F8072F22-F55B-445F-863E-66D178ADF7FC}"/>
              </a:ext>
            </a:extLst>
          </p:cNvPr>
          <p:cNvSpPr/>
          <p:nvPr/>
        </p:nvSpPr>
        <p:spPr>
          <a:xfrm>
            <a:off x="6822009" y="5068776"/>
            <a:ext cx="1431173" cy="362494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rgbClr val="404040"/>
                </a:solidFill>
              </a:rPr>
              <a:t>내용 전부 지우기</a:t>
            </a:r>
            <a:endParaRPr lang="ko-KR" altLang="en-US" sz="12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486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399FCF3-11FF-4BBA-82BD-6BCC9C512038}"/>
              </a:ext>
            </a:extLst>
          </p:cNvPr>
          <p:cNvSpPr/>
          <p:nvPr/>
        </p:nvSpPr>
        <p:spPr>
          <a:xfrm>
            <a:off x="1752600" y="333768"/>
            <a:ext cx="10172700" cy="6190465"/>
          </a:xfrm>
          <a:prstGeom prst="roundRect">
            <a:avLst>
              <a:gd name="adj" fmla="val 1193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400" b="1" dirty="0">
              <a:solidFill>
                <a:srgbClr val="404040"/>
              </a:solidFill>
              <a:latin typeface="+mj-lt"/>
            </a:endParaRPr>
          </a:p>
        </p:txBody>
      </p:sp>
      <p:sp>
        <p:nvSpPr>
          <p:cNvPr id="22" name="사각형: 둥근 위쪽 모서리 21">
            <a:extLst>
              <a:ext uri="{FF2B5EF4-FFF2-40B4-BE49-F238E27FC236}">
                <a16:creationId xmlns:a16="http://schemas.microsoft.com/office/drawing/2014/main" id="{4F791733-F374-43C4-9D2E-6C1CD79FCD5B}"/>
              </a:ext>
            </a:extLst>
          </p:cNvPr>
          <p:cNvSpPr/>
          <p:nvPr/>
        </p:nvSpPr>
        <p:spPr>
          <a:xfrm>
            <a:off x="175677" y="341407"/>
            <a:ext cx="1414998" cy="806952"/>
          </a:xfrm>
          <a:prstGeom prst="round2SameRect">
            <a:avLst>
              <a:gd name="adj1" fmla="val 6362"/>
              <a:gd name="adj2" fmla="val 0"/>
            </a:avLst>
          </a:prstGeom>
          <a:solidFill>
            <a:srgbClr val="E6F4F4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30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</a:p>
        </p:txBody>
      </p:sp>
      <p:sp>
        <p:nvSpPr>
          <p:cNvPr id="23" name="사각형: 둥근 위쪽 모서리 22">
            <a:extLst>
              <a:ext uri="{FF2B5EF4-FFF2-40B4-BE49-F238E27FC236}">
                <a16:creationId xmlns:a16="http://schemas.microsoft.com/office/drawing/2014/main" id="{4194C997-39B3-45D4-9CBE-3BC8456D11FD}"/>
              </a:ext>
            </a:extLst>
          </p:cNvPr>
          <p:cNvSpPr/>
          <p:nvPr/>
        </p:nvSpPr>
        <p:spPr>
          <a:xfrm>
            <a:off x="175677" y="1152323"/>
            <a:ext cx="1414998" cy="41111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목표와 개발 환경</a:t>
            </a:r>
          </a:p>
        </p:txBody>
      </p:sp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id="{B83B2D3E-FB21-45A2-9BF9-AD8F7D534E82}"/>
              </a:ext>
            </a:extLst>
          </p:cNvPr>
          <p:cNvSpPr/>
          <p:nvPr/>
        </p:nvSpPr>
        <p:spPr>
          <a:xfrm>
            <a:off x="175677" y="2963264"/>
            <a:ext cx="1414998" cy="352425"/>
          </a:xfrm>
          <a:prstGeom prst="round2SameRect">
            <a:avLst>
              <a:gd name="adj1" fmla="val 0"/>
              <a:gd name="adj2" fmla="val 17912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소감</a:t>
            </a: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4868FF23-A69E-4096-A85F-2821A9FA8FA7}"/>
              </a:ext>
            </a:extLst>
          </p:cNvPr>
          <p:cNvSpPr/>
          <p:nvPr/>
        </p:nvSpPr>
        <p:spPr>
          <a:xfrm>
            <a:off x="175678" y="2619141"/>
            <a:ext cx="1414998" cy="35802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prstClr val="white"/>
                </a:solidFill>
              </a:rPr>
              <a:t>주요 기능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EEA53B-94E0-4235-9B02-4E99A6762AAD}"/>
              </a:ext>
            </a:extLst>
          </p:cNvPr>
          <p:cNvGrpSpPr/>
          <p:nvPr/>
        </p:nvGrpSpPr>
        <p:grpSpPr>
          <a:xfrm>
            <a:off x="221942" y="1008535"/>
            <a:ext cx="74027" cy="267814"/>
            <a:chOff x="366972" y="527937"/>
            <a:chExt cx="74027" cy="267814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5ED584B-9283-4443-9A3E-985A35FC6DCC}"/>
                </a:ext>
              </a:extLst>
            </p:cNvPr>
            <p:cNvSpPr/>
            <p:nvPr/>
          </p:nvSpPr>
          <p:spPr>
            <a:xfrm>
              <a:off x="368999" y="527937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6536B8E-37E5-4F3C-86F9-D521045FD597}"/>
                </a:ext>
              </a:extLst>
            </p:cNvPr>
            <p:cNvSpPr/>
            <p:nvPr/>
          </p:nvSpPr>
          <p:spPr>
            <a:xfrm>
              <a:off x="366972" y="723751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C6977BD-8BFA-429B-8EE2-D862EBF9757B}"/>
                </a:ext>
              </a:extLst>
            </p:cNvPr>
            <p:cNvSpPr/>
            <p:nvPr/>
          </p:nvSpPr>
          <p:spPr>
            <a:xfrm>
              <a:off x="388572" y="552703"/>
              <a:ext cx="252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E5CA9CA-B088-44EB-81FD-94B4CD3EFAD0}"/>
              </a:ext>
            </a:extLst>
          </p:cNvPr>
          <p:cNvGrpSpPr/>
          <p:nvPr/>
        </p:nvGrpSpPr>
        <p:grpSpPr>
          <a:xfrm>
            <a:off x="1458363" y="1008535"/>
            <a:ext cx="74027" cy="267814"/>
            <a:chOff x="366972" y="527937"/>
            <a:chExt cx="74027" cy="26781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7B16FAF-1345-4E0B-A578-4D6F94BD1F52}"/>
                </a:ext>
              </a:extLst>
            </p:cNvPr>
            <p:cNvSpPr/>
            <p:nvPr/>
          </p:nvSpPr>
          <p:spPr>
            <a:xfrm>
              <a:off x="368999" y="527937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4657586-939D-4F6D-8560-05848DF46D3A}"/>
                </a:ext>
              </a:extLst>
            </p:cNvPr>
            <p:cNvSpPr/>
            <p:nvPr/>
          </p:nvSpPr>
          <p:spPr>
            <a:xfrm>
              <a:off x="366972" y="723751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96D7645-6A58-4558-A875-7067F7C64E9B}"/>
                </a:ext>
              </a:extLst>
            </p:cNvPr>
            <p:cNvSpPr/>
            <p:nvPr/>
          </p:nvSpPr>
          <p:spPr>
            <a:xfrm>
              <a:off x="388572" y="552703"/>
              <a:ext cx="252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5E8DC0D-0EAC-44D5-BEAC-B386D57701CF}"/>
              </a:ext>
            </a:extLst>
          </p:cNvPr>
          <p:cNvSpPr/>
          <p:nvPr/>
        </p:nvSpPr>
        <p:spPr>
          <a:xfrm>
            <a:off x="433335" y="435874"/>
            <a:ext cx="900964" cy="249926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프로젝트</a:t>
            </a:r>
          </a:p>
        </p:txBody>
      </p:sp>
      <p:sp>
        <p:nvSpPr>
          <p:cNvPr id="35" name="사각형: 둥근 위쪽 모서리 34">
            <a:extLst>
              <a:ext uri="{FF2B5EF4-FFF2-40B4-BE49-F238E27FC236}">
                <a16:creationId xmlns:a16="http://schemas.microsoft.com/office/drawing/2014/main" id="{13CB5A11-BDBD-4C3C-A171-6044CAC882A9}"/>
              </a:ext>
            </a:extLst>
          </p:cNvPr>
          <p:cNvSpPr/>
          <p:nvPr/>
        </p:nvSpPr>
        <p:spPr>
          <a:xfrm>
            <a:off x="175677" y="1562214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구성</a:t>
            </a:r>
          </a:p>
        </p:txBody>
      </p:sp>
      <p:sp>
        <p:nvSpPr>
          <p:cNvPr id="46" name="사각형: 둥근 위쪽 모서리 45">
            <a:extLst>
              <a:ext uri="{FF2B5EF4-FFF2-40B4-BE49-F238E27FC236}">
                <a16:creationId xmlns:a16="http://schemas.microsoft.com/office/drawing/2014/main" id="{35382A30-5255-4188-88D1-05D87D67A242}"/>
              </a:ext>
            </a:extLst>
          </p:cNvPr>
          <p:cNvSpPr/>
          <p:nvPr/>
        </p:nvSpPr>
        <p:spPr>
          <a:xfrm>
            <a:off x="176838" y="1915950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DB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구성</a:t>
            </a:r>
          </a:p>
        </p:txBody>
      </p:sp>
      <p:sp>
        <p:nvSpPr>
          <p:cNvPr id="47" name="사각형: 둥근 위쪽 모서리 46">
            <a:extLst>
              <a:ext uri="{FF2B5EF4-FFF2-40B4-BE49-F238E27FC236}">
                <a16:creationId xmlns:a16="http://schemas.microsoft.com/office/drawing/2014/main" id="{5EFBBEC2-1BB3-485C-87C5-C280EBB0567B}"/>
              </a:ext>
            </a:extLst>
          </p:cNvPr>
          <p:cNvSpPr/>
          <p:nvPr/>
        </p:nvSpPr>
        <p:spPr>
          <a:xfrm>
            <a:off x="176838" y="2268288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업무 담당</a:t>
            </a:r>
          </a:p>
        </p:txBody>
      </p:sp>
      <p:sp>
        <p:nvSpPr>
          <p:cNvPr id="48" name="사각형: 둥근 위쪽 모서리 47">
            <a:extLst>
              <a:ext uri="{FF2B5EF4-FFF2-40B4-BE49-F238E27FC236}">
                <a16:creationId xmlns:a16="http://schemas.microsoft.com/office/drawing/2014/main" id="{DB4C7888-6480-43F8-99B6-BE51539278A5}"/>
              </a:ext>
            </a:extLst>
          </p:cNvPr>
          <p:cNvSpPr/>
          <p:nvPr/>
        </p:nvSpPr>
        <p:spPr>
          <a:xfrm>
            <a:off x="1752600" y="333768"/>
            <a:ext cx="10172700" cy="743254"/>
          </a:xfrm>
          <a:prstGeom prst="round2SameRect">
            <a:avLst/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white"/>
                </a:solidFill>
              </a:rPr>
              <a:t>주요 기능 </a:t>
            </a:r>
            <a:r>
              <a:rPr lang="en-US" altLang="ko-KR" sz="3600" b="1" kern="0" dirty="0">
                <a:solidFill>
                  <a:prstClr val="white"/>
                </a:solidFill>
              </a:rPr>
              <a:t>– </a:t>
            </a:r>
            <a:r>
              <a:rPr lang="ko-KR" altLang="en-US" sz="3600" b="1" kern="0" dirty="0">
                <a:solidFill>
                  <a:prstClr val="white"/>
                </a:solidFill>
              </a:rPr>
              <a:t>로그인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8D9F7D1-51D2-44F5-A8DB-9B52CB6AE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18" y="1276349"/>
            <a:ext cx="9130463" cy="5039852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BE6188F-03B6-4061-9026-A9CDE220B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679" y="3646517"/>
            <a:ext cx="4628270" cy="235161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E430D28-00AD-4324-AC5E-2820B333B048}"/>
              </a:ext>
            </a:extLst>
          </p:cNvPr>
          <p:cNvSpPr/>
          <p:nvPr/>
        </p:nvSpPr>
        <p:spPr>
          <a:xfrm>
            <a:off x="2172749" y="3615655"/>
            <a:ext cx="4714612" cy="2416029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5B86DE-2A47-47DB-803C-BDD95D9B4D93}"/>
              </a:ext>
            </a:extLst>
          </p:cNvPr>
          <p:cNvSpPr/>
          <p:nvPr/>
        </p:nvSpPr>
        <p:spPr>
          <a:xfrm>
            <a:off x="5754848" y="3615655"/>
            <a:ext cx="1130362" cy="38589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58F31692-8B56-4F1B-89E4-6C796B74A569}"/>
              </a:ext>
            </a:extLst>
          </p:cNvPr>
          <p:cNvSpPr/>
          <p:nvPr/>
        </p:nvSpPr>
        <p:spPr>
          <a:xfrm rot="10800000" flipH="1">
            <a:off x="7023906" y="3694265"/>
            <a:ext cx="283604" cy="2040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119">
            <a:extLst>
              <a:ext uri="{FF2B5EF4-FFF2-40B4-BE49-F238E27FC236}">
                <a16:creationId xmlns:a16="http://schemas.microsoft.com/office/drawing/2014/main" id="{C76AE666-9F5A-4E01-9B33-388DC5A1E808}"/>
              </a:ext>
            </a:extLst>
          </p:cNvPr>
          <p:cNvSpPr/>
          <p:nvPr/>
        </p:nvSpPr>
        <p:spPr>
          <a:xfrm>
            <a:off x="7423106" y="3608385"/>
            <a:ext cx="2000728" cy="546067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</a:rPr>
              <a:t>로그인 성공 시 변경되는</a:t>
            </a:r>
            <a:endParaRPr lang="en-US" altLang="ko-KR" sz="1200" b="1" dirty="0">
              <a:solidFill>
                <a:srgbClr val="404040"/>
              </a:solidFill>
            </a:endParaRPr>
          </a:p>
          <a:p>
            <a:pPr algn="ctr"/>
            <a:r>
              <a:rPr lang="ko-KR" altLang="en-US" sz="1200" b="1" dirty="0" err="1">
                <a:solidFill>
                  <a:srgbClr val="404040"/>
                </a:solidFill>
              </a:rPr>
              <a:t>홈화면</a:t>
            </a:r>
            <a:endParaRPr lang="ko-KR" altLang="en-US" sz="1200" b="1" dirty="0">
              <a:solidFill>
                <a:srgbClr val="404040"/>
              </a:solidFill>
            </a:endParaRPr>
          </a:p>
        </p:txBody>
      </p:sp>
      <p:sp>
        <p:nvSpPr>
          <p:cNvPr id="39" name="모서리가 둥근 직사각형 119">
            <a:extLst>
              <a:ext uri="{FF2B5EF4-FFF2-40B4-BE49-F238E27FC236}">
                <a16:creationId xmlns:a16="http://schemas.microsoft.com/office/drawing/2014/main" id="{5A0D92AA-14F0-4F0F-99B2-FEA8C1277F9A}"/>
              </a:ext>
            </a:extLst>
          </p:cNvPr>
          <p:cNvSpPr/>
          <p:nvPr/>
        </p:nvSpPr>
        <p:spPr>
          <a:xfrm>
            <a:off x="8965894" y="2550181"/>
            <a:ext cx="1904775" cy="699434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</a:rPr>
              <a:t>데이터 입력 시</a:t>
            </a:r>
            <a:r>
              <a:rPr lang="en-US" altLang="ko-KR" sz="1200" b="1" dirty="0">
                <a:solidFill>
                  <a:srgbClr val="404040"/>
                </a:solidFill>
              </a:rPr>
              <a:t> DB</a:t>
            </a:r>
            <a:r>
              <a:rPr lang="ko-KR" altLang="en-US" sz="1200" b="1" dirty="0">
                <a:solidFill>
                  <a:srgbClr val="404040"/>
                </a:solidFill>
              </a:rPr>
              <a:t>에</a:t>
            </a:r>
            <a:endParaRPr lang="en-US" altLang="ko-KR" sz="1200" b="1" dirty="0">
              <a:solidFill>
                <a:srgbClr val="404040"/>
              </a:solidFill>
            </a:endParaRPr>
          </a:p>
          <a:p>
            <a:pPr algn="ctr"/>
            <a:r>
              <a:rPr lang="ko-KR" altLang="en-US" sz="1200" b="1" dirty="0">
                <a:solidFill>
                  <a:srgbClr val="404040"/>
                </a:solidFill>
              </a:rPr>
              <a:t>있는 데이터와 비교하여 로그인 여부 처리</a:t>
            </a:r>
          </a:p>
        </p:txBody>
      </p:sp>
    </p:spTree>
    <p:extLst>
      <p:ext uri="{BB962C8B-B14F-4D97-AF65-F5344CB8AC3E}">
        <p14:creationId xmlns:p14="http://schemas.microsoft.com/office/powerpoint/2010/main" val="1052533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399FCF3-11FF-4BBA-82BD-6BCC9C512038}"/>
              </a:ext>
            </a:extLst>
          </p:cNvPr>
          <p:cNvSpPr/>
          <p:nvPr/>
        </p:nvSpPr>
        <p:spPr>
          <a:xfrm>
            <a:off x="1752600" y="333768"/>
            <a:ext cx="10172700" cy="6190465"/>
          </a:xfrm>
          <a:prstGeom prst="roundRect">
            <a:avLst>
              <a:gd name="adj" fmla="val 1193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400" b="1" dirty="0">
              <a:solidFill>
                <a:srgbClr val="404040"/>
              </a:solidFill>
              <a:latin typeface="+mj-lt"/>
            </a:endParaRPr>
          </a:p>
        </p:txBody>
      </p:sp>
      <p:sp>
        <p:nvSpPr>
          <p:cNvPr id="22" name="사각형: 둥근 위쪽 모서리 21">
            <a:extLst>
              <a:ext uri="{FF2B5EF4-FFF2-40B4-BE49-F238E27FC236}">
                <a16:creationId xmlns:a16="http://schemas.microsoft.com/office/drawing/2014/main" id="{4F791733-F374-43C4-9D2E-6C1CD79FCD5B}"/>
              </a:ext>
            </a:extLst>
          </p:cNvPr>
          <p:cNvSpPr/>
          <p:nvPr/>
        </p:nvSpPr>
        <p:spPr>
          <a:xfrm>
            <a:off x="175677" y="341407"/>
            <a:ext cx="1414998" cy="806952"/>
          </a:xfrm>
          <a:prstGeom prst="round2SameRect">
            <a:avLst>
              <a:gd name="adj1" fmla="val 6362"/>
              <a:gd name="adj2" fmla="val 0"/>
            </a:avLst>
          </a:prstGeom>
          <a:solidFill>
            <a:srgbClr val="E6F4F4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30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</a:p>
        </p:txBody>
      </p:sp>
      <p:sp>
        <p:nvSpPr>
          <p:cNvPr id="23" name="사각형: 둥근 위쪽 모서리 22">
            <a:extLst>
              <a:ext uri="{FF2B5EF4-FFF2-40B4-BE49-F238E27FC236}">
                <a16:creationId xmlns:a16="http://schemas.microsoft.com/office/drawing/2014/main" id="{4194C997-39B3-45D4-9CBE-3BC8456D11FD}"/>
              </a:ext>
            </a:extLst>
          </p:cNvPr>
          <p:cNvSpPr/>
          <p:nvPr/>
        </p:nvSpPr>
        <p:spPr>
          <a:xfrm>
            <a:off x="175677" y="1152323"/>
            <a:ext cx="1414998" cy="41111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목표와 개발 환경</a:t>
            </a:r>
          </a:p>
        </p:txBody>
      </p:sp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id="{B83B2D3E-FB21-45A2-9BF9-AD8F7D534E82}"/>
              </a:ext>
            </a:extLst>
          </p:cNvPr>
          <p:cNvSpPr/>
          <p:nvPr/>
        </p:nvSpPr>
        <p:spPr>
          <a:xfrm>
            <a:off x="175677" y="2963264"/>
            <a:ext cx="1414998" cy="352425"/>
          </a:xfrm>
          <a:prstGeom prst="round2SameRect">
            <a:avLst>
              <a:gd name="adj1" fmla="val 0"/>
              <a:gd name="adj2" fmla="val 17912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소감</a:t>
            </a: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4868FF23-A69E-4096-A85F-2821A9FA8FA7}"/>
              </a:ext>
            </a:extLst>
          </p:cNvPr>
          <p:cNvSpPr/>
          <p:nvPr/>
        </p:nvSpPr>
        <p:spPr>
          <a:xfrm>
            <a:off x="175678" y="2619141"/>
            <a:ext cx="1414998" cy="35802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prstClr val="white"/>
                </a:solidFill>
              </a:rPr>
              <a:t>주요 기능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EEA53B-94E0-4235-9B02-4E99A6762AAD}"/>
              </a:ext>
            </a:extLst>
          </p:cNvPr>
          <p:cNvGrpSpPr/>
          <p:nvPr/>
        </p:nvGrpSpPr>
        <p:grpSpPr>
          <a:xfrm>
            <a:off x="221942" y="1008535"/>
            <a:ext cx="74027" cy="267814"/>
            <a:chOff x="366972" y="527937"/>
            <a:chExt cx="74027" cy="267814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5ED584B-9283-4443-9A3E-985A35FC6DCC}"/>
                </a:ext>
              </a:extLst>
            </p:cNvPr>
            <p:cNvSpPr/>
            <p:nvPr/>
          </p:nvSpPr>
          <p:spPr>
            <a:xfrm>
              <a:off x="368999" y="527937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6536B8E-37E5-4F3C-86F9-D521045FD597}"/>
                </a:ext>
              </a:extLst>
            </p:cNvPr>
            <p:cNvSpPr/>
            <p:nvPr/>
          </p:nvSpPr>
          <p:spPr>
            <a:xfrm>
              <a:off x="366972" y="723751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C6977BD-8BFA-429B-8EE2-D862EBF9757B}"/>
                </a:ext>
              </a:extLst>
            </p:cNvPr>
            <p:cNvSpPr/>
            <p:nvPr/>
          </p:nvSpPr>
          <p:spPr>
            <a:xfrm>
              <a:off x="388572" y="552703"/>
              <a:ext cx="252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E5CA9CA-B088-44EB-81FD-94B4CD3EFAD0}"/>
              </a:ext>
            </a:extLst>
          </p:cNvPr>
          <p:cNvGrpSpPr/>
          <p:nvPr/>
        </p:nvGrpSpPr>
        <p:grpSpPr>
          <a:xfrm>
            <a:off x="1458363" y="1008535"/>
            <a:ext cx="74027" cy="267814"/>
            <a:chOff x="366972" y="527937"/>
            <a:chExt cx="74027" cy="26781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7B16FAF-1345-4E0B-A578-4D6F94BD1F52}"/>
                </a:ext>
              </a:extLst>
            </p:cNvPr>
            <p:cNvSpPr/>
            <p:nvPr/>
          </p:nvSpPr>
          <p:spPr>
            <a:xfrm>
              <a:off x="368999" y="527937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4657586-939D-4F6D-8560-05848DF46D3A}"/>
                </a:ext>
              </a:extLst>
            </p:cNvPr>
            <p:cNvSpPr/>
            <p:nvPr/>
          </p:nvSpPr>
          <p:spPr>
            <a:xfrm>
              <a:off x="366972" y="723751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96D7645-6A58-4558-A875-7067F7C64E9B}"/>
                </a:ext>
              </a:extLst>
            </p:cNvPr>
            <p:cNvSpPr/>
            <p:nvPr/>
          </p:nvSpPr>
          <p:spPr>
            <a:xfrm>
              <a:off x="388572" y="552703"/>
              <a:ext cx="252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5E8DC0D-0EAC-44D5-BEAC-B386D57701CF}"/>
              </a:ext>
            </a:extLst>
          </p:cNvPr>
          <p:cNvSpPr/>
          <p:nvPr/>
        </p:nvSpPr>
        <p:spPr>
          <a:xfrm>
            <a:off x="433335" y="435874"/>
            <a:ext cx="900964" cy="249926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프로젝트</a:t>
            </a:r>
          </a:p>
        </p:txBody>
      </p:sp>
      <p:sp>
        <p:nvSpPr>
          <p:cNvPr id="35" name="사각형: 둥근 위쪽 모서리 34">
            <a:extLst>
              <a:ext uri="{FF2B5EF4-FFF2-40B4-BE49-F238E27FC236}">
                <a16:creationId xmlns:a16="http://schemas.microsoft.com/office/drawing/2014/main" id="{13CB5A11-BDBD-4C3C-A171-6044CAC882A9}"/>
              </a:ext>
            </a:extLst>
          </p:cNvPr>
          <p:cNvSpPr/>
          <p:nvPr/>
        </p:nvSpPr>
        <p:spPr>
          <a:xfrm>
            <a:off x="175677" y="1562214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구성</a:t>
            </a:r>
          </a:p>
        </p:txBody>
      </p:sp>
      <p:sp>
        <p:nvSpPr>
          <p:cNvPr id="46" name="사각형: 둥근 위쪽 모서리 45">
            <a:extLst>
              <a:ext uri="{FF2B5EF4-FFF2-40B4-BE49-F238E27FC236}">
                <a16:creationId xmlns:a16="http://schemas.microsoft.com/office/drawing/2014/main" id="{35382A30-5255-4188-88D1-05D87D67A242}"/>
              </a:ext>
            </a:extLst>
          </p:cNvPr>
          <p:cNvSpPr/>
          <p:nvPr/>
        </p:nvSpPr>
        <p:spPr>
          <a:xfrm>
            <a:off x="176838" y="1915950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DB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구성</a:t>
            </a:r>
          </a:p>
        </p:txBody>
      </p:sp>
      <p:sp>
        <p:nvSpPr>
          <p:cNvPr id="47" name="사각형: 둥근 위쪽 모서리 46">
            <a:extLst>
              <a:ext uri="{FF2B5EF4-FFF2-40B4-BE49-F238E27FC236}">
                <a16:creationId xmlns:a16="http://schemas.microsoft.com/office/drawing/2014/main" id="{5EFBBEC2-1BB3-485C-87C5-C280EBB0567B}"/>
              </a:ext>
            </a:extLst>
          </p:cNvPr>
          <p:cNvSpPr/>
          <p:nvPr/>
        </p:nvSpPr>
        <p:spPr>
          <a:xfrm>
            <a:off x="176838" y="2268288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업무 담당</a:t>
            </a:r>
          </a:p>
        </p:txBody>
      </p:sp>
      <p:sp>
        <p:nvSpPr>
          <p:cNvPr id="48" name="사각형: 둥근 위쪽 모서리 47">
            <a:extLst>
              <a:ext uri="{FF2B5EF4-FFF2-40B4-BE49-F238E27FC236}">
                <a16:creationId xmlns:a16="http://schemas.microsoft.com/office/drawing/2014/main" id="{DB4C7888-6480-43F8-99B6-BE51539278A5}"/>
              </a:ext>
            </a:extLst>
          </p:cNvPr>
          <p:cNvSpPr/>
          <p:nvPr/>
        </p:nvSpPr>
        <p:spPr>
          <a:xfrm>
            <a:off x="1752600" y="333768"/>
            <a:ext cx="10172700" cy="743254"/>
          </a:xfrm>
          <a:prstGeom prst="round2SameRect">
            <a:avLst/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white"/>
                </a:solidFill>
              </a:rPr>
              <a:t>주요 기능 </a:t>
            </a:r>
            <a:r>
              <a:rPr lang="en-US" altLang="ko-KR" sz="3600" b="1" kern="0" dirty="0">
                <a:solidFill>
                  <a:prstClr val="white"/>
                </a:solidFill>
              </a:rPr>
              <a:t>– </a:t>
            </a:r>
            <a:r>
              <a:rPr lang="ko-KR" altLang="en-US" sz="3600" b="1" kern="0" dirty="0">
                <a:solidFill>
                  <a:prstClr val="white"/>
                </a:solidFill>
              </a:rPr>
              <a:t>마이페이지</a:t>
            </a:r>
            <a:r>
              <a:rPr lang="en-US" altLang="ko-KR" sz="3600" b="1" kern="0" dirty="0">
                <a:solidFill>
                  <a:prstClr val="white"/>
                </a:solidFill>
              </a:rPr>
              <a:t> - </a:t>
            </a:r>
            <a:r>
              <a:rPr lang="ko-KR" altLang="en-US" sz="3600" b="1" kern="0" dirty="0">
                <a:solidFill>
                  <a:prstClr val="white"/>
                </a:solidFill>
              </a:rPr>
              <a:t>회원탈퇴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0A6B0C6-39FE-4E22-A56E-EBAAE37B7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252" y="1352543"/>
            <a:ext cx="8875552" cy="48961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7C06CF-424F-42D8-A70B-17274B523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836" y="4081312"/>
            <a:ext cx="3257550" cy="13144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ABF1065-F425-4CA8-8F40-61A96C58E212}"/>
              </a:ext>
            </a:extLst>
          </p:cNvPr>
          <p:cNvSpPr/>
          <p:nvPr/>
        </p:nvSpPr>
        <p:spPr>
          <a:xfrm>
            <a:off x="4167646" y="3910522"/>
            <a:ext cx="3284639" cy="139834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1D6B7FD-76ED-4DFD-8BAD-07091F3DE802}"/>
              </a:ext>
            </a:extLst>
          </p:cNvPr>
          <p:cNvSpPr/>
          <p:nvPr/>
        </p:nvSpPr>
        <p:spPr>
          <a:xfrm>
            <a:off x="10060625" y="3145870"/>
            <a:ext cx="176167" cy="188753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404040"/>
                </a:solidFill>
              </a:rPr>
              <a:t>1</a:t>
            </a:r>
            <a:endParaRPr lang="ko-KR" altLang="en-US" sz="1400" b="1" dirty="0">
              <a:solidFill>
                <a:srgbClr val="40404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2B8238F-8B56-4346-8381-83FF6FD0E87E}"/>
              </a:ext>
            </a:extLst>
          </p:cNvPr>
          <p:cNvSpPr/>
          <p:nvPr/>
        </p:nvSpPr>
        <p:spPr>
          <a:xfrm>
            <a:off x="10035206" y="4696048"/>
            <a:ext cx="176167" cy="188753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404040"/>
                </a:solidFill>
              </a:rPr>
              <a:t>2</a:t>
            </a:r>
            <a:endParaRPr lang="ko-KR" altLang="en-US" sz="1400" b="1" dirty="0">
              <a:solidFill>
                <a:srgbClr val="404040"/>
              </a:solidFill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9384ACE4-F88E-4459-B394-C2D7A50D4E06}"/>
              </a:ext>
            </a:extLst>
          </p:cNvPr>
          <p:cNvSpPr/>
          <p:nvPr/>
        </p:nvSpPr>
        <p:spPr>
          <a:xfrm rot="10800000" flipH="1">
            <a:off x="6539574" y="3037466"/>
            <a:ext cx="283604" cy="2040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6DE24723-530D-4896-BF87-A56839858094}"/>
              </a:ext>
            </a:extLst>
          </p:cNvPr>
          <p:cNvSpPr/>
          <p:nvPr/>
        </p:nvSpPr>
        <p:spPr>
          <a:xfrm flipH="1">
            <a:off x="8300253" y="3043861"/>
            <a:ext cx="283604" cy="2040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3DC32A93-6747-4BEC-8772-94B5EDA60D3A}"/>
              </a:ext>
            </a:extLst>
          </p:cNvPr>
          <p:cNvSpPr/>
          <p:nvPr/>
        </p:nvSpPr>
        <p:spPr>
          <a:xfrm flipH="1">
            <a:off x="7565021" y="4497922"/>
            <a:ext cx="283604" cy="2040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119">
            <a:extLst>
              <a:ext uri="{FF2B5EF4-FFF2-40B4-BE49-F238E27FC236}">
                <a16:creationId xmlns:a16="http://schemas.microsoft.com/office/drawing/2014/main" id="{98A3D9B4-AD04-4FD4-8381-A3240D383D83}"/>
              </a:ext>
            </a:extLst>
          </p:cNvPr>
          <p:cNvSpPr/>
          <p:nvPr/>
        </p:nvSpPr>
        <p:spPr>
          <a:xfrm>
            <a:off x="5163475" y="2922678"/>
            <a:ext cx="1275430" cy="446384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</a:rPr>
              <a:t>회원정보 수정</a:t>
            </a:r>
            <a:endParaRPr lang="en-US" altLang="ko-KR" sz="1200" b="1" dirty="0">
              <a:solidFill>
                <a:srgbClr val="404040"/>
              </a:solidFill>
            </a:endParaRPr>
          </a:p>
          <a:p>
            <a:pPr algn="ctr"/>
            <a:r>
              <a:rPr lang="ko-KR" altLang="en-US" sz="1200" b="1" dirty="0">
                <a:solidFill>
                  <a:srgbClr val="404040"/>
                </a:solidFill>
              </a:rPr>
              <a:t>페이지로 이동</a:t>
            </a:r>
          </a:p>
        </p:txBody>
      </p:sp>
      <p:sp>
        <p:nvSpPr>
          <p:cNvPr id="44" name="모서리가 둥근 직사각형 119">
            <a:extLst>
              <a:ext uri="{FF2B5EF4-FFF2-40B4-BE49-F238E27FC236}">
                <a16:creationId xmlns:a16="http://schemas.microsoft.com/office/drawing/2014/main" id="{54FDFB51-826F-4CF0-93CA-41627B9BADF4}"/>
              </a:ext>
            </a:extLst>
          </p:cNvPr>
          <p:cNvSpPr/>
          <p:nvPr/>
        </p:nvSpPr>
        <p:spPr>
          <a:xfrm>
            <a:off x="8684526" y="2916283"/>
            <a:ext cx="1275430" cy="446384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</a:rPr>
              <a:t>회원탈퇴</a:t>
            </a:r>
            <a:endParaRPr lang="en-US" altLang="ko-KR" sz="1200" b="1" dirty="0">
              <a:solidFill>
                <a:srgbClr val="404040"/>
              </a:solidFill>
            </a:endParaRPr>
          </a:p>
          <a:p>
            <a:pPr algn="ctr"/>
            <a:r>
              <a:rPr lang="ko-KR" altLang="en-US" sz="1200" b="1" dirty="0">
                <a:solidFill>
                  <a:srgbClr val="404040"/>
                </a:solidFill>
              </a:rPr>
              <a:t>페이지로 이동</a:t>
            </a:r>
          </a:p>
        </p:txBody>
      </p:sp>
      <p:sp>
        <p:nvSpPr>
          <p:cNvPr id="45" name="모서리가 둥근 직사각형 119">
            <a:extLst>
              <a:ext uri="{FF2B5EF4-FFF2-40B4-BE49-F238E27FC236}">
                <a16:creationId xmlns:a16="http://schemas.microsoft.com/office/drawing/2014/main" id="{F75C64C3-055A-4C2B-BAEE-7B11A2F955CA}"/>
              </a:ext>
            </a:extLst>
          </p:cNvPr>
          <p:cNvSpPr/>
          <p:nvPr/>
        </p:nvSpPr>
        <p:spPr>
          <a:xfrm>
            <a:off x="8009389" y="4239764"/>
            <a:ext cx="1904775" cy="699434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</a:rPr>
              <a:t>비밀번호 입력 시</a:t>
            </a:r>
            <a:endParaRPr lang="en-US" altLang="ko-KR" sz="1200" b="1" dirty="0">
              <a:solidFill>
                <a:srgbClr val="404040"/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404040"/>
                </a:solidFill>
              </a:rPr>
              <a:t>DB</a:t>
            </a:r>
            <a:r>
              <a:rPr lang="ko-KR" altLang="en-US" sz="1200" b="1" dirty="0">
                <a:solidFill>
                  <a:srgbClr val="404040"/>
                </a:solidFill>
              </a:rPr>
              <a:t>에 있는 데이터와 비교하여 탈퇴 여부 처리</a:t>
            </a:r>
          </a:p>
        </p:txBody>
      </p:sp>
    </p:spTree>
    <p:extLst>
      <p:ext uri="{BB962C8B-B14F-4D97-AF65-F5344CB8AC3E}">
        <p14:creationId xmlns:p14="http://schemas.microsoft.com/office/powerpoint/2010/main" val="1175918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399FCF3-11FF-4BBA-82BD-6BCC9C512038}"/>
              </a:ext>
            </a:extLst>
          </p:cNvPr>
          <p:cNvSpPr/>
          <p:nvPr/>
        </p:nvSpPr>
        <p:spPr>
          <a:xfrm>
            <a:off x="1752600" y="333768"/>
            <a:ext cx="10172700" cy="6190465"/>
          </a:xfrm>
          <a:prstGeom prst="roundRect">
            <a:avLst>
              <a:gd name="adj" fmla="val 1193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400" b="1" dirty="0">
              <a:solidFill>
                <a:srgbClr val="404040"/>
              </a:solidFill>
              <a:latin typeface="+mj-lt"/>
            </a:endParaRPr>
          </a:p>
        </p:txBody>
      </p:sp>
      <p:sp>
        <p:nvSpPr>
          <p:cNvPr id="22" name="사각형: 둥근 위쪽 모서리 21">
            <a:extLst>
              <a:ext uri="{FF2B5EF4-FFF2-40B4-BE49-F238E27FC236}">
                <a16:creationId xmlns:a16="http://schemas.microsoft.com/office/drawing/2014/main" id="{4F791733-F374-43C4-9D2E-6C1CD79FCD5B}"/>
              </a:ext>
            </a:extLst>
          </p:cNvPr>
          <p:cNvSpPr/>
          <p:nvPr/>
        </p:nvSpPr>
        <p:spPr>
          <a:xfrm>
            <a:off x="175677" y="341407"/>
            <a:ext cx="1414998" cy="806952"/>
          </a:xfrm>
          <a:prstGeom prst="round2SameRect">
            <a:avLst>
              <a:gd name="adj1" fmla="val 6362"/>
              <a:gd name="adj2" fmla="val 0"/>
            </a:avLst>
          </a:prstGeom>
          <a:solidFill>
            <a:srgbClr val="E6F4F4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30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</a:p>
        </p:txBody>
      </p:sp>
      <p:sp>
        <p:nvSpPr>
          <p:cNvPr id="23" name="사각형: 둥근 위쪽 모서리 22">
            <a:extLst>
              <a:ext uri="{FF2B5EF4-FFF2-40B4-BE49-F238E27FC236}">
                <a16:creationId xmlns:a16="http://schemas.microsoft.com/office/drawing/2014/main" id="{4194C997-39B3-45D4-9CBE-3BC8456D11FD}"/>
              </a:ext>
            </a:extLst>
          </p:cNvPr>
          <p:cNvSpPr/>
          <p:nvPr/>
        </p:nvSpPr>
        <p:spPr>
          <a:xfrm>
            <a:off x="175677" y="1152323"/>
            <a:ext cx="1414998" cy="41111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목표와 개발 환경</a:t>
            </a:r>
          </a:p>
        </p:txBody>
      </p:sp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id="{B83B2D3E-FB21-45A2-9BF9-AD8F7D534E82}"/>
              </a:ext>
            </a:extLst>
          </p:cNvPr>
          <p:cNvSpPr/>
          <p:nvPr/>
        </p:nvSpPr>
        <p:spPr>
          <a:xfrm>
            <a:off x="175677" y="2963264"/>
            <a:ext cx="1414998" cy="352425"/>
          </a:xfrm>
          <a:prstGeom prst="round2SameRect">
            <a:avLst>
              <a:gd name="adj1" fmla="val 0"/>
              <a:gd name="adj2" fmla="val 17912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소감</a:t>
            </a: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4868FF23-A69E-4096-A85F-2821A9FA8FA7}"/>
              </a:ext>
            </a:extLst>
          </p:cNvPr>
          <p:cNvSpPr/>
          <p:nvPr/>
        </p:nvSpPr>
        <p:spPr>
          <a:xfrm>
            <a:off x="175678" y="2619141"/>
            <a:ext cx="1414998" cy="35802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prstClr val="white"/>
                </a:solidFill>
              </a:rPr>
              <a:t>주요 기능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EEA53B-94E0-4235-9B02-4E99A6762AAD}"/>
              </a:ext>
            </a:extLst>
          </p:cNvPr>
          <p:cNvGrpSpPr/>
          <p:nvPr/>
        </p:nvGrpSpPr>
        <p:grpSpPr>
          <a:xfrm>
            <a:off x="221942" y="1008535"/>
            <a:ext cx="74027" cy="267814"/>
            <a:chOff x="366972" y="527937"/>
            <a:chExt cx="74027" cy="267814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5ED584B-9283-4443-9A3E-985A35FC6DCC}"/>
                </a:ext>
              </a:extLst>
            </p:cNvPr>
            <p:cNvSpPr/>
            <p:nvPr/>
          </p:nvSpPr>
          <p:spPr>
            <a:xfrm>
              <a:off x="368999" y="527937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6536B8E-37E5-4F3C-86F9-D521045FD597}"/>
                </a:ext>
              </a:extLst>
            </p:cNvPr>
            <p:cNvSpPr/>
            <p:nvPr/>
          </p:nvSpPr>
          <p:spPr>
            <a:xfrm>
              <a:off x="366972" y="723751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C6977BD-8BFA-429B-8EE2-D862EBF9757B}"/>
                </a:ext>
              </a:extLst>
            </p:cNvPr>
            <p:cNvSpPr/>
            <p:nvPr/>
          </p:nvSpPr>
          <p:spPr>
            <a:xfrm>
              <a:off x="388572" y="552703"/>
              <a:ext cx="252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E5CA9CA-B088-44EB-81FD-94B4CD3EFAD0}"/>
              </a:ext>
            </a:extLst>
          </p:cNvPr>
          <p:cNvGrpSpPr/>
          <p:nvPr/>
        </p:nvGrpSpPr>
        <p:grpSpPr>
          <a:xfrm>
            <a:off x="1458363" y="1008535"/>
            <a:ext cx="74027" cy="267814"/>
            <a:chOff x="366972" y="527937"/>
            <a:chExt cx="74027" cy="26781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7B16FAF-1345-4E0B-A578-4D6F94BD1F52}"/>
                </a:ext>
              </a:extLst>
            </p:cNvPr>
            <p:cNvSpPr/>
            <p:nvPr/>
          </p:nvSpPr>
          <p:spPr>
            <a:xfrm>
              <a:off x="368999" y="527937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4657586-939D-4F6D-8560-05848DF46D3A}"/>
                </a:ext>
              </a:extLst>
            </p:cNvPr>
            <p:cNvSpPr/>
            <p:nvPr/>
          </p:nvSpPr>
          <p:spPr>
            <a:xfrm>
              <a:off x="366972" y="723751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96D7645-6A58-4558-A875-7067F7C64E9B}"/>
                </a:ext>
              </a:extLst>
            </p:cNvPr>
            <p:cNvSpPr/>
            <p:nvPr/>
          </p:nvSpPr>
          <p:spPr>
            <a:xfrm>
              <a:off x="388572" y="552703"/>
              <a:ext cx="252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5E8DC0D-0EAC-44D5-BEAC-B386D57701CF}"/>
              </a:ext>
            </a:extLst>
          </p:cNvPr>
          <p:cNvSpPr/>
          <p:nvPr/>
        </p:nvSpPr>
        <p:spPr>
          <a:xfrm>
            <a:off x="433335" y="435874"/>
            <a:ext cx="900964" cy="249926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프로젝트</a:t>
            </a:r>
          </a:p>
        </p:txBody>
      </p:sp>
      <p:sp>
        <p:nvSpPr>
          <p:cNvPr id="35" name="사각형: 둥근 위쪽 모서리 34">
            <a:extLst>
              <a:ext uri="{FF2B5EF4-FFF2-40B4-BE49-F238E27FC236}">
                <a16:creationId xmlns:a16="http://schemas.microsoft.com/office/drawing/2014/main" id="{13CB5A11-BDBD-4C3C-A171-6044CAC882A9}"/>
              </a:ext>
            </a:extLst>
          </p:cNvPr>
          <p:cNvSpPr/>
          <p:nvPr/>
        </p:nvSpPr>
        <p:spPr>
          <a:xfrm>
            <a:off x="175677" y="1562214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구성</a:t>
            </a:r>
          </a:p>
        </p:txBody>
      </p:sp>
      <p:sp>
        <p:nvSpPr>
          <p:cNvPr id="46" name="사각형: 둥근 위쪽 모서리 45">
            <a:extLst>
              <a:ext uri="{FF2B5EF4-FFF2-40B4-BE49-F238E27FC236}">
                <a16:creationId xmlns:a16="http://schemas.microsoft.com/office/drawing/2014/main" id="{35382A30-5255-4188-88D1-05D87D67A242}"/>
              </a:ext>
            </a:extLst>
          </p:cNvPr>
          <p:cNvSpPr/>
          <p:nvPr/>
        </p:nvSpPr>
        <p:spPr>
          <a:xfrm>
            <a:off x="176838" y="1915950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DB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구성</a:t>
            </a:r>
          </a:p>
        </p:txBody>
      </p:sp>
      <p:sp>
        <p:nvSpPr>
          <p:cNvPr id="47" name="사각형: 둥근 위쪽 모서리 46">
            <a:extLst>
              <a:ext uri="{FF2B5EF4-FFF2-40B4-BE49-F238E27FC236}">
                <a16:creationId xmlns:a16="http://schemas.microsoft.com/office/drawing/2014/main" id="{5EFBBEC2-1BB3-485C-87C5-C280EBB0567B}"/>
              </a:ext>
            </a:extLst>
          </p:cNvPr>
          <p:cNvSpPr/>
          <p:nvPr/>
        </p:nvSpPr>
        <p:spPr>
          <a:xfrm>
            <a:off x="176838" y="2268288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업무 담당</a:t>
            </a:r>
          </a:p>
        </p:txBody>
      </p:sp>
      <p:sp>
        <p:nvSpPr>
          <p:cNvPr id="48" name="사각형: 둥근 위쪽 모서리 47">
            <a:extLst>
              <a:ext uri="{FF2B5EF4-FFF2-40B4-BE49-F238E27FC236}">
                <a16:creationId xmlns:a16="http://schemas.microsoft.com/office/drawing/2014/main" id="{DB4C7888-6480-43F8-99B6-BE51539278A5}"/>
              </a:ext>
            </a:extLst>
          </p:cNvPr>
          <p:cNvSpPr/>
          <p:nvPr/>
        </p:nvSpPr>
        <p:spPr>
          <a:xfrm>
            <a:off x="1752600" y="333768"/>
            <a:ext cx="10172700" cy="743254"/>
          </a:xfrm>
          <a:prstGeom prst="round2SameRect">
            <a:avLst/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white"/>
                </a:solidFill>
              </a:rPr>
              <a:t>주요 기능 </a:t>
            </a:r>
            <a:r>
              <a:rPr lang="en-US" altLang="ko-KR" sz="3600" b="1" kern="0" dirty="0">
                <a:solidFill>
                  <a:prstClr val="white"/>
                </a:solidFill>
              </a:rPr>
              <a:t>– </a:t>
            </a:r>
            <a:r>
              <a:rPr lang="ko-KR" altLang="en-US" sz="3600" b="1" kern="0" dirty="0">
                <a:solidFill>
                  <a:prstClr val="white"/>
                </a:solidFill>
              </a:rPr>
              <a:t>회원정보 수정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080DF3-8801-480F-AA48-E896B1F0B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707" y="1276349"/>
            <a:ext cx="8798486" cy="4866827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76D8B8D-26A1-4089-B93F-A56919A22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444" y="4331610"/>
            <a:ext cx="2454562" cy="1254044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D33495F3-3314-4A7F-981B-A3DCC9EC1DD7}"/>
              </a:ext>
            </a:extLst>
          </p:cNvPr>
          <p:cNvSpPr/>
          <p:nvPr/>
        </p:nvSpPr>
        <p:spPr>
          <a:xfrm>
            <a:off x="2880442" y="4265291"/>
            <a:ext cx="1558430" cy="80229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119">
            <a:extLst>
              <a:ext uri="{FF2B5EF4-FFF2-40B4-BE49-F238E27FC236}">
                <a16:creationId xmlns:a16="http://schemas.microsoft.com/office/drawing/2014/main" id="{F3D6678E-4960-4A5E-836D-1E6CBCE0CE8F}"/>
              </a:ext>
            </a:extLst>
          </p:cNvPr>
          <p:cNvSpPr/>
          <p:nvPr/>
        </p:nvSpPr>
        <p:spPr>
          <a:xfrm>
            <a:off x="9066402" y="2456573"/>
            <a:ext cx="1612167" cy="1142890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404040"/>
                </a:solidFill>
              </a:rPr>
              <a:t>※ </a:t>
            </a:r>
            <a:r>
              <a:rPr lang="ko-KR" altLang="en-US" sz="1200" b="1">
                <a:solidFill>
                  <a:srgbClr val="404040"/>
                </a:solidFill>
              </a:rPr>
              <a:t>원하는 부분만</a:t>
            </a:r>
            <a:endParaRPr lang="en-US" altLang="ko-KR" sz="1200" b="1">
              <a:solidFill>
                <a:srgbClr val="404040"/>
              </a:solidFill>
            </a:endParaRPr>
          </a:p>
          <a:p>
            <a:pPr algn="ctr"/>
            <a:r>
              <a:rPr lang="ko-KR" altLang="en-US" sz="1200" b="1">
                <a:solidFill>
                  <a:srgbClr val="404040"/>
                </a:solidFill>
              </a:rPr>
              <a:t>수정할 수 있도록</a:t>
            </a:r>
            <a:endParaRPr lang="en-US" altLang="ko-KR" sz="1200" b="1">
              <a:solidFill>
                <a:srgbClr val="404040"/>
              </a:solidFill>
            </a:endParaRPr>
          </a:p>
          <a:p>
            <a:pPr algn="ctr"/>
            <a:r>
              <a:rPr lang="ko-KR" altLang="en-US" sz="1200" b="1">
                <a:solidFill>
                  <a:srgbClr val="404040"/>
                </a:solidFill>
              </a:rPr>
              <a:t>원래의 회원정보는</a:t>
            </a:r>
            <a:endParaRPr lang="en-US" altLang="ko-KR" sz="1200" b="1">
              <a:solidFill>
                <a:srgbClr val="404040"/>
              </a:solidFill>
            </a:endParaRPr>
          </a:p>
          <a:p>
            <a:pPr algn="ctr"/>
            <a:r>
              <a:rPr lang="ko-KR" altLang="en-US" sz="1200" b="1">
                <a:solidFill>
                  <a:srgbClr val="404040"/>
                </a:solidFill>
              </a:rPr>
              <a:t>보여지게 해 놓음</a:t>
            </a:r>
            <a:endParaRPr lang="ko-KR" altLang="en-US" sz="1200" b="1" dirty="0">
              <a:solidFill>
                <a:srgbClr val="404040"/>
              </a:solidFill>
            </a:endParaRPr>
          </a:p>
        </p:txBody>
      </p:sp>
      <p:sp>
        <p:nvSpPr>
          <p:cNvPr id="43" name="모서리가 둥근 직사각형 119">
            <a:extLst>
              <a:ext uri="{FF2B5EF4-FFF2-40B4-BE49-F238E27FC236}">
                <a16:creationId xmlns:a16="http://schemas.microsoft.com/office/drawing/2014/main" id="{5067A1F3-727A-426F-A261-9CBB01341606}"/>
              </a:ext>
            </a:extLst>
          </p:cNvPr>
          <p:cNvSpPr/>
          <p:nvPr/>
        </p:nvSpPr>
        <p:spPr>
          <a:xfrm>
            <a:off x="2880442" y="3463164"/>
            <a:ext cx="2299869" cy="621848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</a:rPr>
              <a:t>※ </a:t>
            </a:r>
            <a:r>
              <a:rPr lang="ko-KR" altLang="en-US" sz="1200" b="1" dirty="0">
                <a:solidFill>
                  <a:srgbClr val="404040"/>
                </a:solidFill>
              </a:rPr>
              <a:t>스크립트 함수를 통해 모든 데이터마다 입력 여부 체크</a:t>
            </a:r>
          </a:p>
        </p:txBody>
      </p:sp>
      <p:sp>
        <p:nvSpPr>
          <p:cNvPr id="44" name="모서리가 둥근 직사각형 119">
            <a:extLst>
              <a:ext uri="{FF2B5EF4-FFF2-40B4-BE49-F238E27FC236}">
                <a16:creationId xmlns:a16="http://schemas.microsoft.com/office/drawing/2014/main" id="{7A6D167E-8081-40A6-883E-F12AC74BBA7A}"/>
              </a:ext>
            </a:extLst>
          </p:cNvPr>
          <p:cNvSpPr/>
          <p:nvPr/>
        </p:nvSpPr>
        <p:spPr>
          <a:xfrm>
            <a:off x="2839897" y="5541455"/>
            <a:ext cx="2185109" cy="419882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</a:rPr>
              <a:t>회원정보 수정 성공 시 화면</a:t>
            </a: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47473CE4-DB10-4481-A837-D42B1A5C57FC}"/>
              </a:ext>
            </a:extLst>
          </p:cNvPr>
          <p:cNvSpPr/>
          <p:nvPr/>
        </p:nvSpPr>
        <p:spPr>
          <a:xfrm rot="5400000" flipH="1">
            <a:off x="3101476" y="5205564"/>
            <a:ext cx="283604" cy="2040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191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399FCF3-11FF-4BBA-82BD-6BCC9C512038}"/>
              </a:ext>
            </a:extLst>
          </p:cNvPr>
          <p:cNvSpPr/>
          <p:nvPr/>
        </p:nvSpPr>
        <p:spPr>
          <a:xfrm>
            <a:off x="1752600" y="333768"/>
            <a:ext cx="10172700" cy="6190465"/>
          </a:xfrm>
          <a:prstGeom prst="roundRect">
            <a:avLst>
              <a:gd name="adj" fmla="val 1193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400" b="1" dirty="0">
              <a:solidFill>
                <a:srgbClr val="404040"/>
              </a:solidFill>
              <a:latin typeface="+mj-lt"/>
            </a:endParaRPr>
          </a:p>
        </p:txBody>
      </p:sp>
      <p:sp>
        <p:nvSpPr>
          <p:cNvPr id="22" name="사각형: 둥근 위쪽 모서리 21">
            <a:extLst>
              <a:ext uri="{FF2B5EF4-FFF2-40B4-BE49-F238E27FC236}">
                <a16:creationId xmlns:a16="http://schemas.microsoft.com/office/drawing/2014/main" id="{4F791733-F374-43C4-9D2E-6C1CD79FCD5B}"/>
              </a:ext>
            </a:extLst>
          </p:cNvPr>
          <p:cNvSpPr/>
          <p:nvPr/>
        </p:nvSpPr>
        <p:spPr>
          <a:xfrm>
            <a:off x="175677" y="341407"/>
            <a:ext cx="1414998" cy="806952"/>
          </a:xfrm>
          <a:prstGeom prst="round2SameRect">
            <a:avLst>
              <a:gd name="adj1" fmla="val 6362"/>
              <a:gd name="adj2" fmla="val 0"/>
            </a:avLst>
          </a:prstGeom>
          <a:solidFill>
            <a:srgbClr val="E6F4F4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30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</a:p>
        </p:txBody>
      </p:sp>
      <p:sp>
        <p:nvSpPr>
          <p:cNvPr id="23" name="사각형: 둥근 위쪽 모서리 22">
            <a:extLst>
              <a:ext uri="{FF2B5EF4-FFF2-40B4-BE49-F238E27FC236}">
                <a16:creationId xmlns:a16="http://schemas.microsoft.com/office/drawing/2014/main" id="{4194C997-39B3-45D4-9CBE-3BC8456D11FD}"/>
              </a:ext>
            </a:extLst>
          </p:cNvPr>
          <p:cNvSpPr/>
          <p:nvPr/>
        </p:nvSpPr>
        <p:spPr>
          <a:xfrm>
            <a:off x="175677" y="1152323"/>
            <a:ext cx="1414998" cy="41111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목표와 개발 환경</a:t>
            </a:r>
          </a:p>
        </p:txBody>
      </p:sp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id="{B83B2D3E-FB21-45A2-9BF9-AD8F7D534E82}"/>
              </a:ext>
            </a:extLst>
          </p:cNvPr>
          <p:cNvSpPr/>
          <p:nvPr/>
        </p:nvSpPr>
        <p:spPr>
          <a:xfrm>
            <a:off x="175677" y="2963264"/>
            <a:ext cx="1414998" cy="352425"/>
          </a:xfrm>
          <a:prstGeom prst="round2SameRect">
            <a:avLst>
              <a:gd name="adj1" fmla="val 0"/>
              <a:gd name="adj2" fmla="val 17912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소감</a:t>
            </a: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4868FF23-A69E-4096-A85F-2821A9FA8FA7}"/>
              </a:ext>
            </a:extLst>
          </p:cNvPr>
          <p:cNvSpPr/>
          <p:nvPr/>
        </p:nvSpPr>
        <p:spPr>
          <a:xfrm>
            <a:off x="175678" y="2619141"/>
            <a:ext cx="1414998" cy="35802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prstClr val="white"/>
                </a:solidFill>
              </a:rPr>
              <a:t>주요 기능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EEA53B-94E0-4235-9B02-4E99A6762AAD}"/>
              </a:ext>
            </a:extLst>
          </p:cNvPr>
          <p:cNvGrpSpPr/>
          <p:nvPr/>
        </p:nvGrpSpPr>
        <p:grpSpPr>
          <a:xfrm>
            <a:off x="221942" y="1008535"/>
            <a:ext cx="74027" cy="267814"/>
            <a:chOff x="366972" y="527937"/>
            <a:chExt cx="74027" cy="267814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5ED584B-9283-4443-9A3E-985A35FC6DCC}"/>
                </a:ext>
              </a:extLst>
            </p:cNvPr>
            <p:cNvSpPr/>
            <p:nvPr/>
          </p:nvSpPr>
          <p:spPr>
            <a:xfrm>
              <a:off x="368999" y="527937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6536B8E-37E5-4F3C-86F9-D521045FD597}"/>
                </a:ext>
              </a:extLst>
            </p:cNvPr>
            <p:cNvSpPr/>
            <p:nvPr/>
          </p:nvSpPr>
          <p:spPr>
            <a:xfrm>
              <a:off x="366972" y="723751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C6977BD-8BFA-429B-8EE2-D862EBF9757B}"/>
                </a:ext>
              </a:extLst>
            </p:cNvPr>
            <p:cNvSpPr/>
            <p:nvPr/>
          </p:nvSpPr>
          <p:spPr>
            <a:xfrm>
              <a:off x="388572" y="552703"/>
              <a:ext cx="252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E5CA9CA-B088-44EB-81FD-94B4CD3EFAD0}"/>
              </a:ext>
            </a:extLst>
          </p:cNvPr>
          <p:cNvGrpSpPr/>
          <p:nvPr/>
        </p:nvGrpSpPr>
        <p:grpSpPr>
          <a:xfrm>
            <a:off x="1458363" y="1008535"/>
            <a:ext cx="74027" cy="267814"/>
            <a:chOff x="366972" y="527937"/>
            <a:chExt cx="74027" cy="26781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7B16FAF-1345-4E0B-A578-4D6F94BD1F52}"/>
                </a:ext>
              </a:extLst>
            </p:cNvPr>
            <p:cNvSpPr/>
            <p:nvPr/>
          </p:nvSpPr>
          <p:spPr>
            <a:xfrm>
              <a:off x="368999" y="527937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4657586-939D-4F6D-8560-05848DF46D3A}"/>
                </a:ext>
              </a:extLst>
            </p:cNvPr>
            <p:cNvSpPr/>
            <p:nvPr/>
          </p:nvSpPr>
          <p:spPr>
            <a:xfrm>
              <a:off x="366972" y="723751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96D7645-6A58-4558-A875-7067F7C64E9B}"/>
                </a:ext>
              </a:extLst>
            </p:cNvPr>
            <p:cNvSpPr/>
            <p:nvPr/>
          </p:nvSpPr>
          <p:spPr>
            <a:xfrm>
              <a:off x="388572" y="552703"/>
              <a:ext cx="252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5E8DC0D-0EAC-44D5-BEAC-B386D57701CF}"/>
              </a:ext>
            </a:extLst>
          </p:cNvPr>
          <p:cNvSpPr/>
          <p:nvPr/>
        </p:nvSpPr>
        <p:spPr>
          <a:xfrm>
            <a:off x="433335" y="435874"/>
            <a:ext cx="900964" cy="249926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프로젝트</a:t>
            </a:r>
          </a:p>
        </p:txBody>
      </p:sp>
      <p:sp>
        <p:nvSpPr>
          <p:cNvPr id="35" name="사각형: 둥근 위쪽 모서리 34">
            <a:extLst>
              <a:ext uri="{FF2B5EF4-FFF2-40B4-BE49-F238E27FC236}">
                <a16:creationId xmlns:a16="http://schemas.microsoft.com/office/drawing/2014/main" id="{13CB5A11-BDBD-4C3C-A171-6044CAC882A9}"/>
              </a:ext>
            </a:extLst>
          </p:cNvPr>
          <p:cNvSpPr/>
          <p:nvPr/>
        </p:nvSpPr>
        <p:spPr>
          <a:xfrm>
            <a:off x="175677" y="1562214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구성</a:t>
            </a:r>
          </a:p>
        </p:txBody>
      </p:sp>
      <p:sp>
        <p:nvSpPr>
          <p:cNvPr id="46" name="사각형: 둥근 위쪽 모서리 45">
            <a:extLst>
              <a:ext uri="{FF2B5EF4-FFF2-40B4-BE49-F238E27FC236}">
                <a16:creationId xmlns:a16="http://schemas.microsoft.com/office/drawing/2014/main" id="{35382A30-5255-4188-88D1-05D87D67A242}"/>
              </a:ext>
            </a:extLst>
          </p:cNvPr>
          <p:cNvSpPr/>
          <p:nvPr/>
        </p:nvSpPr>
        <p:spPr>
          <a:xfrm>
            <a:off x="176838" y="1915950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DB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구성</a:t>
            </a:r>
          </a:p>
        </p:txBody>
      </p:sp>
      <p:sp>
        <p:nvSpPr>
          <p:cNvPr id="47" name="사각형: 둥근 위쪽 모서리 46">
            <a:extLst>
              <a:ext uri="{FF2B5EF4-FFF2-40B4-BE49-F238E27FC236}">
                <a16:creationId xmlns:a16="http://schemas.microsoft.com/office/drawing/2014/main" id="{5EFBBEC2-1BB3-485C-87C5-C280EBB0567B}"/>
              </a:ext>
            </a:extLst>
          </p:cNvPr>
          <p:cNvSpPr/>
          <p:nvPr/>
        </p:nvSpPr>
        <p:spPr>
          <a:xfrm>
            <a:off x="176838" y="2268288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업무 담당</a:t>
            </a:r>
          </a:p>
        </p:txBody>
      </p:sp>
      <p:sp>
        <p:nvSpPr>
          <p:cNvPr id="48" name="사각형: 둥근 위쪽 모서리 47">
            <a:extLst>
              <a:ext uri="{FF2B5EF4-FFF2-40B4-BE49-F238E27FC236}">
                <a16:creationId xmlns:a16="http://schemas.microsoft.com/office/drawing/2014/main" id="{DB4C7888-6480-43F8-99B6-BE51539278A5}"/>
              </a:ext>
            </a:extLst>
          </p:cNvPr>
          <p:cNvSpPr/>
          <p:nvPr/>
        </p:nvSpPr>
        <p:spPr>
          <a:xfrm>
            <a:off x="1752600" y="333768"/>
            <a:ext cx="10172700" cy="743254"/>
          </a:xfrm>
          <a:prstGeom prst="round2SameRect">
            <a:avLst/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white"/>
                </a:solidFill>
              </a:rPr>
              <a:t>주요 기능 </a:t>
            </a:r>
            <a:r>
              <a:rPr lang="en-US" altLang="ko-KR" sz="3600" b="1" kern="0" dirty="0">
                <a:solidFill>
                  <a:prstClr val="white"/>
                </a:solidFill>
              </a:rPr>
              <a:t>– </a:t>
            </a:r>
            <a:r>
              <a:rPr lang="ko-KR" altLang="en-US" sz="3600" b="1" kern="0" dirty="0">
                <a:solidFill>
                  <a:prstClr val="white"/>
                </a:solidFill>
              </a:rPr>
              <a:t>강의목록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20F35C6-3795-436B-AB33-14383E477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650" y="1562214"/>
            <a:ext cx="8715376" cy="4354297"/>
          </a:xfrm>
          <a:prstGeom prst="rect">
            <a:avLst/>
          </a:prstGeom>
        </p:spPr>
      </p:pic>
      <p:sp>
        <p:nvSpPr>
          <p:cNvPr id="21" name="모서리가 둥근 직사각형 119">
            <a:extLst>
              <a:ext uri="{FF2B5EF4-FFF2-40B4-BE49-F238E27FC236}">
                <a16:creationId xmlns:a16="http://schemas.microsoft.com/office/drawing/2014/main" id="{0D52F49F-FA9E-4E93-B94E-00884B111D08}"/>
              </a:ext>
            </a:extLst>
          </p:cNvPr>
          <p:cNvSpPr/>
          <p:nvPr/>
        </p:nvSpPr>
        <p:spPr>
          <a:xfrm>
            <a:off x="6534529" y="1738426"/>
            <a:ext cx="2301096" cy="581434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accent4">
                    <a:lumMod val="50000"/>
                  </a:schemeClr>
                </a:solidFill>
              </a:rPr>
              <a:t>각 </a:t>
            </a:r>
            <a:r>
              <a:rPr lang="ko-KR" altLang="en-US" sz="1000" b="1" dirty="0" err="1">
                <a:solidFill>
                  <a:schemeClr val="accent4">
                    <a:lumMod val="50000"/>
                  </a:schemeClr>
                </a:solidFill>
              </a:rPr>
              <a:t>하이퍼</a:t>
            </a:r>
            <a:r>
              <a:rPr lang="ko-KR" altLang="en-US" sz="1000" b="1" dirty="0">
                <a:solidFill>
                  <a:schemeClr val="accent4">
                    <a:lumMod val="50000"/>
                  </a:schemeClr>
                </a:solidFill>
              </a:rPr>
              <a:t> 링크를 클릭하면 듣고 싶은 강좌로 이동한다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DD1A5DC4-9B9A-49EB-9E50-424041F2621F}"/>
              </a:ext>
            </a:extLst>
          </p:cNvPr>
          <p:cNvSpPr/>
          <p:nvPr/>
        </p:nvSpPr>
        <p:spPr>
          <a:xfrm rot="10800000">
            <a:off x="6194787" y="1945146"/>
            <a:ext cx="216024" cy="16799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098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399FCF3-11FF-4BBA-82BD-6BCC9C512038}"/>
              </a:ext>
            </a:extLst>
          </p:cNvPr>
          <p:cNvSpPr/>
          <p:nvPr/>
        </p:nvSpPr>
        <p:spPr>
          <a:xfrm>
            <a:off x="1752600" y="333768"/>
            <a:ext cx="10172700" cy="6190465"/>
          </a:xfrm>
          <a:prstGeom prst="roundRect">
            <a:avLst>
              <a:gd name="adj" fmla="val 1193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400" b="1" dirty="0">
              <a:solidFill>
                <a:srgbClr val="404040"/>
              </a:solidFill>
              <a:latin typeface="+mj-lt"/>
            </a:endParaRPr>
          </a:p>
        </p:txBody>
      </p:sp>
      <p:sp>
        <p:nvSpPr>
          <p:cNvPr id="22" name="사각형: 둥근 위쪽 모서리 21">
            <a:extLst>
              <a:ext uri="{FF2B5EF4-FFF2-40B4-BE49-F238E27FC236}">
                <a16:creationId xmlns:a16="http://schemas.microsoft.com/office/drawing/2014/main" id="{4F791733-F374-43C4-9D2E-6C1CD79FCD5B}"/>
              </a:ext>
            </a:extLst>
          </p:cNvPr>
          <p:cNvSpPr/>
          <p:nvPr/>
        </p:nvSpPr>
        <p:spPr>
          <a:xfrm>
            <a:off x="175677" y="341407"/>
            <a:ext cx="1414998" cy="806952"/>
          </a:xfrm>
          <a:prstGeom prst="round2SameRect">
            <a:avLst>
              <a:gd name="adj1" fmla="val 6362"/>
              <a:gd name="adj2" fmla="val 0"/>
            </a:avLst>
          </a:prstGeom>
          <a:solidFill>
            <a:srgbClr val="E6F4F4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30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</a:p>
        </p:txBody>
      </p:sp>
      <p:sp>
        <p:nvSpPr>
          <p:cNvPr id="23" name="사각형: 둥근 위쪽 모서리 22">
            <a:extLst>
              <a:ext uri="{FF2B5EF4-FFF2-40B4-BE49-F238E27FC236}">
                <a16:creationId xmlns:a16="http://schemas.microsoft.com/office/drawing/2014/main" id="{4194C997-39B3-45D4-9CBE-3BC8456D11FD}"/>
              </a:ext>
            </a:extLst>
          </p:cNvPr>
          <p:cNvSpPr/>
          <p:nvPr/>
        </p:nvSpPr>
        <p:spPr>
          <a:xfrm>
            <a:off x="175677" y="1152323"/>
            <a:ext cx="1414998" cy="41111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목표와 개발 환경</a:t>
            </a:r>
          </a:p>
        </p:txBody>
      </p:sp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id="{B83B2D3E-FB21-45A2-9BF9-AD8F7D534E82}"/>
              </a:ext>
            </a:extLst>
          </p:cNvPr>
          <p:cNvSpPr/>
          <p:nvPr/>
        </p:nvSpPr>
        <p:spPr>
          <a:xfrm>
            <a:off x="175677" y="2963264"/>
            <a:ext cx="1414998" cy="352425"/>
          </a:xfrm>
          <a:prstGeom prst="round2SameRect">
            <a:avLst>
              <a:gd name="adj1" fmla="val 0"/>
              <a:gd name="adj2" fmla="val 17912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소감</a:t>
            </a: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4868FF23-A69E-4096-A85F-2821A9FA8FA7}"/>
              </a:ext>
            </a:extLst>
          </p:cNvPr>
          <p:cNvSpPr/>
          <p:nvPr/>
        </p:nvSpPr>
        <p:spPr>
          <a:xfrm>
            <a:off x="175678" y="2619141"/>
            <a:ext cx="1414998" cy="35802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prstClr val="white"/>
                </a:solidFill>
              </a:rPr>
              <a:t>주요 기능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EEA53B-94E0-4235-9B02-4E99A6762AAD}"/>
              </a:ext>
            </a:extLst>
          </p:cNvPr>
          <p:cNvGrpSpPr/>
          <p:nvPr/>
        </p:nvGrpSpPr>
        <p:grpSpPr>
          <a:xfrm>
            <a:off x="221942" y="1008535"/>
            <a:ext cx="74027" cy="267814"/>
            <a:chOff x="366972" y="527937"/>
            <a:chExt cx="74027" cy="267814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5ED584B-9283-4443-9A3E-985A35FC6DCC}"/>
                </a:ext>
              </a:extLst>
            </p:cNvPr>
            <p:cNvSpPr/>
            <p:nvPr/>
          </p:nvSpPr>
          <p:spPr>
            <a:xfrm>
              <a:off x="368999" y="527937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6536B8E-37E5-4F3C-86F9-D521045FD597}"/>
                </a:ext>
              </a:extLst>
            </p:cNvPr>
            <p:cNvSpPr/>
            <p:nvPr/>
          </p:nvSpPr>
          <p:spPr>
            <a:xfrm>
              <a:off x="366972" y="723751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C6977BD-8BFA-429B-8EE2-D862EBF9757B}"/>
                </a:ext>
              </a:extLst>
            </p:cNvPr>
            <p:cNvSpPr/>
            <p:nvPr/>
          </p:nvSpPr>
          <p:spPr>
            <a:xfrm>
              <a:off x="388572" y="552703"/>
              <a:ext cx="252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E5CA9CA-B088-44EB-81FD-94B4CD3EFAD0}"/>
              </a:ext>
            </a:extLst>
          </p:cNvPr>
          <p:cNvGrpSpPr/>
          <p:nvPr/>
        </p:nvGrpSpPr>
        <p:grpSpPr>
          <a:xfrm>
            <a:off x="1458363" y="1008535"/>
            <a:ext cx="74027" cy="267814"/>
            <a:chOff x="366972" y="527937"/>
            <a:chExt cx="74027" cy="26781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7B16FAF-1345-4E0B-A578-4D6F94BD1F52}"/>
                </a:ext>
              </a:extLst>
            </p:cNvPr>
            <p:cNvSpPr/>
            <p:nvPr/>
          </p:nvSpPr>
          <p:spPr>
            <a:xfrm>
              <a:off x="368999" y="527937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4657586-939D-4F6D-8560-05848DF46D3A}"/>
                </a:ext>
              </a:extLst>
            </p:cNvPr>
            <p:cNvSpPr/>
            <p:nvPr/>
          </p:nvSpPr>
          <p:spPr>
            <a:xfrm>
              <a:off x="366972" y="723751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96D7645-6A58-4558-A875-7067F7C64E9B}"/>
                </a:ext>
              </a:extLst>
            </p:cNvPr>
            <p:cNvSpPr/>
            <p:nvPr/>
          </p:nvSpPr>
          <p:spPr>
            <a:xfrm>
              <a:off x="388572" y="552703"/>
              <a:ext cx="252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5E8DC0D-0EAC-44D5-BEAC-B386D57701CF}"/>
              </a:ext>
            </a:extLst>
          </p:cNvPr>
          <p:cNvSpPr/>
          <p:nvPr/>
        </p:nvSpPr>
        <p:spPr>
          <a:xfrm>
            <a:off x="433335" y="435874"/>
            <a:ext cx="900964" cy="249926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프로젝트</a:t>
            </a:r>
          </a:p>
        </p:txBody>
      </p:sp>
      <p:sp>
        <p:nvSpPr>
          <p:cNvPr id="35" name="사각형: 둥근 위쪽 모서리 34">
            <a:extLst>
              <a:ext uri="{FF2B5EF4-FFF2-40B4-BE49-F238E27FC236}">
                <a16:creationId xmlns:a16="http://schemas.microsoft.com/office/drawing/2014/main" id="{13CB5A11-BDBD-4C3C-A171-6044CAC882A9}"/>
              </a:ext>
            </a:extLst>
          </p:cNvPr>
          <p:cNvSpPr/>
          <p:nvPr/>
        </p:nvSpPr>
        <p:spPr>
          <a:xfrm>
            <a:off x="175677" y="1562214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구성</a:t>
            </a:r>
          </a:p>
        </p:txBody>
      </p:sp>
      <p:sp>
        <p:nvSpPr>
          <p:cNvPr id="46" name="사각형: 둥근 위쪽 모서리 45">
            <a:extLst>
              <a:ext uri="{FF2B5EF4-FFF2-40B4-BE49-F238E27FC236}">
                <a16:creationId xmlns:a16="http://schemas.microsoft.com/office/drawing/2014/main" id="{35382A30-5255-4188-88D1-05D87D67A242}"/>
              </a:ext>
            </a:extLst>
          </p:cNvPr>
          <p:cNvSpPr/>
          <p:nvPr/>
        </p:nvSpPr>
        <p:spPr>
          <a:xfrm>
            <a:off x="176838" y="1915950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DB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구성</a:t>
            </a:r>
          </a:p>
        </p:txBody>
      </p:sp>
      <p:sp>
        <p:nvSpPr>
          <p:cNvPr id="47" name="사각형: 둥근 위쪽 모서리 46">
            <a:extLst>
              <a:ext uri="{FF2B5EF4-FFF2-40B4-BE49-F238E27FC236}">
                <a16:creationId xmlns:a16="http://schemas.microsoft.com/office/drawing/2014/main" id="{5EFBBEC2-1BB3-485C-87C5-C280EBB0567B}"/>
              </a:ext>
            </a:extLst>
          </p:cNvPr>
          <p:cNvSpPr/>
          <p:nvPr/>
        </p:nvSpPr>
        <p:spPr>
          <a:xfrm>
            <a:off x="176838" y="2268288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업무 담당</a:t>
            </a:r>
          </a:p>
        </p:txBody>
      </p:sp>
      <p:sp>
        <p:nvSpPr>
          <p:cNvPr id="48" name="사각형: 둥근 위쪽 모서리 47">
            <a:extLst>
              <a:ext uri="{FF2B5EF4-FFF2-40B4-BE49-F238E27FC236}">
                <a16:creationId xmlns:a16="http://schemas.microsoft.com/office/drawing/2014/main" id="{DB4C7888-6480-43F8-99B6-BE51539278A5}"/>
              </a:ext>
            </a:extLst>
          </p:cNvPr>
          <p:cNvSpPr/>
          <p:nvPr/>
        </p:nvSpPr>
        <p:spPr>
          <a:xfrm>
            <a:off x="1752600" y="333768"/>
            <a:ext cx="10172700" cy="743254"/>
          </a:xfrm>
          <a:prstGeom prst="round2SameRect">
            <a:avLst/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white"/>
                </a:solidFill>
              </a:rPr>
              <a:t>주요 기능 </a:t>
            </a:r>
            <a:r>
              <a:rPr lang="en-US" altLang="ko-KR" sz="3600" b="1" kern="0" dirty="0">
                <a:solidFill>
                  <a:prstClr val="white"/>
                </a:solidFill>
              </a:rPr>
              <a:t>– </a:t>
            </a:r>
            <a:r>
              <a:rPr lang="ko-KR" altLang="en-US" sz="3600" b="1" kern="0" dirty="0">
                <a:solidFill>
                  <a:prstClr val="white"/>
                </a:solidFill>
              </a:rPr>
              <a:t>강의목록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C1A0FC0-2D9B-4FDA-87A2-36FCDCDE4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032" y="1487779"/>
            <a:ext cx="9144000" cy="3740433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4EF428B6-A8F4-43A3-8883-5E9EF10483FB}"/>
              </a:ext>
            </a:extLst>
          </p:cNvPr>
          <p:cNvSpPr/>
          <p:nvPr/>
        </p:nvSpPr>
        <p:spPr>
          <a:xfrm rot="5400000">
            <a:off x="10521420" y="1818635"/>
            <a:ext cx="216026" cy="19200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119">
            <a:extLst>
              <a:ext uri="{FF2B5EF4-FFF2-40B4-BE49-F238E27FC236}">
                <a16:creationId xmlns:a16="http://schemas.microsoft.com/office/drawing/2014/main" id="{06D46675-6B18-4039-B343-E2CA3E8FC0CA}"/>
              </a:ext>
            </a:extLst>
          </p:cNvPr>
          <p:cNvSpPr/>
          <p:nvPr/>
        </p:nvSpPr>
        <p:spPr>
          <a:xfrm>
            <a:off x="9382881" y="1141301"/>
            <a:ext cx="2301096" cy="581434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강의 들으러 가기 버튼을 클릭하면 해당 영상으로 이동한다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2D149469-1188-4BBD-B91D-C1E56C77A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759" y="4320256"/>
            <a:ext cx="2368209" cy="2033929"/>
          </a:xfrm>
          <a:prstGeom prst="rect">
            <a:avLst/>
          </a:prstGeom>
        </p:spPr>
      </p:pic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B2B2A39E-5EFB-433F-A5CB-EA8A94113BA9}"/>
              </a:ext>
            </a:extLst>
          </p:cNvPr>
          <p:cNvSpPr/>
          <p:nvPr/>
        </p:nvSpPr>
        <p:spPr>
          <a:xfrm>
            <a:off x="6880020" y="5650079"/>
            <a:ext cx="216024" cy="16799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119">
            <a:extLst>
              <a:ext uri="{FF2B5EF4-FFF2-40B4-BE49-F238E27FC236}">
                <a16:creationId xmlns:a16="http://schemas.microsoft.com/office/drawing/2014/main" id="{A5E85398-05F1-4782-86FA-4288C2FD8DB5}"/>
              </a:ext>
            </a:extLst>
          </p:cNvPr>
          <p:cNvSpPr/>
          <p:nvPr/>
        </p:nvSpPr>
        <p:spPr>
          <a:xfrm>
            <a:off x="4105238" y="5347382"/>
            <a:ext cx="2550301" cy="844263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강사님의 실제강의가 존재 하지 않기에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유튜브 영상들을 대체해서 연결함 </a:t>
            </a:r>
          </a:p>
        </p:txBody>
      </p:sp>
    </p:spTree>
    <p:extLst>
      <p:ext uri="{BB962C8B-B14F-4D97-AF65-F5344CB8AC3E}">
        <p14:creationId xmlns:p14="http://schemas.microsoft.com/office/powerpoint/2010/main" val="2776022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399FCF3-11FF-4BBA-82BD-6BCC9C512038}"/>
              </a:ext>
            </a:extLst>
          </p:cNvPr>
          <p:cNvSpPr/>
          <p:nvPr/>
        </p:nvSpPr>
        <p:spPr>
          <a:xfrm>
            <a:off x="1752600" y="333768"/>
            <a:ext cx="10172700" cy="6190465"/>
          </a:xfrm>
          <a:prstGeom prst="roundRect">
            <a:avLst>
              <a:gd name="adj" fmla="val 1193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400" b="1" dirty="0">
              <a:solidFill>
                <a:srgbClr val="404040"/>
              </a:solidFill>
              <a:latin typeface="+mj-lt"/>
            </a:endParaRPr>
          </a:p>
        </p:txBody>
      </p:sp>
      <p:sp>
        <p:nvSpPr>
          <p:cNvPr id="22" name="사각형: 둥근 위쪽 모서리 21">
            <a:extLst>
              <a:ext uri="{FF2B5EF4-FFF2-40B4-BE49-F238E27FC236}">
                <a16:creationId xmlns:a16="http://schemas.microsoft.com/office/drawing/2014/main" id="{4F791733-F374-43C4-9D2E-6C1CD79FCD5B}"/>
              </a:ext>
            </a:extLst>
          </p:cNvPr>
          <p:cNvSpPr/>
          <p:nvPr/>
        </p:nvSpPr>
        <p:spPr>
          <a:xfrm>
            <a:off x="175677" y="341407"/>
            <a:ext cx="1414998" cy="806952"/>
          </a:xfrm>
          <a:prstGeom prst="round2SameRect">
            <a:avLst>
              <a:gd name="adj1" fmla="val 6362"/>
              <a:gd name="adj2" fmla="val 0"/>
            </a:avLst>
          </a:prstGeom>
          <a:solidFill>
            <a:srgbClr val="E6F4F4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30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</a:p>
        </p:txBody>
      </p:sp>
      <p:sp>
        <p:nvSpPr>
          <p:cNvPr id="23" name="사각형: 둥근 위쪽 모서리 22">
            <a:extLst>
              <a:ext uri="{FF2B5EF4-FFF2-40B4-BE49-F238E27FC236}">
                <a16:creationId xmlns:a16="http://schemas.microsoft.com/office/drawing/2014/main" id="{4194C997-39B3-45D4-9CBE-3BC8456D11FD}"/>
              </a:ext>
            </a:extLst>
          </p:cNvPr>
          <p:cNvSpPr/>
          <p:nvPr/>
        </p:nvSpPr>
        <p:spPr>
          <a:xfrm>
            <a:off x="175677" y="1152323"/>
            <a:ext cx="1414998" cy="41111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목표와 개발 환경</a:t>
            </a:r>
          </a:p>
        </p:txBody>
      </p:sp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id="{B83B2D3E-FB21-45A2-9BF9-AD8F7D534E82}"/>
              </a:ext>
            </a:extLst>
          </p:cNvPr>
          <p:cNvSpPr/>
          <p:nvPr/>
        </p:nvSpPr>
        <p:spPr>
          <a:xfrm>
            <a:off x="175677" y="2963264"/>
            <a:ext cx="1414998" cy="352425"/>
          </a:xfrm>
          <a:prstGeom prst="round2SameRect">
            <a:avLst>
              <a:gd name="adj1" fmla="val 0"/>
              <a:gd name="adj2" fmla="val 17912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소감</a:t>
            </a: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4868FF23-A69E-4096-A85F-2821A9FA8FA7}"/>
              </a:ext>
            </a:extLst>
          </p:cNvPr>
          <p:cNvSpPr/>
          <p:nvPr/>
        </p:nvSpPr>
        <p:spPr>
          <a:xfrm>
            <a:off x="175678" y="2619141"/>
            <a:ext cx="1414998" cy="35802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prstClr val="white"/>
                </a:solidFill>
              </a:rPr>
              <a:t>주요 기능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EEA53B-94E0-4235-9B02-4E99A6762AAD}"/>
              </a:ext>
            </a:extLst>
          </p:cNvPr>
          <p:cNvGrpSpPr/>
          <p:nvPr/>
        </p:nvGrpSpPr>
        <p:grpSpPr>
          <a:xfrm>
            <a:off x="221942" y="1008535"/>
            <a:ext cx="74027" cy="267814"/>
            <a:chOff x="366972" y="527937"/>
            <a:chExt cx="74027" cy="267814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5ED584B-9283-4443-9A3E-985A35FC6DCC}"/>
                </a:ext>
              </a:extLst>
            </p:cNvPr>
            <p:cNvSpPr/>
            <p:nvPr/>
          </p:nvSpPr>
          <p:spPr>
            <a:xfrm>
              <a:off x="368999" y="527937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6536B8E-37E5-4F3C-86F9-D521045FD597}"/>
                </a:ext>
              </a:extLst>
            </p:cNvPr>
            <p:cNvSpPr/>
            <p:nvPr/>
          </p:nvSpPr>
          <p:spPr>
            <a:xfrm>
              <a:off x="366972" y="723751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C6977BD-8BFA-429B-8EE2-D862EBF9757B}"/>
                </a:ext>
              </a:extLst>
            </p:cNvPr>
            <p:cNvSpPr/>
            <p:nvPr/>
          </p:nvSpPr>
          <p:spPr>
            <a:xfrm>
              <a:off x="388572" y="552703"/>
              <a:ext cx="252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E5CA9CA-B088-44EB-81FD-94B4CD3EFAD0}"/>
              </a:ext>
            </a:extLst>
          </p:cNvPr>
          <p:cNvGrpSpPr/>
          <p:nvPr/>
        </p:nvGrpSpPr>
        <p:grpSpPr>
          <a:xfrm>
            <a:off x="1458363" y="1008535"/>
            <a:ext cx="74027" cy="267814"/>
            <a:chOff x="366972" y="527937"/>
            <a:chExt cx="74027" cy="26781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7B16FAF-1345-4E0B-A578-4D6F94BD1F52}"/>
                </a:ext>
              </a:extLst>
            </p:cNvPr>
            <p:cNvSpPr/>
            <p:nvPr/>
          </p:nvSpPr>
          <p:spPr>
            <a:xfrm>
              <a:off x="368999" y="527937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4657586-939D-4F6D-8560-05848DF46D3A}"/>
                </a:ext>
              </a:extLst>
            </p:cNvPr>
            <p:cNvSpPr/>
            <p:nvPr/>
          </p:nvSpPr>
          <p:spPr>
            <a:xfrm>
              <a:off x="366972" y="723751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96D7645-6A58-4558-A875-7067F7C64E9B}"/>
                </a:ext>
              </a:extLst>
            </p:cNvPr>
            <p:cNvSpPr/>
            <p:nvPr/>
          </p:nvSpPr>
          <p:spPr>
            <a:xfrm>
              <a:off x="388572" y="552703"/>
              <a:ext cx="252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5E8DC0D-0EAC-44D5-BEAC-B386D57701CF}"/>
              </a:ext>
            </a:extLst>
          </p:cNvPr>
          <p:cNvSpPr/>
          <p:nvPr/>
        </p:nvSpPr>
        <p:spPr>
          <a:xfrm>
            <a:off x="433335" y="435874"/>
            <a:ext cx="900964" cy="249926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프로젝트</a:t>
            </a:r>
          </a:p>
        </p:txBody>
      </p:sp>
      <p:sp>
        <p:nvSpPr>
          <p:cNvPr id="35" name="사각형: 둥근 위쪽 모서리 34">
            <a:extLst>
              <a:ext uri="{FF2B5EF4-FFF2-40B4-BE49-F238E27FC236}">
                <a16:creationId xmlns:a16="http://schemas.microsoft.com/office/drawing/2014/main" id="{13CB5A11-BDBD-4C3C-A171-6044CAC882A9}"/>
              </a:ext>
            </a:extLst>
          </p:cNvPr>
          <p:cNvSpPr/>
          <p:nvPr/>
        </p:nvSpPr>
        <p:spPr>
          <a:xfrm>
            <a:off x="175677" y="1562214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구성</a:t>
            </a:r>
          </a:p>
        </p:txBody>
      </p:sp>
      <p:sp>
        <p:nvSpPr>
          <p:cNvPr id="46" name="사각형: 둥근 위쪽 모서리 45">
            <a:extLst>
              <a:ext uri="{FF2B5EF4-FFF2-40B4-BE49-F238E27FC236}">
                <a16:creationId xmlns:a16="http://schemas.microsoft.com/office/drawing/2014/main" id="{35382A30-5255-4188-88D1-05D87D67A242}"/>
              </a:ext>
            </a:extLst>
          </p:cNvPr>
          <p:cNvSpPr/>
          <p:nvPr/>
        </p:nvSpPr>
        <p:spPr>
          <a:xfrm>
            <a:off x="176838" y="1915950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DB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구성</a:t>
            </a:r>
          </a:p>
        </p:txBody>
      </p:sp>
      <p:sp>
        <p:nvSpPr>
          <p:cNvPr id="47" name="사각형: 둥근 위쪽 모서리 46">
            <a:extLst>
              <a:ext uri="{FF2B5EF4-FFF2-40B4-BE49-F238E27FC236}">
                <a16:creationId xmlns:a16="http://schemas.microsoft.com/office/drawing/2014/main" id="{5EFBBEC2-1BB3-485C-87C5-C280EBB0567B}"/>
              </a:ext>
            </a:extLst>
          </p:cNvPr>
          <p:cNvSpPr/>
          <p:nvPr/>
        </p:nvSpPr>
        <p:spPr>
          <a:xfrm>
            <a:off x="176838" y="2268288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업무 담당</a:t>
            </a:r>
          </a:p>
        </p:txBody>
      </p:sp>
      <p:sp>
        <p:nvSpPr>
          <p:cNvPr id="48" name="사각형: 둥근 위쪽 모서리 47">
            <a:extLst>
              <a:ext uri="{FF2B5EF4-FFF2-40B4-BE49-F238E27FC236}">
                <a16:creationId xmlns:a16="http://schemas.microsoft.com/office/drawing/2014/main" id="{DB4C7888-6480-43F8-99B6-BE51539278A5}"/>
              </a:ext>
            </a:extLst>
          </p:cNvPr>
          <p:cNvSpPr/>
          <p:nvPr/>
        </p:nvSpPr>
        <p:spPr>
          <a:xfrm>
            <a:off x="1752600" y="333768"/>
            <a:ext cx="10172700" cy="743254"/>
          </a:xfrm>
          <a:prstGeom prst="round2SameRect">
            <a:avLst/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white"/>
                </a:solidFill>
              </a:rPr>
              <a:t>주요 기능 </a:t>
            </a:r>
            <a:r>
              <a:rPr lang="en-US" altLang="ko-KR" sz="3600" b="1" kern="0" dirty="0">
                <a:solidFill>
                  <a:prstClr val="white"/>
                </a:solidFill>
              </a:rPr>
              <a:t>– </a:t>
            </a:r>
            <a:r>
              <a:rPr lang="ko-KR" altLang="en-US" sz="3600" b="1" kern="0" dirty="0">
                <a:solidFill>
                  <a:prstClr val="white"/>
                </a:solidFill>
              </a:rPr>
              <a:t>공지사항 게시판 </a:t>
            </a:r>
            <a:r>
              <a:rPr lang="en-US" altLang="ko-KR" sz="3600" b="1" kern="0" dirty="0">
                <a:solidFill>
                  <a:prstClr val="white"/>
                </a:solidFill>
              </a:rPr>
              <a:t>(</a:t>
            </a:r>
            <a:r>
              <a:rPr lang="ko-KR" altLang="en-US" sz="3600" b="1" kern="0" dirty="0">
                <a:solidFill>
                  <a:prstClr val="white"/>
                </a:solidFill>
              </a:rPr>
              <a:t>리스트</a:t>
            </a:r>
            <a:r>
              <a:rPr lang="en-US" altLang="ko-KR" sz="3600" b="1" kern="0" dirty="0">
                <a:solidFill>
                  <a:prstClr val="white"/>
                </a:solidFill>
              </a:rPr>
              <a:t>)</a:t>
            </a:r>
            <a:endParaRPr lang="ko-KR" altLang="en-US" sz="3600" b="1" kern="0" dirty="0">
              <a:solidFill>
                <a:prstClr val="white"/>
              </a:solidFill>
            </a:endParaRPr>
          </a:p>
        </p:txBody>
      </p:sp>
      <p:sp>
        <p:nvSpPr>
          <p:cNvPr id="20" name="모서리가 둥근 직사각형 119">
            <a:extLst>
              <a:ext uri="{FF2B5EF4-FFF2-40B4-BE49-F238E27FC236}">
                <a16:creationId xmlns:a16="http://schemas.microsoft.com/office/drawing/2014/main" id="{F176A327-EB1E-40B2-9581-A9B9BEF947E5}"/>
              </a:ext>
            </a:extLst>
          </p:cNvPr>
          <p:cNvSpPr/>
          <p:nvPr/>
        </p:nvSpPr>
        <p:spPr>
          <a:xfrm>
            <a:off x="2494876" y="1715793"/>
            <a:ext cx="2301096" cy="581434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</a:rPr>
              <a:t>개인 강의 사이트여서 공지사항에도 답변을 달 수 있게 했음  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960EA1BF-1A6A-47DC-A502-D0EBCACA9FD2}"/>
              </a:ext>
            </a:extLst>
          </p:cNvPr>
          <p:cNvSpPr/>
          <p:nvPr/>
        </p:nvSpPr>
        <p:spPr>
          <a:xfrm rot="5400000">
            <a:off x="2914915" y="2418787"/>
            <a:ext cx="216026" cy="19200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C192C29-AF36-416D-8D01-71A6856AC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364" y="2622804"/>
            <a:ext cx="9144000" cy="1853352"/>
          </a:xfrm>
          <a:prstGeom prst="rect">
            <a:avLst/>
          </a:prstGeom>
        </p:spPr>
      </p:pic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1A271D7E-0BB2-4D12-9EEA-0CC4DF674DBE}"/>
              </a:ext>
            </a:extLst>
          </p:cNvPr>
          <p:cNvSpPr/>
          <p:nvPr/>
        </p:nvSpPr>
        <p:spPr>
          <a:xfrm rot="10800000">
            <a:off x="7823468" y="4102239"/>
            <a:ext cx="216024" cy="16799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119">
            <a:extLst>
              <a:ext uri="{FF2B5EF4-FFF2-40B4-BE49-F238E27FC236}">
                <a16:creationId xmlns:a16="http://schemas.microsoft.com/office/drawing/2014/main" id="{AFC0C6AC-6D86-4F5C-8463-7E15ED350BAE}"/>
              </a:ext>
            </a:extLst>
          </p:cNvPr>
          <p:cNvSpPr/>
          <p:nvPr/>
        </p:nvSpPr>
        <p:spPr>
          <a:xfrm>
            <a:off x="8270166" y="3979517"/>
            <a:ext cx="2505630" cy="822216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</a:rPr>
              <a:t>제목</a:t>
            </a:r>
            <a:r>
              <a:rPr lang="en-US" altLang="ko-KR" sz="1000" b="1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</a:rPr>
              <a:t>작성자</a:t>
            </a:r>
            <a:r>
              <a:rPr lang="en-US" altLang="ko-KR" sz="1000" b="1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1000" b="1" dirty="0" err="1">
                <a:solidFill>
                  <a:schemeClr val="bg1">
                    <a:lumMod val="65000"/>
                  </a:schemeClr>
                </a:solidFill>
              </a:rPr>
              <a:t>글내용</a:t>
            </a:r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</a:rPr>
              <a:t> 중 선택해서 검색 가능하고 아무것도 입력안하고 검색할 시 전체리스트가 나오게 설정함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417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399FCF3-11FF-4BBA-82BD-6BCC9C512038}"/>
              </a:ext>
            </a:extLst>
          </p:cNvPr>
          <p:cNvSpPr/>
          <p:nvPr/>
        </p:nvSpPr>
        <p:spPr>
          <a:xfrm>
            <a:off x="1752600" y="333768"/>
            <a:ext cx="10172700" cy="6190465"/>
          </a:xfrm>
          <a:prstGeom prst="roundRect">
            <a:avLst>
              <a:gd name="adj" fmla="val 1193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400" b="1" dirty="0">
              <a:solidFill>
                <a:srgbClr val="404040"/>
              </a:solidFill>
              <a:latin typeface="+mj-lt"/>
            </a:endParaRPr>
          </a:p>
        </p:txBody>
      </p:sp>
      <p:sp>
        <p:nvSpPr>
          <p:cNvPr id="22" name="사각형: 둥근 위쪽 모서리 21">
            <a:extLst>
              <a:ext uri="{FF2B5EF4-FFF2-40B4-BE49-F238E27FC236}">
                <a16:creationId xmlns:a16="http://schemas.microsoft.com/office/drawing/2014/main" id="{4F791733-F374-43C4-9D2E-6C1CD79FCD5B}"/>
              </a:ext>
            </a:extLst>
          </p:cNvPr>
          <p:cNvSpPr/>
          <p:nvPr/>
        </p:nvSpPr>
        <p:spPr>
          <a:xfrm>
            <a:off x="175677" y="341407"/>
            <a:ext cx="1414998" cy="806952"/>
          </a:xfrm>
          <a:prstGeom prst="round2SameRect">
            <a:avLst>
              <a:gd name="adj1" fmla="val 6362"/>
              <a:gd name="adj2" fmla="val 0"/>
            </a:avLst>
          </a:prstGeom>
          <a:solidFill>
            <a:srgbClr val="E6F4F4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30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</a:p>
        </p:txBody>
      </p:sp>
      <p:sp>
        <p:nvSpPr>
          <p:cNvPr id="23" name="사각형: 둥근 위쪽 모서리 22">
            <a:extLst>
              <a:ext uri="{FF2B5EF4-FFF2-40B4-BE49-F238E27FC236}">
                <a16:creationId xmlns:a16="http://schemas.microsoft.com/office/drawing/2014/main" id="{4194C997-39B3-45D4-9CBE-3BC8456D11FD}"/>
              </a:ext>
            </a:extLst>
          </p:cNvPr>
          <p:cNvSpPr/>
          <p:nvPr/>
        </p:nvSpPr>
        <p:spPr>
          <a:xfrm>
            <a:off x="175677" y="1152323"/>
            <a:ext cx="1414998" cy="41111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목표와 개발 환경</a:t>
            </a:r>
          </a:p>
        </p:txBody>
      </p:sp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id="{B83B2D3E-FB21-45A2-9BF9-AD8F7D534E82}"/>
              </a:ext>
            </a:extLst>
          </p:cNvPr>
          <p:cNvSpPr/>
          <p:nvPr/>
        </p:nvSpPr>
        <p:spPr>
          <a:xfrm>
            <a:off x="175677" y="2963264"/>
            <a:ext cx="1414998" cy="352425"/>
          </a:xfrm>
          <a:prstGeom prst="round2SameRect">
            <a:avLst>
              <a:gd name="adj1" fmla="val 0"/>
              <a:gd name="adj2" fmla="val 17912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소감</a:t>
            </a: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4868FF23-A69E-4096-A85F-2821A9FA8FA7}"/>
              </a:ext>
            </a:extLst>
          </p:cNvPr>
          <p:cNvSpPr/>
          <p:nvPr/>
        </p:nvSpPr>
        <p:spPr>
          <a:xfrm>
            <a:off x="175678" y="2619141"/>
            <a:ext cx="1414998" cy="35802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prstClr val="white"/>
                </a:solidFill>
              </a:rPr>
              <a:t>주요 기능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EEA53B-94E0-4235-9B02-4E99A6762AAD}"/>
              </a:ext>
            </a:extLst>
          </p:cNvPr>
          <p:cNvGrpSpPr/>
          <p:nvPr/>
        </p:nvGrpSpPr>
        <p:grpSpPr>
          <a:xfrm>
            <a:off x="221942" y="1008535"/>
            <a:ext cx="74027" cy="267814"/>
            <a:chOff x="366972" y="527937"/>
            <a:chExt cx="74027" cy="267814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5ED584B-9283-4443-9A3E-985A35FC6DCC}"/>
                </a:ext>
              </a:extLst>
            </p:cNvPr>
            <p:cNvSpPr/>
            <p:nvPr/>
          </p:nvSpPr>
          <p:spPr>
            <a:xfrm>
              <a:off x="368999" y="527937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6536B8E-37E5-4F3C-86F9-D521045FD597}"/>
                </a:ext>
              </a:extLst>
            </p:cNvPr>
            <p:cNvSpPr/>
            <p:nvPr/>
          </p:nvSpPr>
          <p:spPr>
            <a:xfrm>
              <a:off x="366972" y="723751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C6977BD-8BFA-429B-8EE2-D862EBF9757B}"/>
                </a:ext>
              </a:extLst>
            </p:cNvPr>
            <p:cNvSpPr/>
            <p:nvPr/>
          </p:nvSpPr>
          <p:spPr>
            <a:xfrm>
              <a:off x="388572" y="552703"/>
              <a:ext cx="252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E5CA9CA-B088-44EB-81FD-94B4CD3EFAD0}"/>
              </a:ext>
            </a:extLst>
          </p:cNvPr>
          <p:cNvGrpSpPr/>
          <p:nvPr/>
        </p:nvGrpSpPr>
        <p:grpSpPr>
          <a:xfrm>
            <a:off x="1458363" y="1008535"/>
            <a:ext cx="74027" cy="267814"/>
            <a:chOff x="366972" y="527937"/>
            <a:chExt cx="74027" cy="26781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7B16FAF-1345-4E0B-A578-4D6F94BD1F52}"/>
                </a:ext>
              </a:extLst>
            </p:cNvPr>
            <p:cNvSpPr/>
            <p:nvPr/>
          </p:nvSpPr>
          <p:spPr>
            <a:xfrm>
              <a:off x="368999" y="527937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4657586-939D-4F6D-8560-05848DF46D3A}"/>
                </a:ext>
              </a:extLst>
            </p:cNvPr>
            <p:cNvSpPr/>
            <p:nvPr/>
          </p:nvSpPr>
          <p:spPr>
            <a:xfrm>
              <a:off x="366972" y="723751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96D7645-6A58-4558-A875-7067F7C64E9B}"/>
                </a:ext>
              </a:extLst>
            </p:cNvPr>
            <p:cNvSpPr/>
            <p:nvPr/>
          </p:nvSpPr>
          <p:spPr>
            <a:xfrm>
              <a:off x="388572" y="552703"/>
              <a:ext cx="252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5E8DC0D-0EAC-44D5-BEAC-B386D57701CF}"/>
              </a:ext>
            </a:extLst>
          </p:cNvPr>
          <p:cNvSpPr/>
          <p:nvPr/>
        </p:nvSpPr>
        <p:spPr>
          <a:xfrm>
            <a:off x="433335" y="435874"/>
            <a:ext cx="900964" cy="249926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프로젝트</a:t>
            </a:r>
          </a:p>
        </p:txBody>
      </p:sp>
      <p:sp>
        <p:nvSpPr>
          <p:cNvPr id="35" name="사각형: 둥근 위쪽 모서리 34">
            <a:extLst>
              <a:ext uri="{FF2B5EF4-FFF2-40B4-BE49-F238E27FC236}">
                <a16:creationId xmlns:a16="http://schemas.microsoft.com/office/drawing/2014/main" id="{13CB5A11-BDBD-4C3C-A171-6044CAC882A9}"/>
              </a:ext>
            </a:extLst>
          </p:cNvPr>
          <p:cNvSpPr/>
          <p:nvPr/>
        </p:nvSpPr>
        <p:spPr>
          <a:xfrm>
            <a:off x="175677" y="1562214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구성</a:t>
            </a:r>
          </a:p>
        </p:txBody>
      </p:sp>
      <p:sp>
        <p:nvSpPr>
          <p:cNvPr id="46" name="사각형: 둥근 위쪽 모서리 45">
            <a:extLst>
              <a:ext uri="{FF2B5EF4-FFF2-40B4-BE49-F238E27FC236}">
                <a16:creationId xmlns:a16="http://schemas.microsoft.com/office/drawing/2014/main" id="{35382A30-5255-4188-88D1-05D87D67A242}"/>
              </a:ext>
            </a:extLst>
          </p:cNvPr>
          <p:cNvSpPr/>
          <p:nvPr/>
        </p:nvSpPr>
        <p:spPr>
          <a:xfrm>
            <a:off x="176838" y="1915950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DB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구성</a:t>
            </a:r>
          </a:p>
        </p:txBody>
      </p:sp>
      <p:sp>
        <p:nvSpPr>
          <p:cNvPr id="47" name="사각형: 둥근 위쪽 모서리 46">
            <a:extLst>
              <a:ext uri="{FF2B5EF4-FFF2-40B4-BE49-F238E27FC236}">
                <a16:creationId xmlns:a16="http://schemas.microsoft.com/office/drawing/2014/main" id="{5EFBBEC2-1BB3-485C-87C5-C280EBB0567B}"/>
              </a:ext>
            </a:extLst>
          </p:cNvPr>
          <p:cNvSpPr/>
          <p:nvPr/>
        </p:nvSpPr>
        <p:spPr>
          <a:xfrm>
            <a:off x="176838" y="2268288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업무 담당</a:t>
            </a:r>
          </a:p>
        </p:txBody>
      </p:sp>
      <p:sp>
        <p:nvSpPr>
          <p:cNvPr id="48" name="사각형: 둥근 위쪽 모서리 47">
            <a:extLst>
              <a:ext uri="{FF2B5EF4-FFF2-40B4-BE49-F238E27FC236}">
                <a16:creationId xmlns:a16="http://schemas.microsoft.com/office/drawing/2014/main" id="{DB4C7888-6480-43F8-99B6-BE51539278A5}"/>
              </a:ext>
            </a:extLst>
          </p:cNvPr>
          <p:cNvSpPr/>
          <p:nvPr/>
        </p:nvSpPr>
        <p:spPr>
          <a:xfrm>
            <a:off x="1752600" y="333768"/>
            <a:ext cx="10172700" cy="743254"/>
          </a:xfrm>
          <a:prstGeom prst="round2SameRect">
            <a:avLst/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white"/>
                </a:solidFill>
              </a:rPr>
              <a:t>주요 기능 </a:t>
            </a:r>
            <a:r>
              <a:rPr lang="en-US" altLang="ko-KR" sz="3600" b="1" kern="0" dirty="0">
                <a:solidFill>
                  <a:prstClr val="white"/>
                </a:solidFill>
              </a:rPr>
              <a:t>– </a:t>
            </a:r>
            <a:r>
              <a:rPr lang="ko-KR" altLang="en-US" sz="3600" b="1" kern="0" dirty="0">
                <a:solidFill>
                  <a:prstClr val="white"/>
                </a:solidFill>
              </a:rPr>
              <a:t>공지사항 게시판 </a:t>
            </a:r>
            <a:r>
              <a:rPr lang="en-US" altLang="ko-KR" sz="3600" b="1" kern="0" dirty="0">
                <a:solidFill>
                  <a:prstClr val="white"/>
                </a:solidFill>
              </a:rPr>
              <a:t>(</a:t>
            </a:r>
            <a:r>
              <a:rPr lang="ko-KR" altLang="en-US" sz="3600" b="1" kern="0" dirty="0" err="1">
                <a:solidFill>
                  <a:prstClr val="white"/>
                </a:solidFill>
              </a:rPr>
              <a:t>글작성</a:t>
            </a:r>
            <a:r>
              <a:rPr lang="en-US" altLang="ko-KR" sz="3600" b="1" kern="0" dirty="0">
                <a:solidFill>
                  <a:prstClr val="white"/>
                </a:solidFill>
              </a:rPr>
              <a:t>)</a:t>
            </a:r>
            <a:endParaRPr lang="ko-KR" altLang="en-US" sz="3600" b="1" kern="0" dirty="0">
              <a:solidFill>
                <a:prstClr val="white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2F1A2E7-487A-47F4-ADF5-A6262E657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084" y="1663904"/>
            <a:ext cx="4953000" cy="3714750"/>
          </a:xfrm>
          <a:prstGeom prst="rect">
            <a:avLst/>
          </a:prstGeom>
        </p:spPr>
      </p:pic>
      <p:sp>
        <p:nvSpPr>
          <p:cNvPr id="21" name="모서리가 둥근 직사각형 119">
            <a:extLst>
              <a:ext uri="{FF2B5EF4-FFF2-40B4-BE49-F238E27FC236}">
                <a16:creationId xmlns:a16="http://schemas.microsoft.com/office/drawing/2014/main" id="{56C83A08-9B3A-4701-B4B3-03482EE2406B}"/>
              </a:ext>
            </a:extLst>
          </p:cNvPr>
          <p:cNvSpPr/>
          <p:nvPr/>
        </p:nvSpPr>
        <p:spPr>
          <a:xfrm>
            <a:off x="7753531" y="4833404"/>
            <a:ext cx="1891124" cy="592060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</a:rPr>
              <a:t>다시쓰기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클릭 시 입력한 내용이 초기화된다</a:t>
            </a: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D5BBCCF6-8461-4F06-B003-CFCC10DBBA1C}"/>
              </a:ext>
            </a:extLst>
          </p:cNvPr>
          <p:cNvSpPr/>
          <p:nvPr/>
        </p:nvSpPr>
        <p:spPr>
          <a:xfrm rot="10800000">
            <a:off x="7367656" y="4961439"/>
            <a:ext cx="216024" cy="16799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119">
            <a:extLst>
              <a:ext uri="{FF2B5EF4-FFF2-40B4-BE49-F238E27FC236}">
                <a16:creationId xmlns:a16="http://schemas.microsoft.com/office/drawing/2014/main" id="{26352665-492D-4172-AB96-217932ED9546}"/>
              </a:ext>
            </a:extLst>
          </p:cNvPr>
          <p:cNvSpPr/>
          <p:nvPr/>
        </p:nvSpPr>
        <p:spPr>
          <a:xfrm>
            <a:off x="3787597" y="4961439"/>
            <a:ext cx="1547827" cy="580662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글쓰기 클릭 시 내용이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DB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에 저장된다</a:t>
            </a: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5E5357E6-E5C0-4903-8549-ED9D01D079EF}"/>
              </a:ext>
            </a:extLst>
          </p:cNvPr>
          <p:cNvSpPr/>
          <p:nvPr/>
        </p:nvSpPr>
        <p:spPr>
          <a:xfrm>
            <a:off x="5469614" y="4980281"/>
            <a:ext cx="216024" cy="16799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5F4DEE8E-BBA2-4BD1-939B-3D8EEEDF0A1F}"/>
              </a:ext>
            </a:extLst>
          </p:cNvPr>
          <p:cNvSpPr/>
          <p:nvPr/>
        </p:nvSpPr>
        <p:spPr>
          <a:xfrm rot="10800000">
            <a:off x="8882359" y="2147757"/>
            <a:ext cx="216024" cy="16799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119">
            <a:extLst>
              <a:ext uri="{FF2B5EF4-FFF2-40B4-BE49-F238E27FC236}">
                <a16:creationId xmlns:a16="http://schemas.microsoft.com/office/drawing/2014/main" id="{9B572B8A-3C24-4948-88B2-B3AB993BF809}"/>
              </a:ext>
            </a:extLst>
          </p:cNvPr>
          <p:cNvSpPr/>
          <p:nvPr/>
        </p:nvSpPr>
        <p:spPr>
          <a:xfrm>
            <a:off x="9211407" y="1950144"/>
            <a:ext cx="1891124" cy="703780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리스트 클릭 시 작성을 취소하고 공지사항 목록으로 이동한다</a:t>
            </a:r>
          </a:p>
        </p:txBody>
      </p:sp>
    </p:spTree>
    <p:extLst>
      <p:ext uri="{BB962C8B-B14F-4D97-AF65-F5344CB8AC3E}">
        <p14:creationId xmlns:p14="http://schemas.microsoft.com/office/powerpoint/2010/main" val="3143710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399FCF3-11FF-4BBA-82BD-6BCC9C512038}"/>
              </a:ext>
            </a:extLst>
          </p:cNvPr>
          <p:cNvSpPr/>
          <p:nvPr/>
        </p:nvSpPr>
        <p:spPr>
          <a:xfrm>
            <a:off x="1752600" y="333768"/>
            <a:ext cx="10172700" cy="6190465"/>
          </a:xfrm>
          <a:prstGeom prst="roundRect">
            <a:avLst>
              <a:gd name="adj" fmla="val 1193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400" b="1" dirty="0">
              <a:solidFill>
                <a:srgbClr val="404040"/>
              </a:solidFill>
              <a:latin typeface="+mj-lt"/>
            </a:endParaRPr>
          </a:p>
        </p:txBody>
      </p:sp>
      <p:sp>
        <p:nvSpPr>
          <p:cNvPr id="22" name="사각형: 둥근 위쪽 모서리 21">
            <a:extLst>
              <a:ext uri="{FF2B5EF4-FFF2-40B4-BE49-F238E27FC236}">
                <a16:creationId xmlns:a16="http://schemas.microsoft.com/office/drawing/2014/main" id="{4F791733-F374-43C4-9D2E-6C1CD79FCD5B}"/>
              </a:ext>
            </a:extLst>
          </p:cNvPr>
          <p:cNvSpPr/>
          <p:nvPr/>
        </p:nvSpPr>
        <p:spPr>
          <a:xfrm>
            <a:off x="175677" y="341407"/>
            <a:ext cx="1414998" cy="806952"/>
          </a:xfrm>
          <a:prstGeom prst="round2SameRect">
            <a:avLst>
              <a:gd name="adj1" fmla="val 6362"/>
              <a:gd name="adj2" fmla="val 0"/>
            </a:avLst>
          </a:prstGeom>
          <a:solidFill>
            <a:srgbClr val="E6F4F4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30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</a:p>
        </p:txBody>
      </p:sp>
      <p:sp>
        <p:nvSpPr>
          <p:cNvPr id="23" name="사각형: 둥근 위쪽 모서리 22">
            <a:extLst>
              <a:ext uri="{FF2B5EF4-FFF2-40B4-BE49-F238E27FC236}">
                <a16:creationId xmlns:a16="http://schemas.microsoft.com/office/drawing/2014/main" id="{4194C997-39B3-45D4-9CBE-3BC8456D11FD}"/>
              </a:ext>
            </a:extLst>
          </p:cNvPr>
          <p:cNvSpPr/>
          <p:nvPr/>
        </p:nvSpPr>
        <p:spPr>
          <a:xfrm>
            <a:off x="175677" y="1152323"/>
            <a:ext cx="1414998" cy="41111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목표와 개발 환경</a:t>
            </a:r>
          </a:p>
        </p:txBody>
      </p:sp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id="{B83B2D3E-FB21-45A2-9BF9-AD8F7D534E82}"/>
              </a:ext>
            </a:extLst>
          </p:cNvPr>
          <p:cNvSpPr/>
          <p:nvPr/>
        </p:nvSpPr>
        <p:spPr>
          <a:xfrm>
            <a:off x="175677" y="2963264"/>
            <a:ext cx="1414998" cy="352425"/>
          </a:xfrm>
          <a:prstGeom prst="round2SameRect">
            <a:avLst>
              <a:gd name="adj1" fmla="val 0"/>
              <a:gd name="adj2" fmla="val 17912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소감</a:t>
            </a: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4868FF23-A69E-4096-A85F-2821A9FA8FA7}"/>
              </a:ext>
            </a:extLst>
          </p:cNvPr>
          <p:cNvSpPr/>
          <p:nvPr/>
        </p:nvSpPr>
        <p:spPr>
          <a:xfrm>
            <a:off x="175678" y="2619141"/>
            <a:ext cx="1414998" cy="35802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prstClr val="white"/>
                </a:solidFill>
              </a:rPr>
              <a:t>주요 기능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EEA53B-94E0-4235-9B02-4E99A6762AAD}"/>
              </a:ext>
            </a:extLst>
          </p:cNvPr>
          <p:cNvGrpSpPr/>
          <p:nvPr/>
        </p:nvGrpSpPr>
        <p:grpSpPr>
          <a:xfrm>
            <a:off x="221942" y="1008535"/>
            <a:ext cx="74027" cy="267814"/>
            <a:chOff x="366972" y="527937"/>
            <a:chExt cx="74027" cy="267814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5ED584B-9283-4443-9A3E-985A35FC6DCC}"/>
                </a:ext>
              </a:extLst>
            </p:cNvPr>
            <p:cNvSpPr/>
            <p:nvPr/>
          </p:nvSpPr>
          <p:spPr>
            <a:xfrm>
              <a:off x="368999" y="527937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6536B8E-37E5-4F3C-86F9-D521045FD597}"/>
                </a:ext>
              </a:extLst>
            </p:cNvPr>
            <p:cNvSpPr/>
            <p:nvPr/>
          </p:nvSpPr>
          <p:spPr>
            <a:xfrm>
              <a:off x="366972" y="723751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C6977BD-8BFA-429B-8EE2-D862EBF9757B}"/>
                </a:ext>
              </a:extLst>
            </p:cNvPr>
            <p:cNvSpPr/>
            <p:nvPr/>
          </p:nvSpPr>
          <p:spPr>
            <a:xfrm>
              <a:off x="388572" y="552703"/>
              <a:ext cx="252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E5CA9CA-B088-44EB-81FD-94B4CD3EFAD0}"/>
              </a:ext>
            </a:extLst>
          </p:cNvPr>
          <p:cNvGrpSpPr/>
          <p:nvPr/>
        </p:nvGrpSpPr>
        <p:grpSpPr>
          <a:xfrm>
            <a:off x="1458363" y="1008535"/>
            <a:ext cx="74027" cy="267814"/>
            <a:chOff x="366972" y="527937"/>
            <a:chExt cx="74027" cy="26781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7B16FAF-1345-4E0B-A578-4D6F94BD1F52}"/>
                </a:ext>
              </a:extLst>
            </p:cNvPr>
            <p:cNvSpPr/>
            <p:nvPr/>
          </p:nvSpPr>
          <p:spPr>
            <a:xfrm>
              <a:off x="368999" y="527937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4657586-939D-4F6D-8560-05848DF46D3A}"/>
                </a:ext>
              </a:extLst>
            </p:cNvPr>
            <p:cNvSpPr/>
            <p:nvPr/>
          </p:nvSpPr>
          <p:spPr>
            <a:xfrm>
              <a:off x="366972" y="723751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96D7645-6A58-4558-A875-7067F7C64E9B}"/>
                </a:ext>
              </a:extLst>
            </p:cNvPr>
            <p:cNvSpPr/>
            <p:nvPr/>
          </p:nvSpPr>
          <p:spPr>
            <a:xfrm>
              <a:off x="388572" y="552703"/>
              <a:ext cx="252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5E8DC0D-0EAC-44D5-BEAC-B386D57701CF}"/>
              </a:ext>
            </a:extLst>
          </p:cNvPr>
          <p:cNvSpPr/>
          <p:nvPr/>
        </p:nvSpPr>
        <p:spPr>
          <a:xfrm>
            <a:off x="433335" y="435874"/>
            <a:ext cx="900964" cy="249926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프로젝트</a:t>
            </a:r>
          </a:p>
        </p:txBody>
      </p:sp>
      <p:sp>
        <p:nvSpPr>
          <p:cNvPr id="35" name="사각형: 둥근 위쪽 모서리 34">
            <a:extLst>
              <a:ext uri="{FF2B5EF4-FFF2-40B4-BE49-F238E27FC236}">
                <a16:creationId xmlns:a16="http://schemas.microsoft.com/office/drawing/2014/main" id="{13CB5A11-BDBD-4C3C-A171-6044CAC882A9}"/>
              </a:ext>
            </a:extLst>
          </p:cNvPr>
          <p:cNvSpPr/>
          <p:nvPr/>
        </p:nvSpPr>
        <p:spPr>
          <a:xfrm>
            <a:off x="175677" y="1562214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구성</a:t>
            </a:r>
          </a:p>
        </p:txBody>
      </p:sp>
      <p:sp>
        <p:nvSpPr>
          <p:cNvPr id="46" name="사각형: 둥근 위쪽 모서리 45">
            <a:extLst>
              <a:ext uri="{FF2B5EF4-FFF2-40B4-BE49-F238E27FC236}">
                <a16:creationId xmlns:a16="http://schemas.microsoft.com/office/drawing/2014/main" id="{35382A30-5255-4188-88D1-05D87D67A242}"/>
              </a:ext>
            </a:extLst>
          </p:cNvPr>
          <p:cNvSpPr/>
          <p:nvPr/>
        </p:nvSpPr>
        <p:spPr>
          <a:xfrm>
            <a:off x="176838" y="1915950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DB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구성</a:t>
            </a:r>
          </a:p>
        </p:txBody>
      </p:sp>
      <p:sp>
        <p:nvSpPr>
          <p:cNvPr id="47" name="사각형: 둥근 위쪽 모서리 46">
            <a:extLst>
              <a:ext uri="{FF2B5EF4-FFF2-40B4-BE49-F238E27FC236}">
                <a16:creationId xmlns:a16="http://schemas.microsoft.com/office/drawing/2014/main" id="{5EFBBEC2-1BB3-485C-87C5-C280EBB0567B}"/>
              </a:ext>
            </a:extLst>
          </p:cNvPr>
          <p:cNvSpPr/>
          <p:nvPr/>
        </p:nvSpPr>
        <p:spPr>
          <a:xfrm>
            <a:off x="176838" y="2268288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업무 담당</a:t>
            </a:r>
          </a:p>
        </p:txBody>
      </p:sp>
      <p:sp>
        <p:nvSpPr>
          <p:cNvPr id="48" name="사각형: 둥근 위쪽 모서리 47">
            <a:extLst>
              <a:ext uri="{FF2B5EF4-FFF2-40B4-BE49-F238E27FC236}">
                <a16:creationId xmlns:a16="http://schemas.microsoft.com/office/drawing/2014/main" id="{DB4C7888-6480-43F8-99B6-BE51539278A5}"/>
              </a:ext>
            </a:extLst>
          </p:cNvPr>
          <p:cNvSpPr/>
          <p:nvPr/>
        </p:nvSpPr>
        <p:spPr>
          <a:xfrm>
            <a:off x="1752600" y="333768"/>
            <a:ext cx="10172700" cy="743254"/>
          </a:xfrm>
          <a:prstGeom prst="round2SameRect">
            <a:avLst/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white"/>
                </a:solidFill>
              </a:rPr>
              <a:t>주요 기능 </a:t>
            </a:r>
            <a:r>
              <a:rPr lang="en-US" altLang="ko-KR" sz="3600" b="1" kern="0" dirty="0">
                <a:solidFill>
                  <a:prstClr val="white"/>
                </a:solidFill>
              </a:rPr>
              <a:t>– </a:t>
            </a:r>
            <a:r>
              <a:rPr lang="ko-KR" altLang="en-US" sz="3600" b="1" kern="0" dirty="0">
                <a:solidFill>
                  <a:prstClr val="white"/>
                </a:solidFill>
              </a:rPr>
              <a:t>리뷰게시판 </a:t>
            </a:r>
            <a:r>
              <a:rPr lang="en-US" altLang="ko-KR" sz="3600" b="1" kern="0" dirty="0">
                <a:solidFill>
                  <a:prstClr val="white"/>
                </a:solidFill>
              </a:rPr>
              <a:t>(</a:t>
            </a:r>
            <a:r>
              <a:rPr lang="ko-KR" altLang="en-US" sz="3600" b="1" kern="0" dirty="0" err="1">
                <a:solidFill>
                  <a:prstClr val="white"/>
                </a:solidFill>
              </a:rPr>
              <a:t>메인화면</a:t>
            </a:r>
            <a:r>
              <a:rPr lang="en-US" altLang="ko-KR" sz="3600" b="1" kern="0" dirty="0">
                <a:solidFill>
                  <a:prstClr val="white"/>
                </a:solidFill>
              </a:rPr>
              <a:t>)</a:t>
            </a:r>
            <a:endParaRPr lang="ko-KR" altLang="en-US" sz="3600" b="1" kern="0" dirty="0">
              <a:solidFill>
                <a:prstClr val="white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B631C65-26E8-4C53-88A8-FF43C0074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157" y="1249301"/>
            <a:ext cx="8194927" cy="473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05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399FCF3-11FF-4BBA-82BD-6BCC9C512038}"/>
              </a:ext>
            </a:extLst>
          </p:cNvPr>
          <p:cNvSpPr/>
          <p:nvPr/>
        </p:nvSpPr>
        <p:spPr>
          <a:xfrm>
            <a:off x="1752600" y="333768"/>
            <a:ext cx="10172700" cy="6190465"/>
          </a:xfrm>
          <a:prstGeom prst="roundRect">
            <a:avLst>
              <a:gd name="adj" fmla="val 1193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400" b="1" dirty="0">
              <a:solidFill>
                <a:srgbClr val="404040"/>
              </a:solidFill>
              <a:latin typeface="+mj-lt"/>
            </a:endParaRPr>
          </a:p>
        </p:txBody>
      </p:sp>
      <p:sp>
        <p:nvSpPr>
          <p:cNvPr id="22" name="사각형: 둥근 위쪽 모서리 21">
            <a:extLst>
              <a:ext uri="{FF2B5EF4-FFF2-40B4-BE49-F238E27FC236}">
                <a16:creationId xmlns:a16="http://schemas.microsoft.com/office/drawing/2014/main" id="{4F791733-F374-43C4-9D2E-6C1CD79FCD5B}"/>
              </a:ext>
            </a:extLst>
          </p:cNvPr>
          <p:cNvSpPr/>
          <p:nvPr/>
        </p:nvSpPr>
        <p:spPr>
          <a:xfrm>
            <a:off x="175677" y="341407"/>
            <a:ext cx="1414998" cy="806952"/>
          </a:xfrm>
          <a:prstGeom prst="round2SameRect">
            <a:avLst>
              <a:gd name="adj1" fmla="val 6362"/>
              <a:gd name="adj2" fmla="val 0"/>
            </a:avLst>
          </a:prstGeom>
          <a:solidFill>
            <a:srgbClr val="E6F4F4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30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</a:p>
        </p:txBody>
      </p:sp>
      <p:sp>
        <p:nvSpPr>
          <p:cNvPr id="23" name="사각형: 둥근 위쪽 모서리 22">
            <a:extLst>
              <a:ext uri="{FF2B5EF4-FFF2-40B4-BE49-F238E27FC236}">
                <a16:creationId xmlns:a16="http://schemas.microsoft.com/office/drawing/2014/main" id="{4194C997-39B3-45D4-9CBE-3BC8456D11FD}"/>
              </a:ext>
            </a:extLst>
          </p:cNvPr>
          <p:cNvSpPr/>
          <p:nvPr/>
        </p:nvSpPr>
        <p:spPr>
          <a:xfrm>
            <a:off x="175677" y="1152323"/>
            <a:ext cx="1414998" cy="41111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목표와 개발 환경</a:t>
            </a:r>
          </a:p>
        </p:txBody>
      </p:sp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id="{B83B2D3E-FB21-45A2-9BF9-AD8F7D534E82}"/>
              </a:ext>
            </a:extLst>
          </p:cNvPr>
          <p:cNvSpPr/>
          <p:nvPr/>
        </p:nvSpPr>
        <p:spPr>
          <a:xfrm>
            <a:off x="175677" y="2963264"/>
            <a:ext cx="1414998" cy="352425"/>
          </a:xfrm>
          <a:prstGeom prst="round2SameRect">
            <a:avLst>
              <a:gd name="adj1" fmla="val 0"/>
              <a:gd name="adj2" fmla="val 17912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소감</a:t>
            </a: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4868FF23-A69E-4096-A85F-2821A9FA8FA7}"/>
              </a:ext>
            </a:extLst>
          </p:cNvPr>
          <p:cNvSpPr/>
          <p:nvPr/>
        </p:nvSpPr>
        <p:spPr>
          <a:xfrm>
            <a:off x="175678" y="2619141"/>
            <a:ext cx="1414998" cy="35802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prstClr val="white"/>
                </a:solidFill>
              </a:rPr>
              <a:t>주요 기능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EEA53B-94E0-4235-9B02-4E99A6762AAD}"/>
              </a:ext>
            </a:extLst>
          </p:cNvPr>
          <p:cNvGrpSpPr/>
          <p:nvPr/>
        </p:nvGrpSpPr>
        <p:grpSpPr>
          <a:xfrm>
            <a:off x="221942" y="1008535"/>
            <a:ext cx="74027" cy="267814"/>
            <a:chOff x="366972" y="527937"/>
            <a:chExt cx="74027" cy="267814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5ED584B-9283-4443-9A3E-985A35FC6DCC}"/>
                </a:ext>
              </a:extLst>
            </p:cNvPr>
            <p:cNvSpPr/>
            <p:nvPr/>
          </p:nvSpPr>
          <p:spPr>
            <a:xfrm>
              <a:off x="368999" y="527937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6536B8E-37E5-4F3C-86F9-D521045FD597}"/>
                </a:ext>
              </a:extLst>
            </p:cNvPr>
            <p:cNvSpPr/>
            <p:nvPr/>
          </p:nvSpPr>
          <p:spPr>
            <a:xfrm>
              <a:off x="366972" y="723751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C6977BD-8BFA-429B-8EE2-D862EBF9757B}"/>
                </a:ext>
              </a:extLst>
            </p:cNvPr>
            <p:cNvSpPr/>
            <p:nvPr/>
          </p:nvSpPr>
          <p:spPr>
            <a:xfrm>
              <a:off x="388572" y="552703"/>
              <a:ext cx="252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E5CA9CA-B088-44EB-81FD-94B4CD3EFAD0}"/>
              </a:ext>
            </a:extLst>
          </p:cNvPr>
          <p:cNvGrpSpPr/>
          <p:nvPr/>
        </p:nvGrpSpPr>
        <p:grpSpPr>
          <a:xfrm>
            <a:off x="1458363" y="1008535"/>
            <a:ext cx="74027" cy="267814"/>
            <a:chOff x="366972" y="527937"/>
            <a:chExt cx="74027" cy="26781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7B16FAF-1345-4E0B-A578-4D6F94BD1F52}"/>
                </a:ext>
              </a:extLst>
            </p:cNvPr>
            <p:cNvSpPr/>
            <p:nvPr/>
          </p:nvSpPr>
          <p:spPr>
            <a:xfrm>
              <a:off x="368999" y="527937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4657586-939D-4F6D-8560-05848DF46D3A}"/>
                </a:ext>
              </a:extLst>
            </p:cNvPr>
            <p:cNvSpPr/>
            <p:nvPr/>
          </p:nvSpPr>
          <p:spPr>
            <a:xfrm>
              <a:off x="366972" y="723751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96D7645-6A58-4558-A875-7067F7C64E9B}"/>
                </a:ext>
              </a:extLst>
            </p:cNvPr>
            <p:cNvSpPr/>
            <p:nvPr/>
          </p:nvSpPr>
          <p:spPr>
            <a:xfrm>
              <a:off x="388572" y="552703"/>
              <a:ext cx="252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5E8DC0D-0EAC-44D5-BEAC-B386D57701CF}"/>
              </a:ext>
            </a:extLst>
          </p:cNvPr>
          <p:cNvSpPr/>
          <p:nvPr/>
        </p:nvSpPr>
        <p:spPr>
          <a:xfrm>
            <a:off x="433335" y="435874"/>
            <a:ext cx="900964" cy="249926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프로젝트</a:t>
            </a:r>
          </a:p>
        </p:txBody>
      </p:sp>
      <p:sp>
        <p:nvSpPr>
          <p:cNvPr id="35" name="사각형: 둥근 위쪽 모서리 34">
            <a:extLst>
              <a:ext uri="{FF2B5EF4-FFF2-40B4-BE49-F238E27FC236}">
                <a16:creationId xmlns:a16="http://schemas.microsoft.com/office/drawing/2014/main" id="{13CB5A11-BDBD-4C3C-A171-6044CAC882A9}"/>
              </a:ext>
            </a:extLst>
          </p:cNvPr>
          <p:cNvSpPr/>
          <p:nvPr/>
        </p:nvSpPr>
        <p:spPr>
          <a:xfrm>
            <a:off x="175677" y="1562214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구성</a:t>
            </a:r>
          </a:p>
        </p:txBody>
      </p:sp>
      <p:sp>
        <p:nvSpPr>
          <p:cNvPr id="46" name="사각형: 둥근 위쪽 모서리 45">
            <a:extLst>
              <a:ext uri="{FF2B5EF4-FFF2-40B4-BE49-F238E27FC236}">
                <a16:creationId xmlns:a16="http://schemas.microsoft.com/office/drawing/2014/main" id="{35382A30-5255-4188-88D1-05D87D67A242}"/>
              </a:ext>
            </a:extLst>
          </p:cNvPr>
          <p:cNvSpPr/>
          <p:nvPr/>
        </p:nvSpPr>
        <p:spPr>
          <a:xfrm>
            <a:off x="176838" y="1915950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DB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구성</a:t>
            </a:r>
          </a:p>
        </p:txBody>
      </p:sp>
      <p:sp>
        <p:nvSpPr>
          <p:cNvPr id="47" name="사각형: 둥근 위쪽 모서리 46">
            <a:extLst>
              <a:ext uri="{FF2B5EF4-FFF2-40B4-BE49-F238E27FC236}">
                <a16:creationId xmlns:a16="http://schemas.microsoft.com/office/drawing/2014/main" id="{5EFBBEC2-1BB3-485C-87C5-C280EBB0567B}"/>
              </a:ext>
            </a:extLst>
          </p:cNvPr>
          <p:cNvSpPr/>
          <p:nvPr/>
        </p:nvSpPr>
        <p:spPr>
          <a:xfrm>
            <a:off x="176838" y="2268288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업무 담당</a:t>
            </a:r>
          </a:p>
        </p:txBody>
      </p:sp>
      <p:sp>
        <p:nvSpPr>
          <p:cNvPr id="48" name="사각형: 둥근 위쪽 모서리 47">
            <a:extLst>
              <a:ext uri="{FF2B5EF4-FFF2-40B4-BE49-F238E27FC236}">
                <a16:creationId xmlns:a16="http://schemas.microsoft.com/office/drawing/2014/main" id="{DB4C7888-6480-43F8-99B6-BE51539278A5}"/>
              </a:ext>
            </a:extLst>
          </p:cNvPr>
          <p:cNvSpPr/>
          <p:nvPr/>
        </p:nvSpPr>
        <p:spPr>
          <a:xfrm>
            <a:off x="1752600" y="333768"/>
            <a:ext cx="10172700" cy="743254"/>
          </a:xfrm>
          <a:prstGeom prst="round2SameRect">
            <a:avLst/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white"/>
                </a:solidFill>
              </a:rPr>
              <a:t>주요 기능 </a:t>
            </a:r>
            <a:r>
              <a:rPr lang="en-US" altLang="ko-KR" sz="3600" b="1" kern="0" dirty="0">
                <a:solidFill>
                  <a:prstClr val="white"/>
                </a:solidFill>
              </a:rPr>
              <a:t>– </a:t>
            </a:r>
            <a:r>
              <a:rPr lang="ko-KR" altLang="en-US" sz="3600" b="1" kern="0" dirty="0">
                <a:solidFill>
                  <a:prstClr val="white"/>
                </a:solidFill>
              </a:rPr>
              <a:t>리뷰게시판 </a:t>
            </a:r>
            <a:r>
              <a:rPr lang="en-US" altLang="ko-KR" sz="3600" b="1" kern="0" dirty="0">
                <a:solidFill>
                  <a:prstClr val="white"/>
                </a:solidFill>
              </a:rPr>
              <a:t>(</a:t>
            </a:r>
            <a:r>
              <a:rPr lang="ko-KR" altLang="en-US" sz="3600" b="1" kern="0" dirty="0">
                <a:solidFill>
                  <a:prstClr val="white"/>
                </a:solidFill>
              </a:rPr>
              <a:t>검색</a:t>
            </a:r>
            <a:r>
              <a:rPr lang="en-US" altLang="ko-KR" sz="3600" b="1" kern="0" dirty="0">
                <a:solidFill>
                  <a:prstClr val="white"/>
                </a:solidFill>
              </a:rPr>
              <a:t>)</a:t>
            </a:r>
            <a:endParaRPr lang="ko-KR" altLang="en-US" sz="3600" b="1" kern="0" dirty="0">
              <a:solidFill>
                <a:prstClr val="white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54B2DBF-2983-4206-AB9C-0FDFD1543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49" y="1629472"/>
            <a:ext cx="8028384" cy="4014192"/>
          </a:xfrm>
          <a:prstGeom prst="rect">
            <a:avLst/>
          </a:prstGeom>
        </p:spPr>
      </p:pic>
      <p:sp>
        <p:nvSpPr>
          <p:cNvPr id="21" name="모서리가 둥근 직사각형 119">
            <a:extLst>
              <a:ext uri="{FF2B5EF4-FFF2-40B4-BE49-F238E27FC236}">
                <a16:creationId xmlns:a16="http://schemas.microsoft.com/office/drawing/2014/main" id="{2E39C78A-3B20-4F2B-A092-3658EBC4BDE1}"/>
              </a:ext>
            </a:extLst>
          </p:cNvPr>
          <p:cNvSpPr/>
          <p:nvPr/>
        </p:nvSpPr>
        <p:spPr>
          <a:xfrm>
            <a:off x="8986791" y="4419295"/>
            <a:ext cx="1897389" cy="581434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  <a:highlight>
                  <a:srgbClr val="D0EA36"/>
                </a:highlight>
              </a:rPr>
              <a:t>검색 기능</a:t>
            </a:r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</a:rPr>
              <a:t>으로 원하는 사람 강좌 제목을 검색할 수 있다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2960F70D-3475-4087-997A-A2403F22EF42}"/>
              </a:ext>
            </a:extLst>
          </p:cNvPr>
          <p:cNvSpPr/>
          <p:nvPr/>
        </p:nvSpPr>
        <p:spPr>
          <a:xfrm rot="10800000">
            <a:off x="8682165" y="4505650"/>
            <a:ext cx="178124" cy="16799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6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407C289-9824-4762-80A9-BB58322AE2B9}"/>
              </a:ext>
            </a:extLst>
          </p:cNvPr>
          <p:cNvSpPr/>
          <p:nvPr/>
        </p:nvSpPr>
        <p:spPr>
          <a:xfrm>
            <a:off x="266700" y="333768"/>
            <a:ext cx="11658600" cy="6190465"/>
          </a:xfrm>
          <a:prstGeom prst="roundRect">
            <a:avLst>
              <a:gd name="adj" fmla="val 1193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</a:p>
          <a:p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</a:p>
          <a:p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</a:p>
          <a:p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</a:p>
          <a:p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목표와 개발 환경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</a:p>
          <a:p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구성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DB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구성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시스템 구조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</a:p>
          <a:p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업무 담당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5.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프로젝트 주요 기능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6.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후 소감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8D00AF4B-D382-4FFE-B163-0EF0BE0B61E5}"/>
              </a:ext>
            </a:extLst>
          </p:cNvPr>
          <p:cNvSpPr/>
          <p:nvPr/>
        </p:nvSpPr>
        <p:spPr>
          <a:xfrm>
            <a:off x="266700" y="333768"/>
            <a:ext cx="11658600" cy="743254"/>
          </a:xfrm>
          <a:prstGeom prst="round2SameRect">
            <a:avLst/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white"/>
                </a:solidFill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627210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399FCF3-11FF-4BBA-82BD-6BCC9C512038}"/>
              </a:ext>
            </a:extLst>
          </p:cNvPr>
          <p:cNvSpPr/>
          <p:nvPr/>
        </p:nvSpPr>
        <p:spPr>
          <a:xfrm>
            <a:off x="1752600" y="333768"/>
            <a:ext cx="10172700" cy="6190465"/>
          </a:xfrm>
          <a:prstGeom prst="roundRect">
            <a:avLst>
              <a:gd name="adj" fmla="val 1193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400" b="1" dirty="0">
              <a:solidFill>
                <a:srgbClr val="404040"/>
              </a:solidFill>
              <a:latin typeface="+mj-lt"/>
            </a:endParaRPr>
          </a:p>
        </p:txBody>
      </p:sp>
      <p:sp>
        <p:nvSpPr>
          <p:cNvPr id="22" name="사각형: 둥근 위쪽 모서리 21">
            <a:extLst>
              <a:ext uri="{FF2B5EF4-FFF2-40B4-BE49-F238E27FC236}">
                <a16:creationId xmlns:a16="http://schemas.microsoft.com/office/drawing/2014/main" id="{4F791733-F374-43C4-9D2E-6C1CD79FCD5B}"/>
              </a:ext>
            </a:extLst>
          </p:cNvPr>
          <p:cNvSpPr/>
          <p:nvPr/>
        </p:nvSpPr>
        <p:spPr>
          <a:xfrm>
            <a:off x="175677" y="341407"/>
            <a:ext cx="1414998" cy="806952"/>
          </a:xfrm>
          <a:prstGeom prst="round2SameRect">
            <a:avLst>
              <a:gd name="adj1" fmla="val 6362"/>
              <a:gd name="adj2" fmla="val 0"/>
            </a:avLst>
          </a:prstGeom>
          <a:solidFill>
            <a:srgbClr val="E6F4F4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30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</a:p>
        </p:txBody>
      </p:sp>
      <p:sp>
        <p:nvSpPr>
          <p:cNvPr id="23" name="사각형: 둥근 위쪽 모서리 22">
            <a:extLst>
              <a:ext uri="{FF2B5EF4-FFF2-40B4-BE49-F238E27FC236}">
                <a16:creationId xmlns:a16="http://schemas.microsoft.com/office/drawing/2014/main" id="{4194C997-39B3-45D4-9CBE-3BC8456D11FD}"/>
              </a:ext>
            </a:extLst>
          </p:cNvPr>
          <p:cNvSpPr/>
          <p:nvPr/>
        </p:nvSpPr>
        <p:spPr>
          <a:xfrm>
            <a:off x="175677" y="1152323"/>
            <a:ext cx="1414998" cy="41111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목표와 개발 환경</a:t>
            </a:r>
          </a:p>
        </p:txBody>
      </p:sp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id="{B83B2D3E-FB21-45A2-9BF9-AD8F7D534E82}"/>
              </a:ext>
            </a:extLst>
          </p:cNvPr>
          <p:cNvSpPr/>
          <p:nvPr/>
        </p:nvSpPr>
        <p:spPr>
          <a:xfrm>
            <a:off x="175677" y="2963264"/>
            <a:ext cx="1414998" cy="352425"/>
          </a:xfrm>
          <a:prstGeom prst="round2SameRect">
            <a:avLst>
              <a:gd name="adj1" fmla="val 0"/>
              <a:gd name="adj2" fmla="val 17912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소감</a:t>
            </a: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4868FF23-A69E-4096-A85F-2821A9FA8FA7}"/>
              </a:ext>
            </a:extLst>
          </p:cNvPr>
          <p:cNvSpPr/>
          <p:nvPr/>
        </p:nvSpPr>
        <p:spPr>
          <a:xfrm>
            <a:off x="175678" y="2619141"/>
            <a:ext cx="1414998" cy="35802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prstClr val="white"/>
                </a:solidFill>
              </a:rPr>
              <a:t>주요 기능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EEA53B-94E0-4235-9B02-4E99A6762AAD}"/>
              </a:ext>
            </a:extLst>
          </p:cNvPr>
          <p:cNvGrpSpPr/>
          <p:nvPr/>
        </p:nvGrpSpPr>
        <p:grpSpPr>
          <a:xfrm>
            <a:off x="221942" y="1008535"/>
            <a:ext cx="74027" cy="267814"/>
            <a:chOff x="366972" y="527937"/>
            <a:chExt cx="74027" cy="267814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5ED584B-9283-4443-9A3E-985A35FC6DCC}"/>
                </a:ext>
              </a:extLst>
            </p:cNvPr>
            <p:cNvSpPr/>
            <p:nvPr/>
          </p:nvSpPr>
          <p:spPr>
            <a:xfrm>
              <a:off x="368999" y="527937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6536B8E-37E5-4F3C-86F9-D521045FD597}"/>
                </a:ext>
              </a:extLst>
            </p:cNvPr>
            <p:cNvSpPr/>
            <p:nvPr/>
          </p:nvSpPr>
          <p:spPr>
            <a:xfrm>
              <a:off x="366972" y="723751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C6977BD-8BFA-429B-8EE2-D862EBF9757B}"/>
                </a:ext>
              </a:extLst>
            </p:cNvPr>
            <p:cNvSpPr/>
            <p:nvPr/>
          </p:nvSpPr>
          <p:spPr>
            <a:xfrm>
              <a:off x="388572" y="552703"/>
              <a:ext cx="252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E5CA9CA-B088-44EB-81FD-94B4CD3EFAD0}"/>
              </a:ext>
            </a:extLst>
          </p:cNvPr>
          <p:cNvGrpSpPr/>
          <p:nvPr/>
        </p:nvGrpSpPr>
        <p:grpSpPr>
          <a:xfrm>
            <a:off x="1458363" y="1008535"/>
            <a:ext cx="74027" cy="267814"/>
            <a:chOff x="366972" y="527937"/>
            <a:chExt cx="74027" cy="26781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7B16FAF-1345-4E0B-A578-4D6F94BD1F52}"/>
                </a:ext>
              </a:extLst>
            </p:cNvPr>
            <p:cNvSpPr/>
            <p:nvPr/>
          </p:nvSpPr>
          <p:spPr>
            <a:xfrm>
              <a:off x="368999" y="527937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4657586-939D-4F6D-8560-05848DF46D3A}"/>
                </a:ext>
              </a:extLst>
            </p:cNvPr>
            <p:cNvSpPr/>
            <p:nvPr/>
          </p:nvSpPr>
          <p:spPr>
            <a:xfrm>
              <a:off x="366972" y="723751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96D7645-6A58-4558-A875-7067F7C64E9B}"/>
                </a:ext>
              </a:extLst>
            </p:cNvPr>
            <p:cNvSpPr/>
            <p:nvPr/>
          </p:nvSpPr>
          <p:spPr>
            <a:xfrm>
              <a:off x="388572" y="552703"/>
              <a:ext cx="252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5E8DC0D-0EAC-44D5-BEAC-B386D57701CF}"/>
              </a:ext>
            </a:extLst>
          </p:cNvPr>
          <p:cNvSpPr/>
          <p:nvPr/>
        </p:nvSpPr>
        <p:spPr>
          <a:xfrm>
            <a:off x="433335" y="435874"/>
            <a:ext cx="900964" cy="249926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프로젝트</a:t>
            </a:r>
          </a:p>
        </p:txBody>
      </p:sp>
      <p:sp>
        <p:nvSpPr>
          <p:cNvPr id="35" name="사각형: 둥근 위쪽 모서리 34">
            <a:extLst>
              <a:ext uri="{FF2B5EF4-FFF2-40B4-BE49-F238E27FC236}">
                <a16:creationId xmlns:a16="http://schemas.microsoft.com/office/drawing/2014/main" id="{13CB5A11-BDBD-4C3C-A171-6044CAC882A9}"/>
              </a:ext>
            </a:extLst>
          </p:cNvPr>
          <p:cNvSpPr/>
          <p:nvPr/>
        </p:nvSpPr>
        <p:spPr>
          <a:xfrm>
            <a:off x="175677" y="1562214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구성</a:t>
            </a:r>
          </a:p>
        </p:txBody>
      </p:sp>
      <p:sp>
        <p:nvSpPr>
          <p:cNvPr id="46" name="사각형: 둥근 위쪽 모서리 45">
            <a:extLst>
              <a:ext uri="{FF2B5EF4-FFF2-40B4-BE49-F238E27FC236}">
                <a16:creationId xmlns:a16="http://schemas.microsoft.com/office/drawing/2014/main" id="{35382A30-5255-4188-88D1-05D87D67A242}"/>
              </a:ext>
            </a:extLst>
          </p:cNvPr>
          <p:cNvSpPr/>
          <p:nvPr/>
        </p:nvSpPr>
        <p:spPr>
          <a:xfrm>
            <a:off x="176838" y="1915950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DB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구성</a:t>
            </a:r>
          </a:p>
        </p:txBody>
      </p:sp>
      <p:sp>
        <p:nvSpPr>
          <p:cNvPr id="47" name="사각형: 둥근 위쪽 모서리 46">
            <a:extLst>
              <a:ext uri="{FF2B5EF4-FFF2-40B4-BE49-F238E27FC236}">
                <a16:creationId xmlns:a16="http://schemas.microsoft.com/office/drawing/2014/main" id="{5EFBBEC2-1BB3-485C-87C5-C280EBB0567B}"/>
              </a:ext>
            </a:extLst>
          </p:cNvPr>
          <p:cNvSpPr/>
          <p:nvPr/>
        </p:nvSpPr>
        <p:spPr>
          <a:xfrm>
            <a:off x="176838" y="2268288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업무 담당</a:t>
            </a:r>
          </a:p>
        </p:txBody>
      </p:sp>
      <p:sp>
        <p:nvSpPr>
          <p:cNvPr id="48" name="사각형: 둥근 위쪽 모서리 47">
            <a:extLst>
              <a:ext uri="{FF2B5EF4-FFF2-40B4-BE49-F238E27FC236}">
                <a16:creationId xmlns:a16="http://schemas.microsoft.com/office/drawing/2014/main" id="{DB4C7888-6480-43F8-99B6-BE51539278A5}"/>
              </a:ext>
            </a:extLst>
          </p:cNvPr>
          <p:cNvSpPr/>
          <p:nvPr/>
        </p:nvSpPr>
        <p:spPr>
          <a:xfrm>
            <a:off x="1752600" y="333768"/>
            <a:ext cx="10172700" cy="743254"/>
          </a:xfrm>
          <a:prstGeom prst="round2SameRect">
            <a:avLst/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white"/>
                </a:solidFill>
              </a:rPr>
              <a:t>주요 기능 </a:t>
            </a:r>
            <a:r>
              <a:rPr lang="en-US" altLang="ko-KR" sz="3600" b="1" kern="0" dirty="0">
                <a:solidFill>
                  <a:prstClr val="white"/>
                </a:solidFill>
              </a:rPr>
              <a:t>– </a:t>
            </a:r>
            <a:r>
              <a:rPr lang="ko-KR" altLang="en-US" sz="3600" b="1" kern="0" dirty="0">
                <a:solidFill>
                  <a:prstClr val="white"/>
                </a:solidFill>
              </a:rPr>
              <a:t>리뷰게시판 </a:t>
            </a:r>
            <a:r>
              <a:rPr lang="en-US" altLang="ko-KR" sz="3600" b="1" kern="0" dirty="0">
                <a:solidFill>
                  <a:prstClr val="white"/>
                </a:solidFill>
              </a:rPr>
              <a:t>(</a:t>
            </a:r>
            <a:r>
              <a:rPr lang="ko-KR" altLang="en-US" sz="3600" b="1" kern="0" dirty="0">
                <a:solidFill>
                  <a:prstClr val="white"/>
                </a:solidFill>
              </a:rPr>
              <a:t>수강후기 작성</a:t>
            </a:r>
            <a:r>
              <a:rPr lang="en-US" altLang="ko-KR" sz="3600" b="1" kern="0" dirty="0">
                <a:solidFill>
                  <a:prstClr val="white"/>
                </a:solidFill>
              </a:rPr>
              <a:t>)</a:t>
            </a:r>
            <a:endParaRPr lang="ko-KR" altLang="en-US" sz="3600" b="1" kern="0" dirty="0">
              <a:solidFill>
                <a:prstClr val="white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E40ACBD-5A49-4B46-B9DD-0FDACBD72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64" y="1586816"/>
            <a:ext cx="7596336" cy="4408793"/>
          </a:xfrm>
          <a:prstGeom prst="rect">
            <a:avLst/>
          </a:prstGeom>
        </p:spPr>
      </p:pic>
      <p:sp>
        <p:nvSpPr>
          <p:cNvPr id="21" name="모서리가 둥근 직사각형 119">
            <a:extLst>
              <a:ext uri="{FF2B5EF4-FFF2-40B4-BE49-F238E27FC236}">
                <a16:creationId xmlns:a16="http://schemas.microsoft.com/office/drawing/2014/main" id="{7E27AD76-E708-4146-9B7E-8EC0B9370508}"/>
              </a:ext>
            </a:extLst>
          </p:cNvPr>
          <p:cNvSpPr/>
          <p:nvPr/>
        </p:nvSpPr>
        <p:spPr>
          <a:xfrm>
            <a:off x="8343371" y="5148940"/>
            <a:ext cx="1736092" cy="581434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  <a:highlight>
                  <a:srgbClr val="D0EA36"/>
                </a:highlight>
              </a:rPr>
              <a:t>글쓰기로</a:t>
            </a:r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bg1">
                    <a:lumMod val="65000"/>
                  </a:schemeClr>
                </a:solidFill>
              </a:rPr>
              <a:t>DB</a:t>
            </a:r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</a:rPr>
              <a:t>에 데이터를 넣을 수 있다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3A13F266-983B-41FB-80C1-4F0967BDE567}"/>
              </a:ext>
            </a:extLst>
          </p:cNvPr>
          <p:cNvSpPr/>
          <p:nvPr/>
        </p:nvSpPr>
        <p:spPr>
          <a:xfrm rot="10800000">
            <a:off x="7938163" y="5359019"/>
            <a:ext cx="221395" cy="16127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119">
            <a:extLst>
              <a:ext uri="{FF2B5EF4-FFF2-40B4-BE49-F238E27FC236}">
                <a16:creationId xmlns:a16="http://schemas.microsoft.com/office/drawing/2014/main" id="{21A0561D-50E9-4C16-931D-97422A9F2436}"/>
              </a:ext>
            </a:extLst>
          </p:cNvPr>
          <p:cNvSpPr/>
          <p:nvPr/>
        </p:nvSpPr>
        <p:spPr>
          <a:xfrm>
            <a:off x="2726508" y="1357837"/>
            <a:ext cx="1736092" cy="581434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</a:rPr>
              <a:t>모든 데이터를 넣어야 </a:t>
            </a:r>
            <a:r>
              <a:rPr lang="en-US" altLang="ko-KR" sz="1000" b="1" dirty="0">
                <a:solidFill>
                  <a:schemeClr val="bg1">
                    <a:lumMod val="65000"/>
                  </a:schemeClr>
                </a:solidFill>
              </a:rPr>
              <a:t>DB </a:t>
            </a:r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</a:rPr>
              <a:t>에 데이터를 넣을 수 있다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8" name="화살표: 오른쪽 14">
            <a:extLst>
              <a:ext uri="{FF2B5EF4-FFF2-40B4-BE49-F238E27FC236}">
                <a16:creationId xmlns:a16="http://schemas.microsoft.com/office/drawing/2014/main" id="{2B0A34A4-7415-44B0-8527-DE9D63B6E07B}"/>
              </a:ext>
            </a:extLst>
          </p:cNvPr>
          <p:cNvSpPr/>
          <p:nvPr/>
        </p:nvSpPr>
        <p:spPr>
          <a:xfrm rot="10800000" flipH="1">
            <a:off x="4577320" y="1640883"/>
            <a:ext cx="284349" cy="17824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896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399FCF3-11FF-4BBA-82BD-6BCC9C512038}"/>
              </a:ext>
            </a:extLst>
          </p:cNvPr>
          <p:cNvSpPr/>
          <p:nvPr/>
        </p:nvSpPr>
        <p:spPr>
          <a:xfrm>
            <a:off x="1752600" y="333768"/>
            <a:ext cx="10172700" cy="6190465"/>
          </a:xfrm>
          <a:prstGeom prst="roundRect">
            <a:avLst>
              <a:gd name="adj" fmla="val 1193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400" b="1" dirty="0">
              <a:solidFill>
                <a:srgbClr val="404040"/>
              </a:solidFill>
              <a:latin typeface="+mj-lt"/>
            </a:endParaRPr>
          </a:p>
        </p:txBody>
      </p:sp>
      <p:sp>
        <p:nvSpPr>
          <p:cNvPr id="22" name="사각형: 둥근 위쪽 모서리 21">
            <a:extLst>
              <a:ext uri="{FF2B5EF4-FFF2-40B4-BE49-F238E27FC236}">
                <a16:creationId xmlns:a16="http://schemas.microsoft.com/office/drawing/2014/main" id="{4F791733-F374-43C4-9D2E-6C1CD79FCD5B}"/>
              </a:ext>
            </a:extLst>
          </p:cNvPr>
          <p:cNvSpPr/>
          <p:nvPr/>
        </p:nvSpPr>
        <p:spPr>
          <a:xfrm>
            <a:off x="175677" y="341407"/>
            <a:ext cx="1414998" cy="806952"/>
          </a:xfrm>
          <a:prstGeom prst="round2SameRect">
            <a:avLst>
              <a:gd name="adj1" fmla="val 6362"/>
              <a:gd name="adj2" fmla="val 0"/>
            </a:avLst>
          </a:prstGeom>
          <a:solidFill>
            <a:srgbClr val="E6F4F4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30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</a:p>
        </p:txBody>
      </p:sp>
      <p:sp>
        <p:nvSpPr>
          <p:cNvPr id="23" name="사각형: 둥근 위쪽 모서리 22">
            <a:extLst>
              <a:ext uri="{FF2B5EF4-FFF2-40B4-BE49-F238E27FC236}">
                <a16:creationId xmlns:a16="http://schemas.microsoft.com/office/drawing/2014/main" id="{4194C997-39B3-45D4-9CBE-3BC8456D11FD}"/>
              </a:ext>
            </a:extLst>
          </p:cNvPr>
          <p:cNvSpPr/>
          <p:nvPr/>
        </p:nvSpPr>
        <p:spPr>
          <a:xfrm>
            <a:off x="175677" y="1152323"/>
            <a:ext cx="1414998" cy="41111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목표와 개발 환경</a:t>
            </a:r>
          </a:p>
        </p:txBody>
      </p:sp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id="{B83B2D3E-FB21-45A2-9BF9-AD8F7D534E82}"/>
              </a:ext>
            </a:extLst>
          </p:cNvPr>
          <p:cNvSpPr/>
          <p:nvPr/>
        </p:nvSpPr>
        <p:spPr>
          <a:xfrm>
            <a:off x="175677" y="2963264"/>
            <a:ext cx="1414998" cy="352425"/>
          </a:xfrm>
          <a:prstGeom prst="round2SameRect">
            <a:avLst>
              <a:gd name="adj1" fmla="val 0"/>
              <a:gd name="adj2" fmla="val 17912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소감</a:t>
            </a: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4868FF23-A69E-4096-A85F-2821A9FA8FA7}"/>
              </a:ext>
            </a:extLst>
          </p:cNvPr>
          <p:cNvSpPr/>
          <p:nvPr/>
        </p:nvSpPr>
        <p:spPr>
          <a:xfrm>
            <a:off x="175678" y="2619141"/>
            <a:ext cx="1414998" cy="35802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prstClr val="white"/>
                </a:solidFill>
              </a:rPr>
              <a:t>주요 기능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EEA53B-94E0-4235-9B02-4E99A6762AAD}"/>
              </a:ext>
            </a:extLst>
          </p:cNvPr>
          <p:cNvGrpSpPr/>
          <p:nvPr/>
        </p:nvGrpSpPr>
        <p:grpSpPr>
          <a:xfrm>
            <a:off x="221942" y="1008535"/>
            <a:ext cx="74027" cy="267814"/>
            <a:chOff x="366972" y="527937"/>
            <a:chExt cx="74027" cy="267814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5ED584B-9283-4443-9A3E-985A35FC6DCC}"/>
                </a:ext>
              </a:extLst>
            </p:cNvPr>
            <p:cNvSpPr/>
            <p:nvPr/>
          </p:nvSpPr>
          <p:spPr>
            <a:xfrm>
              <a:off x="368999" y="527937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6536B8E-37E5-4F3C-86F9-D521045FD597}"/>
                </a:ext>
              </a:extLst>
            </p:cNvPr>
            <p:cNvSpPr/>
            <p:nvPr/>
          </p:nvSpPr>
          <p:spPr>
            <a:xfrm>
              <a:off x="366972" y="723751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C6977BD-8BFA-429B-8EE2-D862EBF9757B}"/>
                </a:ext>
              </a:extLst>
            </p:cNvPr>
            <p:cNvSpPr/>
            <p:nvPr/>
          </p:nvSpPr>
          <p:spPr>
            <a:xfrm>
              <a:off x="388572" y="552703"/>
              <a:ext cx="252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E5CA9CA-B088-44EB-81FD-94B4CD3EFAD0}"/>
              </a:ext>
            </a:extLst>
          </p:cNvPr>
          <p:cNvGrpSpPr/>
          <p:nvPr/>
        </p:nvGrpSpPr>
        <p:grpSpPr>
          <a:xfrm>
            <a:off x="1458363" y="1008535"/>
            <a:ext cx="74027" cy="267814"/>
            <a:chOff x="366972" y="527937"/>
            <a:chExt cx="74027" cy="26781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7B16FAF-1345-4E0B-A578-4D6F94BD1F52}"/>
                </a:ext>
              </a:extLst>
            </p:cNvPr>
            <p:cNvSpPr/>
            <p:nvPr/>
          </p:nvSpPr>
          <p:spPr>
            <a:xfrm>
              <a:off x="368999" y="527937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4657586-939D-4F6D-8560-05848DF46D3A}"/>
                </a:ext>
              </a:extLst>
            </p:cNvPr>
            <p:cNvSpPr/>
            <p:nvPr/>
          </p:nvSpPr>
          <p:spPr>
            <a:xfrm>
              <a:off x="366972" y="723751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96D7645-6A58-4558-A875-7067F7C64E9B}"/>
                </a:ext>
              </a:extLst>
            </p:cNvPr>
            <p:cNvSpPr/>
            <p:nvPr/>
          </p:nvSpPr>
          <p:spPr>
            <a:xfrm>
              <a:off x="388572" y="552703"/>
              <a:ext cx="252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5E8DC0D-0EAC-44D5-BEAC-B386D57701CF}"/>
              </a:ext>
            </a:extLst>
          </p:cNvPr>
          <p:cNvSpPr/>
          <p:nvPr/>
        </p:nvSpPr>
        <p:spPr>
          <a:xfrm>
            <a:off x="433335" y="435874"/>
            <a:ext cx="900964" cy="249926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프로젝트</a:t>
            </a:r>
          </a:p>
        </p:txBody>
      </p:sp>
      <p:sp>
        <p:nvSpPr>
          <p:cNvPr id="35" name="사각형: 둥근 위쪽 모서리 34">
            <a:extLst>
              <a:ext uri="{FF2B5EF4-FFF2-40B4-BE49-F238E27FC236}">
                <a16:creationId xmlns:a16="http://schemas.microsoft.com/office/drawing/2014/main" id="{13CB5A11-BDBD-4C3C-A171-6044CAC882A9}"/>
              </a:ext>
            </a:extLst>
          </p:cNvPr>
          <p:cNvSpPr/>
          <p:nvPr/>
        </p:nvSpPr>
        <p:spPr>
          <a:xfrm>
            <a:off x="175677" y="1562214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구성</a:t>
            </a:r>
          </a:p>
        </p:txBody>
      </p:sp>
      <p:sp>
        <p:nvSpPr>
          <p:cNvPr id="46" name="사각형: 둥근 위쪽 모서리 45">
            <a:extLst>
              <a:ext uri="{FF2B5EF4-FFF2-40B4-BE49-F238E27FC236}">
                <a16:creationId xmlns:a16="http://schemas.microsoft.com/office/drawing/2014/main" id="{35382A30-5255-4188-88D1-05D87D67A242}"/>
              </a:ext>
            </a:extLst>
          </p:cNvPr>
          <p:cNvSpPr/>
          <p:nvPr/>
        </p:nvSpPr>
        <p:spPr>
          <a:xfrm>
            <a:off x="176838" y="1915950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DB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구성</a:t>
            </a:r>
          </a:p>
        </p:txBody>
      </p:sp>
      <p:sp>
        <p:nvSpPr>
          <p:cNvPr id="47" name="사각형: 둥근 위쪽 모서리 46">
            <a:extLst>
              <a:ext uri="{FF2B5EF4-FFF2-40B4-BE49-F238E27FC236}">
                <a16:creationId xmlns:a16="http://schemas.microsoft.com/office/drawing/2014/main" id="{5EFBBEC2-1BB3-485C-87C5-C280EBB0567B}"/>
              </a:ext>
            </a:extLst>
          </p:cNvPr>
          <p:cNvSpPr/>
          <p:nvPr/>
        </p:nvSpPr>
        <p:spPr>
          <a:xfrm>
            <a:off x="176838" y="2268288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업무 담당</a:t>
            </a:r>
          </a:p>
        </p:txBody>
      </p:sp>
      <p:sp>
        <p:nvSpPr>
          <p:cNvPr id="48" name="사각형: 둥근 위쪽 모서리 47">
            <a:extLst>
              <a:ext uri="{FF2B5EF4-FFF2-40B4-BE49-F238E27FC236}">
                <a16:creationId xmlns:a16="http://schemas.microsoft.com/office/drawing/2014/main" id="{DB4C7888-6480-43F8-99B6-BE51539278A5}"/>
              </a:ext>
            </a:extLst>
          </p:cNvPr>
          <p:cNvSpPr/>
          <p:nvPr/>
        </p:nvSpPr>
        <p:spPr>
          <a:xfrm>
            <a:off x="1752600" y="333768"/>
            <a:ext cx="10172700" cy="743254"/>
          </a:xfrm>
          <a:prstGeom prst="round2SameRect">
            <a:avLst/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white"/>
                </a:solidFill>
              </a:rPr>
              <a:t>주요 기능 </a:t>
            </a:r>
            <a:r>
              <a:rPr lang="en-US" altLang="ko-KR" sz="3600" b="1" kern="0" dirty="0">
                <a:solidFill>
                  <a:prstClr val="white"/>
                </a:solidFill>
              </a:rPr>
              <a:t>– </a:t>
            </a:r>
            <a:r>
              <a:rPr lang="ko-KR" altLang="en-US" sz="3600" b="1" kern="0" dirty="0">
                <a:solidFill>
                  <a:prstClr val="white"/>
                </a:solidFill>
              </a:rPr>
              <a:t>리뷰게시판 </a:t>
            </a:r>
            <a:r>
              <a:rPr lang="en-US" altLang="ko-KR" sz="3600" b="1" kern="0" dirty="0">
                <a:solidFill>
                  <a:prstClr val="white"/>
                </a:solidFill>
              </a:rPr>
              <a:t>(</a:t>
            </a:r>
            <a:r>
              <a:rPr lang="ko-KR" altLang="en-US" sz="3600" b="1" kern="0" dirty="0">
                <a:solidFill>
                  <a:prstClr val="white"/>
                </a:solidFill>
              </a:rPr>
              <a:t>수정</a:t>
            </a:r>
            <a:r>
              <a:rPr lang="en-US" altLang="ko-KR" sz="3600" b="1" kern="0" dirty="0">
                <a:solidFill>
                  <a:prstClr val="white"/>
                </a:solidFill>
              </a:rPr>
              <a:t>, </a:t>
            </a:r>
            <a:r>
              <a:rPr lang="ko-KR" altLang="en-US" sz="3600" b="1" kern="0" dirty="0">
                <a:solidFill>
                  <a:prstClr val="white"/>
                </a:solidFill>
              </a:rPr>
              <a:t>답글</a:t>
            </a:r>
            <a:r>
              <a:rPr lang="en-US" altLang="ko-KR" sz="3600" b="1" kern="0" dirty="0">
                <a:solidFill>
                  <a:prstClr val="white"/>
                </a:solidFill>
              </a:rPr>
              <a:t>, </a:t>
            </a:r>
            <a:r>
              <a:rPr lang="ko-KR" altLang="en-US" sz="3600" b="1" kern="0" dirty="0">
                <a:solidFill>
                  <a:prstClr val="white"/>
                </a:solidFill>
              </a:rPr>
              <a:t>삭제</a:t>
            </a:r>
            <a:r>
              <a:rPr lang="en-US" altLang="ko-KR" sz="3600" b="1" kern="0" dirty="0">
                <a:solidFill>
                  <a:prstClr val="white"/>
                </a:solidFill>
              </a:rPr>
              <a:t>)</a:t>
            </a:r>
            <a:endParaRPr lang="ko-KR" altLang="en-US" sz="3600" b="1" kern="0" dirty="0">
              <a:solidFill>
                <a:prstClr val="white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F30523D-23ED-4DA5-8A8F-75063A42D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05" y="1287797"/>
            <a:ext cx="3778558" cy="265088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5EEF140-0BE2-4A98-A814-0BE4C9069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136" y="1442472"/>
            <a:ext cx="3971210" cy="211152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B0E62A6-C7AE-494B-B151-7517CB4420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656" y="4020717"/>
            <a:ext cx="4184524" cy="2013258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5D8F285-10D7-4339-A3E2-053884A775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184" y="4013821"/>
            <a:ext cx="3312368" cy="1838348"/>
          </a:xfrm>
          <a:prstGeom prst="rect">
            <a:avLst/>
          </a:prstGeom>
        </p:spPr>
      </p:pic>
      <p:sp>
        <p:nvSpPr>
          <p:cNvPr id="38" name="모서리가 둥근 직사각형 119">
            <a:extLst>
              <a:ext uri="{FF2B5EF4-FFF2-40B4-BE49-F238E27FC236}">
                <a16:creationId xmlns:a16="http://schemas.microsoft.com/office/drawing/2014/main" id="{D2970965-4C52-4D28-910A-69CE609B3DE4}"/>
              </a:ext>
            </a:extLst>
          </p:cNvPr>
          <p:cNvSpPr/>
          <p:nvPr/>
        </p:nvSpPr>
        <p:spPr>
          <a:xfrm>
            <a:off x="2538522" y="2898986"/>
            <a:ext cx="1615678" cy="581434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</a:rPr>
              <a:t>여러가지 버튼을 통해 글 수정 </a:t>
            </a:r>
            <a:r>
              <a:rPr lang="en-US" altLang="ko-KR" sz="1000" b="1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</a:rPr>
              <a:t>삭제</a:t>
            </a:r>
            <a:r>
              <a:rPr lang="en-US" altLang="ko-KR" sz="1000" b="1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</a:rPr>
              <a:t> 답글 쓰기가 가능하다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51CD77D-185B-4A10-9E72-C962C287B584}"/>
              </a:ext>
            </a:extLst>
          </p:cNvPr>
          <p:cNvSpPr/>
          <p:nvPr/>
        </p:nvSpPr>
        <p:spPr>
          <a:xfrm>
            <a:off x="4514239" y="2950112"/>
            <a:ext cx="24067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817352-9EFF-439B-89FA-301D19AF34EB}"/>
              </a:ext>
            </a:extLst>
          </p:cNvPr>
          <p:cNvSpPr/>
          <p:nvPr/>
        </p:nvSpPr>
        <p:spPr>
          <a:xfrm>
            <a:off x="4772415" y="2950112"/>
            <a:ext cx="240679" cy="2160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3FAEA04-9530-4722-A155-179063ED8871}"/>
              </a:ext>
            </a:extLst>
          </p:cNvPr>
          <p:cNvSpPr/>
          <p:nvPr/>
        </p:nvSpPr>
        <p:spPr>
          <a:xfrm>
            <a:off x="5030591" y="2950112"/>
            <a:ext cx="240679" cy="21602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꺾인 연결선 16">
            <a:extLst>
              <a:ext uri="{FF2B5EF4-FFF2-40B4-BE49-F238E27FC236}">
                <a16:creationId xmlns:a16="http://schemas.microsoft.com/office/drawing/2014/main" id="{F462D060-01ED-41FB-A203-481A61EAB179}"/>
              </a:ext>
            </a:extLst>
          </p:cNvPr>
          <p:cNvCxnSpPr>
            <a:stCxn id="41" idx="3"/>
          </p:cNvCxnSpPr>
          <p:nvPr/>
        </p:nvCxnSpPr>
        <p:spPr>
          <a:xfrm>
            <a:off x="5271270" y="3058124"/>
            <a:ext cx="2503954" cy="1548171"/>
          </a:xfrm>
          <a:prstGeom prst="bentConnector3">
            <a:avLst>
              <a:gd name="adj1" fmla="val 71559"/>
            </a:avLst>
          </a:prstGeom>
          <a:ln w="25400" cmpd="sng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21">
            <a:extLst>
              <a:ext uri="{FF2B5EF4-FFF2-40B4-BE49-F238E27FC236}">
                <a16:creationId xmlns:a16="http://schemas.microsoft.com/office/drawing/2014/main" id="{B8100EE7-AF35-47E3-B97E-0B8AC6DAE4B3}"/>
              </a:ext>
            </a:extLst>
          </p:cNvPr>
          <p:cNvCxnSpPr>
            <a:stCxn id="40" idx="2"/>
          </p:cNvCxnSpPr>
          <p:nvPr/>
        </p:nvCxnSpPr>
        <p:spPr>
          <a:xfrm rot="5400000">
            <a:off x="4244684" y="3814207"/>
            <a:ext cx="1296143" cy="1"/>
          </a:xfrm>
          <a:prstGeom prst="bentConnector3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26">
            <a:extLst>
              <a:ext uri="{FF2B5EF4-FFF2-40B4-BE49-F238E27FC236}">
                <a16:creationId xmlns:a16="http://schemas.microsoft.com/office/drawing/2014/main" id="{B186D32D-2FC1-4750-B3D0-A6399B63F05B}"/>
              </a:ext>
            </a:extLst>
          </p:cNvPr>
          <p:cNvCxnSpPr>
            <a:stCxn id="39" idx="2"/>
          </p:cNvCxnSpPr>
          <p:nvPr/>
        </p:nvCxnSpPr>
        <p:spPr>
          <a:xfrm rot="5400000" flipH="1" flipV="1">
            <a:off x="5897978" y="928851"/>
            <a:ext cx="973885" cy="3500685"/>
          </a:xfrm>
          <a:prstGeom prst="bentConnector4">
            <a:avLst>
              <a:gd name="adj1" fmla="val -47229"/>
              <a:gd name="adj2" fmla="val 59587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281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399FCF3-11FF-4BBA-82BD-6BCC9C512038}"/>
              </a:ext>
            </a:extLst>
          </p:cNvPr>
          <p:cNvSpPr/>
          <p:nvPr/>
        </p:nvSpPr>
        <p:spPr>
          <a:xfrm>
            <a:off x="1752600" y="333768"/>
            <a:ext cx="10172700" cy="6190465"/>
          </a:xfrm>
          <a:prstGeom prst="roundRect">
            <a:avLst>
              <a:gd name="adj" fmla="val 1193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400" b="1" dirty="0">
              <a:solidFill>
                <a:srgbClr val="404040"/>
              </a:solidFill>
              <a:latin typeface="+mj-lt"/>
            </a:endParaRPr>
          </a:p>
        </p:txBody>
      </p:sp>
      <p:sp>
        <p:nvSpPr>
          <p:cNvPr id="22" name="사각형: 둥근 위쪽 모서리 21">
            <a:extLst>
              <a:ext uri="{FF2B5EF4-FFF2-40B4-BE49-F238E27FC236}">
                <a16:creationId xmlns:a16="http://schemas.microsoft.com/office/drawing/2014/main" id="{4F791733-F374-43C4-9D2E-6C1CD79FCD5B}"/>
              </a:ext>
            </a:extLst>
          </p:cNvPr>
          <p:cNvSpPr/>
          <p:nvPr/>
        </p:nvSpPr>
        <p:spPr>
          <a:xfrm>
            <a:off x="175677" y="341407"/>
            <a:ext cx="1414998" cy="806952"/>
          </a:xfrm>
          <a:prstGeom prst="round2SameRect">
            <a:avLst>
              <a:gd name="adj1" fmla="val 6362"/>
              <a:gd name="adj2" fmla="val 0"/>
            </a:avLst>
          </a:prstGeom>
          <a:solidFill>
            <a:srgbClr val="E6F4F4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30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</a:p>
        </p:txBody>
      </p:sp>
      <p:sp>
        <p:nvSpPr>
          <p:cNvPr id="23" name="사각형: 둥근 위쪽 모서리 22">
            <a:extLst>
              <a:ext uri="{FF2B5EF4-FFF2-40B4-BE49-F238E27FC236}">
                <a16:creationId xmlns:a16="http://schemas.microsoft.com/office/drawing/2014/main" id="{4194C997-39B3-45D4-9CBE-3BC8456D11FD}"/>
              </a:ext>
            </a:extLst>
          </p:cNvPr>
          <p:cNvSpPr/>
          <p:nvPr/>
        </p:nvSpPr>
        <p:spPr>
          <a:xfrm>
            <a:off x="175677" y="1152323"/>
            <a:ext cx="1414998" cy="41111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목표와 개발 환경</a:t>
            </a:r>
          </a:p>
        </p:txBody>
      </p:sp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id="{B83B2D3E-FB21-45A2-9BF9-AD8F7D534E82}"/>
              </a:ext>
            </a:extLst>
          </p:cNvPr>
          <p:cNvSpPr/>
          <p:nvPr/>
        </p:nvSpPr>
        <p:spPr>
          <a:xfrm>
            <a:off x="175677" y="2963264"/>
            <a:ext cx="1414998" cy="352425"/>
          </a:xfrm>
          <a:prstGeom prst="round2SameRect">
            <a:avLst>
              <a:gd name="adj1" fmla="val 0"/>
              <a:gd name="adj2" fmla="val 17912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소감</a:t>
            </a: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4868FF23-A69E-4096-A85F-2821A9FA8FA7}"/>
              </a:ext>
            </a:extLst>
          </p:cNvPr>
          <p:cNvSpPr/>
          <p:nvPr/>
        </p:nvSpPr>
        <p:spPr>
          <a:xfrm>
            <a:off x="175678" y="2619141"/>
            <a:ext cx="1414998" cy="35802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prstClr val="white"/>
                </a:solidFill>
              </a:rPr>
              <a:t>주요 기능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EEA53B-94E0-4235-9B02-4E99A6762AAD}"/>
              </a:ext>
            </a:extLst>
          </p:cNvPr>
          <p:cNvGrpSpPr/>
          <p:nvPr/>
        </p:nvGrpSpPr>
        <p:grpSpPr>
          <a:xfrm>
            <a:off x="221942" y="1008535"/>
            <a:ext cx="74027" cy="267814"/>
            <a:chOff x="366972" y="527937"/>
            <a:chExt cx="74027" cy="267814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5ED584B-9283-4443-9A3E-985A35FC6DCC}"/>
                </a:ext>
              </a:extLst>
            </p:cNvPr>
            <p:cNvSpPr/>
            <p:nvPr/>
          </p:nvSpPr>
          <p:spPr>
            <a:xfrm>
              <a:off x="368999" y="527937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6536B8E-37E5-4F3C-86F9-D521045FD597}"/>
                </a:ext>
              </a:extLst>
            </p:cNvPr>
            <p:cNvSpPr/>
            <p:nvPr/>
          </p:nvSpPr>
          <p:spPr>
            <a:xfrm>
              <a:off x="366972" y="723751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C6977BD-8BFA-429B-8EE2-D862EBF9757B}"/>
                </a:ext>
              </a:extLst>
            </p:cNvPr>
            <p:cNvSpPr/>
            <p:nvPr/>
          </p:nvSpPr>
          <p:spPr>
            <a:xfrm>
              <a:off x="388572" y="552703"/>
              <a:ext cx="252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E5CA9CA-B088-44EB-81FD-94B4CD3EFAD0}"/>
              </a:ext>
            </a:extLst>
          </p:cNvPr>
          <p:cNvGrpSpPr/>
          <p:nvPr/>
        </p:nvGrpSpPr>
        <p:grpSpPr>
          <a:xfrm>
            <a:off x="1458363" y="1008535"/>
            <a:ext cx="74027" cy="267814"/>
            <a:chOff x="366972" y="527937"/>
            <a:chExt cx="74027" cy="26781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7B16FAF-1345-4E0B-A578-4D6F94BD1F52}"/>
                </a:ext>
              </a:extLst>
            </p:cNvPr>
            <p:cNvSpPr/>
            <p:nvPr/>
          </p:nvSpPr>
          <p:spPr>
            <a:xfrm>
              <a:off x="368999" y="527937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4657586-939D-4F6D-8560-05848DF46D3A}"/>
                </a:ext>
              </a:extLst>
            </p:cNvPr>
            <p:cNvSpPr/>
            <p:nvPr/>
          </p:nvSpPr>
          <p:spPr>
            <a:xfrm>
              <a:off x="366972" y="723751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96D7645-6A58-4558-A875-7067F7C64E9B}"/>
                </a:ext>
              </a:extLst>
            </p:cNvPr>
            <p:cNvSpPr/>
            <p:nvPr/>
          </p:nvSpPr>
          <p:spPr>
            <a:xfrm>
              <a:off x="388572" y="552703"/>
              <a:ext cx="252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5E8DC0D-0EAC-44D5-BEAC-B386D57701CF}"/>
              </a:ext>
            </a:extLst>
          </p:cNvPr>
          <p:cNvSpPr/>
          <p:nvPr/>
        </p:nvSpPr>
        <p:spPr>
          <a:xfrm>
            <a:off x="433335" y="435874"/>
            <a:ext cx="900964" cy="249926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프로젝트</a:t>
            </a:r>
          </a:p>
        </p:txBody>
      </p:sp>
      <p:sp>
        <p:nvSpPr>
          <p:cNvPr id="35" name="사각형: 둥근 위쪽 모서리 34">
            <a:extLst>
              <a:ext uri="{FF2B5EF4-FFF2-40B4-BE49-F238E27FC236}">
                <a16:creationId xmlns:a16="http://schemas.microsoft.com/office/drawing/2014/main" id="{13CB5A11-BDBD-4C3C-A171-6044CAC882A9}"/>
              </a:ext>
            </a:extLst>
          </p:cNvPr>
          <p:cNvSpPr/>
          <p:nvPr/>
        </p:nvSpPr>
        <p:spPr>
          <a:xfrm>
            <a:off x="175677" y="1562214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구성</a:t>
            </a:r>
          </a:p>
        </p:txBody>
      </p:sp>
      <p:sp>
        <p:nvSpPr>
          <p:cNvPr id="46" name="사각형: 둥근 위쪽 모서리 45">
            <a:extLst>
              <a:ext uri="{FF2B5EF4-FFF2-40B4-BE49-F238E27FC236}">
                <a16:creationId xmlns:a16="http://schemas.microsoft.com/office/drawing/2014/main" id="{35382A30-5255-4188-88D1-05D87D67A242}"/>
              </a:ext>
            </a:extLst>
          </p:cNvPr>
          <p:cNvSpPr/>
          <p:nvPr/>
        </p:nvSpPr>
        <p:spPr>
          <a:xfrm>
            <a:off x="176838" y="1915950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DB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구성</a:t>
            </a:r>
          </a:p>
        </p:txBody>
      </p:sp>
      <p:sp>
        <p:nvSpPr>
          <p:cNvPr id="47" name="사각형: 둥근 위쪽 모서리 46">
            <a:extLst>
              <a:ext uri="{FF2B5EF4-FFF2-40B4-BE49-F238E27FC236}">
                <a16:creationId xmlns:a16="http://schemas.microsoft.com/office/drawing/2014/main" id="{5EFBBEC2-1BB3-485C-87C5-C280EBB0567B}"/>
              </a:ext>
            </a:extLst>
          </p:cNvPr>
          <p:cNvSpPr/>
          <p:nvPr/>
        </p:nvSpPr>
        <p:spPr>
          <a:xfrm>
            <a:off x="176838" y="2268288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업무 담당</a:t>
            </a:r>
          </a:p>
        </p:txBody>
      </p:sp>
      <p:sp>
        <p:nvSpPr>
          <p:cNvPr id="48" name="사각형: 둥근 위쪽 모서리 47">
            <a:extLst>
              <a:ext uri="{FF2B5EF4-FFF2-40B4-BE49-F238E27FC236}">
                <a16:creationId xmlns:a16="http://schemas.microsoft.com/office/drawing/2014/main" id="{DB4C7888-6480-43F8-99B6-BE51539278A5}"/>
              </a:ext>
            </a:extLst>
          </p:cNvPr>
          <p:cNvSpPr/>
          <p:nvPr/>
        </p:nvSpPr>
        <p:spPr>
          <a:xfrm>
            <a:off x="1752600" y="333768"/>
            <a:ext cx="10172700" cy="743254"/>
          </a:xfrm>
          <a:prstGeom prst="round2SameRect">
            <a:avLst/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white"/>
                </a:solidFill>
              </a:rPr>
              <a:t>주요 기능 </a:t>
            </a:r>
            <a:r>
              <a:rPr lang="en-US" altLang="ko-KR" sz="3600" b="1" kern="0" dirty="0">
                <a:solidFill>
                  <a:prstClr val="white"/>
                </a:solidFill>
              </a:rPr>
              <a:t>– Q&amp;A</a:t>
            </a:r>
            <a:r>
              <a:rPr lang="ko-KR" altLang="en-US" sz="3600" b="1" kern="0" dirty="0">
                <a:solidFill>
                  <a:prstClr val="white"/>
                </a:solidFill>
              </a:rPr>
              <a:t>게시판 </a:t>
            </a:r>
            <a:r>
              <a:rPr lang="en-US" altLang="ko-KR" sz="3600" b="1" kern="0" dirty="0">
                <a:solidFill>
                  <a:prstClr val="white"/>
                </a:solidFill>
              </a:rPr>
              <a:t>(</a:t>
            </a:r>
            <a:r>
              <a:rPr lang="ko-KR" altLang="en-US" sz="3600" b="1" kern="0" dirty="0">
                <a:solidFill>
                  <a:prstClr val="white"/>
                </a:solidFill>
              </a:rPr>
              <a:t>리스트</a:t>
            </a:r>
            <a:r>
              <a:rPr lang="en-US" altLang="ko-KR" sz="3600" b="1" kern="0" dirty="0">
                <a:solidFill>
                  <a:prstClr val="white"/>
                </a:solidFill>
              </a:rPr>
              <a:t>)</a:t>
            </a:r>
            <a:endParaRPr lang="ko-KR" altLang="en-US" sz="3600" b="1" kern="0" dirty="0">
              <a:solidFill>
                <a:prstClr val="white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BC9634D-AD06-40C6-95B0-EFAAD3F8E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025" y="1814659"/>
            <a:ext cx="8432015" cy="3885840"/>
          </a:xfrm>
          <a:prstGeom prst="rect">
            <a:avLst/>
          </a:prstGeom>
          <a:effectLst>
            <a:outerShdw blurRad="152400" dist="76200" dir="3900000" algn="tr" rotWithShape="0">
              <a:prstClr val="black">
                <a:alpha val="35000"/>
              </a:prstClr>
            </a:outerShdw>
          </a:effectLst>
        </p:spPr>
      </p:pic>
      <p:sp>
        <p:nvSpPr>
          <p:cNvPr id="21" name="모서리가 둥근 직사각형 119">
            <a:extLst>
              <a:ext uri="{FF2B5EF4-FFF2-40B4-BE49-F238E27FC236}">
                <a16:creationId xmlns:a16="http://schemas.microsoft.com/office/drawing/2014/main" id="{E006B9EB-5BDE-49EE-8B13-CB761F702D04}"/>
              </a:ext>
            </a:extLst>
          </p:cNvPr>
          <p:cNvSpPr/>
          <p:nvPr/>
        </p:nvSpPr>
        <p:spPr>
          <a:xfrm>
            <a:off x="8047682" y="1855821"/>
            <a:ext cx="2301096" cy="581434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</a:rPr>
              <a:t>일정 조회수 이상 글에 효과를 주고</a:t>
            </a:r>
            <a:endParaRPr lang="en-US" altLang="ko-KR" sz="1000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</a:rPr>
              <a:t>답변에 </a:t>
            </a:r>
            <a:r>
              <a:rPr lang="en-US" altLang="ko-KR" sz="1000" b="1" dirty="0">
                <a:solidFill>
                  <a:schemeClr val="bg1">
                    <a:lumMod val="65000"/>
                  </a:schemeClr>
                </a:solidFill>
              </a:rPr>
              <a:t>depth</a:t>
            </a:r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</a:rPr>
              <a:t>를 준다</a:t>
            </a:r>
            <a:r>
              <a:rPr lang="en-US" altLang="ko-KR" sz="1000" b="1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algn="ctr"/>
            <a:r>
              <a:rPr lang="en-US" altLang="ko-KR" sz="1000" b="1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</a:rPr>
              <a:t>답변</a:t>
            </a:r>
            <a:r>
              <a:rPr lang="en-US" altLang="ko-KR" sz="1000" b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</a:rPr>
              <a:t>답변의 답변</a:t>
            </a:r>
            <a:r>
              <a:rPr lang="en-US" altLang="ko-KR" sz="1000" b="1" dirty="0">
                <a:solidFill>
                  <a:schemeClr val="bg1">
                    <a:lumMod val="65000"/>
                  </a:schemeClr>
                </a:solidFill>
              </a:rPr>
              <a:t>..)</a:t>
            </a:r>
            <a:endParaRPr lang="ko-KR" altLang="en-US" sz="1000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6" name="모서리가 둥근 직사각형 119">
            <a:extLst>
              <a:ext uri="{FF2B5EF4-FFF2-40B4-BE49-F238E27FC236}">
                <a16:creationId xmlns:a16="http://schemas.microsoft.com/office/drawing/2014/main" id="{B1788F7B-69DF-4FCD-BC6E-DA2934B5BEC8}"/>
              </a:ext>
            </a:extLst>
          </p:cNvPr>
          <p:cNvSpPr/>
          <p:nvPr/>
        </p:nvSpPr>
        <p:spPr>
          <a:xfrm>
            <a:off x="8430631" y="4915824"/>
            <a:ext cx="2301096" cy="581434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  <a:highlight>
                  <a:srgbClr val="D0EA36"/>
                </a:highlight>
              </a:rPr>
              <a:t>검색 기능</a:t>
            </a:r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</a:rPr>
              <a:t>을 통해 해당 글만 </a:t>
            </a:r>
            <a:endParaRPr lang="en-US" altLang="ko-KR" sz="1000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</a:rPr>
              <a:t>선택할 수 있다</a:t>
            </a:r>
            <a:r>
              <a:rPr lang="en-US" altLang="ko-KR" sz="10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540FA326-DFEC-41E5-82E0-0C92694C3B9F}"/>
              </a:ext>
            </a:extLst>
          </p:cNvPr>
          <p:cNvSpPr/>
          <p:nvPr/>
        </p:nvSpPr>
        <p:spPr>
          <a:xfrm rot="10800000">
            <a:off x="8126005" y="5002179"/>
            <a:ext cx="216024" cy="16799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0960E155-3221-422A-B14C-E9D943A0B8C9}"/>
              </a:ext>
            </a:extLst>
          </p:cNvPr>
          <p:cNvSpPr/>
          <p:nvPr/>
        </p:nvSpPr>
        <p:spPr>
          <a:xfrm rot="5400000">
            <a:off x="9777953" y="2546357"/>
            <a:ext cx="216026" cy="19200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FDF600E9-3033-462B-B4A2-8D4277DB7D74}"/>
              </a:ext>
            </a:extLst>
          </p:cNvPr>
          <p:cNvSpPr/>
          <p:nvPr/>
        </p:nvSpPr>
        <p:spPr>
          <a:xfrm rot="8899897">
            <a:off x="7711682" y="2479666"/>
            <a:ext cx="216026" cy="19200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78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399FCF3-11FF-4BBA-82BD-6BCC9C512038}"/>
              </a:ext>
            </a:extLst>
          </p:cNvPr>
          <p:cNvSpPr/>
          <p:nvPr/>
        </p:nvSpPr>
        <p:spPr>
          <a:xfrm>
            <a:off x="1752600" y="333768"/>
            <a:ext cx="10172700" cy="6190465"/>
          </a:xfrm>
          <a:prstGeom prst="roundRect">
            <a:avLst>
              <a:gd name="adj" fmla="val 1193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400" b="1" dirty="0">
              <a:solidFill>
                <a:srgbClr val="404040"/>
              </a:solidFill>
              <a:latin typeface="+mj-lt"/>
            </a:endParaRPr>
          </a:p>
        </p:txBody>
      </p:sp>
      <p:sp>
        <p:nvSpPr>
          <p:cNvPr id="22" name="사각형: 둥근 위쪽 모서리 21">
            <a:extLst>
              <a:ext uri="{FF2B5EF4-FFF2-40B4-BE49-F238E27FC236}">
                <a16:creationId xmlns:a16="http://schemas.microsoft.com/office/drawing/2014/main" id="{4F791733-F374-43C4-9D2E-6C1CD79FCD5B}"/>
              </a:ext>
            </a:extLst>
          </p:cNvPr>
          <p:cNvSpPr/>
          <p:nvPr/>
        </p:nvSpPr>
        <p:spPr>
          <a:xfrm>
            <a:off x="175677" y="341407"/>
            <a:ext cx="1414998" cy="806952"/>
          </a:xfrm>
          <a:prstGeom prst="round2SameRect">
            <a:avLst>
              <a:gd name="adj1" fmla="val 6362"/>
              <a:gd name="adj2" fmla="val 0"/>
            </a:avLst>
          </a:prstGeom>
          <a:solidFill>
            <a:srgbClr val="E6F4F4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30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</a:p>
        </p:txBody>
      </p:sp>
      <p:sp>
        <p:nvSpPr>
          <p:cNvPr id="23" name="사각형: 둥근 위쪽 모서리 22">
            <a:extLst>
              <a:ext uri="{FF2B5EF4-FFF2-40B4-BE49-F238E27FC236}">
                <a16:creationId xmlns:a16="http://schemas.microsoft.com/office/drawing/2014/main" id="{4194C997-39B3-45D4-9CBE-3BC8456D11FD}"/>
              </a:ext>
            </a:extLst>
          </p:cNvPr>
          <p:cNvSpPr/>
          <p:nvPr/>
        </p:nvSpPr>
        <p:spPr>
          <a:xfrm>
            <a:off x="175677" y="1152323"/>
            <a:ext cx="1414998" cy="41111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목표와 개발 환경</a:t>
            </a:r>
          </a:p>
        </p:txBody>
      </p:sp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id="{B83B2D3E-FB21-45A2-9BF9-AD8F7D534E82}"/>
              </a:ext>
            </a:extLst>
          </p:cNvPr>
          <p:cNvSpPr/>
          <p:nvPr/>
        </p:nvSpPr>
        <p:spPr>
          <a:xfrm>
            <a:off x="175677" y="2963264"/>
            <a:ext cx="1414998" cy="352425"/>
          </a:xfrm>
          <a:prstGeom prst="round2SameRect">
            <a:avLst>
              <a:gd name="adj1" fmla="val 0"/>
              <a:gd name="adj2" fmla="val 17912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소감</a:t>
            </a: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4868FF23-A69E-4096-A85F-2821A9FA8FA7}"/>
              </a:ext>
            </a:extLst>
          </p:cNvPr>
          <p:cNvSpPr/>
          <p:nvPr/>
        </p:nvSpPr>
        <p:spPr>
          <a:xfrm>
            <a:off x="175678" y="2619141"/>
            <a:ext cx="1414998" cy="35802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prstClr val="white"/>
                </a:solidFill>
              </a:rPr>
              <a:t>주요 기능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EEA53B-94E0-4235-9B02-4E99A6762AAD}"/>
              </a:ext>
            </a:extLst>
          </p:cNvPr>
          <p:cNvGrpSpPr/>
          <p:nvPr/>
        </p:nvGrpSpPr>
        <p:grpSpPr>
          <a:xfrm>
            <a:off x="221942" y="1008535"/>
            <a:ext cx="74027" cy="267814"/>
            <a:chOff x="366972" y="527937"/>
            <a:chExt cx="74027" cy="267814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5ED584B-9283-4443-9A3E-985A35FC6DCC}"/>
                </a:ext>
              </a:extLst>
            </p:cNvPr>
            <p:cNvSpPr/>
            <p:nvPr/>
          </p:nvSpPr>
          <p:spPr>
            <a:xfrm>
              <a:off x="368999" y="527937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6536B8E-37E5-4F3C-86F9-D521045FD597}"/>
                </a:ext>
              </a:extLst>
            </p:cNvPr>
            <p:cNvSpPr/>
            <p:nvPr/>
          </p:nvSpPr>
          <p:spPr>
            <a:xfrm>
              <a:off x="366972" y="723751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C6977BD-8BFA-429B-8EE2-D862EBF9757B}"/>
                </a:ext>
              </a:extLst>
            </p:cNvPr>
            <p:cNvSpPr/>
            <p:nvPr/>
          </p:nvSpPr>
          <p:spPr>
            <a:xfrm>
              <a:off x="388572" y="552703"/>
              <a:ext cx="252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E5CA9CA-B088-44EB-81FD-94B4CD3EFAD0}"/>
              </a:ext>
            </a:extLst>
          </p:cNvPr>
          <p:cNvGrpSpPr/>
          <p:nvPr/>
        </p:nvGrpSpPr>
        <p:grpSpPr>
          <a:xfrm>
            <a:off x="1458363" y="1008535"/>
            <a:ext cx="74027" cy="267814"/>
            <a:chOff x="366972" y="527937"/>
            <a:chExt cx="74027" cy="26781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7B16FAF-1345-4E0B-A578-4D6F94BD1F52}"/>
                </a:ext>
              </a:extLst>
            </p:cNvPr>
            <p:cNvSpPr/>
            <p:nvPr/>
          </p:nvSpPr>
          <p:spPr>
            <a:xfrm>
              <a:off x="368999" y="527937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4657586-939D-4F6D-8560-05848DF46D3A}"/>
                </a:ext>
              </a:extLst>
            </p:cNvPr>
            <p:cNvSpPr/>
            <p:nvPr/>
          </p:nvSpPr>
          <p:spPr>
            <a:xfrm>
              <a:off x="366972" y="723751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96D7645-6A58-4558-A875-7067F7C64E9B}"/>
                </a:ext>
              </a:extLst>
            </p:cNvPr>
            <p:cNvSpPr/>
            <p:nvPr/>
          </p:nvSpPr>
          <p:spPr>
            <a:xfrm>
              <a:off x="388572" y="552703"/>
              <a:ext cx="252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5E8DC0D-0EAC-44D5-BEAC-B386D57701CF}"/>
              </a:ext>
            </a:extLst>
          </p:cNvPr>
          <p:cNvSpPr/>
          <p:nvPr/>
        </p:nvSpPr>
        <p:spPr>
          <a:xfrm>
            <a:off x="433335" y="435874"/>
            <a:ext cx="900964" cy="249926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프로젝트</a:t>
            </a:r>
          </a:p>
        </p:txBody>
      </p:sp>
      <p:sp>
        <p:nvSpPr>
          <p:cNvPr id="35" name="사각형: 둥근 위쪽 모서리 34">
            <a:extLst>
              <a:ext uri="{FF2B5EF4-FFF2-40B4-BE49-F238E27FC236}">
                <a16:creationId xmlns:a16="http://schemas.microsoft.com/office/drawing/2014/main" id="{13CB5A11-BDBD-4C3C-A171-6044CAC882A9}"/>
              </a:ext>
            </a:extLst>
          </p:cNvPr>
          <p:cNvSpPr/>
          <p:nvPr/>
        </p:nvSpPr>
        <p:spPr>
          <a:xfrm>
            <a:off x="175677" y="1562214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구성</a:t>
            </a:r>
          </a:p>
        </p:txBody>
      </p:sp>
      <p:sp>
        <p:nvSpPr>
          <p:cNvPr id="46" name="사각형: 둥근 위쪽 모서리 45">
            <a:extLst>
              <a:ext uri="{FF2B5EF4-FFF2-40B4-BE49-F238E27FC236}">
                <a16:creationId xmlns:a16="http://schemas.microsoft.com/office/drawing/2014/main" id="{35382A30-5255-4188-88D1-05D87D67A242}"/>
              </a:ext>
            </a:extLst>
          </p:cNvPr>
          <p:cNvSpPr/>
          <p:nvPr/>
        </p:nvSpPr>
        <p:spPr>
          <a:xfrm>
            <a:off x="176838" y="1915950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DB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구성</a:t>
            </a:r>
          </a:p>
        </p:txBody>
      </p:sp>
      <p:sp>
        <p:nvSpPr>
          <p:cNvPr id="47" name="사각형: 둥근 위쪽 모서리 46">
            <a:extLst>
              <a:ext uri="{FF2B5EF4-FFF2-40B4-BE49-F238E27FC236}">
                <a16:creationId xmlns:a16="http://schemas.microsoft.com/office/drawing/2014/main" id="{5EFBBEC2-1BB3-485C-87C5-C280EBB0567B}"/>
              </a:ext>
            </a:extLst>
          </p:cNvPr>
          <p:cNvSpPr/>
          <p:nvPr/>
        </p:nvSpPr>
        <p:spPr>
          <a:xfrm>
            <a:off x="176838" y="2268288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업무 담당</a:t>
            </a:r>
          </a:p>
        </p:txBody>
      </p:sp>
      <p:sp>
        <p:nvSpPr>
          <p:cNvPr id="48" name="사각형: 둥근 위쪽 모서리 47">
            <a:extLst>
              <a:ext uri="{FF2B5EF4-FFF2-40B4-BE49-F238E27FC236}">
                <a16:creationId xmlns:a16="http://schemas.microsoft.com/office/drawing/2014/main" id="{DB4C7888-6480-43F8-99B6-BE51539278A5}"/>
              </a:ext>
            </a:extLst>
          </p:cNvPr>
          <p:cNvSpPr/>
          <p:nvPr/>
        </p:nvSpPr>
        <p:spPr>
          <a:xfrm>
            <a:off x="1752600" y="333768"/>
            <a:ext cx="10172700" cy="743254"/>
          </a:xfrm>
          <a:prstGeom prst="round2SameRect">
            <a:avLst/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white"/>
                </a:solidFill>
              </a:rPr>
              <a:t>주요 기능 </a:t>
            </a:r>
            <a:r>
              <a:rPr lang="en-US" altLang="ko-KR" sz="3600" b="1" kern="0" dirty="0">
                <a:solidFill>
                  <a:prstClr val="white"/>
                </a:solidFill>
              </a:rPr>
              <a:t>– Q&amp;A</a:t>
            </a:r>
            <a:r>
              <a:rPr lang="ko-KR" altLang="en-US" sz="3600" b="1" kern="0" dirty="0">
                <a:solidFill>
                  <a:prstClr val="white"/>
                </a:solidFill>
              </a:rPr>
              <a:t>게시판 </a:t>
            </a:r>
            <a:r>
              <a:rPr lang="en-US" altLang="ko-KR" sz="3600" b="1" kern="0" dirty="0">
                <a:solidFill>
                  <a:prstClr val="white"/>
                </a:solidFill>
              </a:rPr>
              <a:t>(</a:t>
            </a:r>
            <a:r>
              <a:rPr lang="ko-KR" altLang="en-US" sz="3600" b="1" kern="0" dirty="0">
                <a:solidFill>
                  <a:prstClr val="white"/>
                </a:solidFill>
              </a:rPr>
              <a:t>문의하기</a:t>
            </a:r>
            <a:r>
              <a:rPr lang="en-US" altLang="ko-KR" sz="3600" b="1" kern="0" dirty="0">
                <a:solidFill>
                  <a:prstClr val="white"/>
                </a:solidFill>
              </a:rPr>
              <a:t>)</a:t>
            </a:r>
            <a:endParaRPr lang="ko-KR" altLang="en-US" sz="3600" b="1" kern="0" dirty="0">
              <a:solidFill>
                <a:prstClr val="white"/>
              </a:solidFill>
            </a:endParaRPr>
          </a:p>
        </p:txBody>
      </p: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03050553-8D2D-4D20-8CD9-4E4E28A4E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783" y="1680407"/>
            <a:ext cx="7344816" cy="40251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1" name="모서리가 둥근 직사각형 119">
            <a:extLst>
              <a:ext uri="{FF2B5EF4-FFF2-40B4-BE49-F238E27FC236}">
                <a16:creationId xmlns:a16="http://schemas.microsoft.com/office/drawing/2014/main" id="{F641C8ED-DD5F-4D02-B43D-DF975C58FDE7}"/>
              </a:ext>
            </a:extLst>
          </p:cNvPr>
          <p:cNvSpPr/>
          <p:nvPr/>
        </p:nvSpPr>
        <p:spPr>
          <a:xfrm>
            <a:off x="8174403" y="5083781"/>
            <a:ext cx="1891124" cy="517683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데이터 베이스와 연동을 통해 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게시물 작성한다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4AFD3F89-9942-4394-9169-DB7810FECA1D}"/>
              </a:ext>
            </a:extLst>
          </p:cNvPr>
          <p:cNvSpPr/>
          <p:nvPr/>
        </p:nvSpPr>
        <p:spPr>
          <a:xfrm rot="10800000">
            <a:off x="7726331" y="5294825"/>
            <a:ext cx="216024" cy="16799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119">
            <a:extLst>
              <a:ext uri="{FF2B5EF4-FFF2-40B4-BE49-F238E27FC236}">
                <a16:creationId xmlns:a16="http://schemas.microsoft.com/office/drawing/2014/main" id="{6F5D25E2-638C-47E5-8A0D-CCF7588FEA02}"/>
              </a:ext>
            </a:extLst>
          </p:cNvPr>
          <p:cNvSpPr/>
          <p:nvPr/>
        </p:nvSpPr>
        <p:spPr>
          <a:xfrm>
            <a:off x="7500909" y="1939249"/>
            <a:ext cx="1378024" cy="517683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Ctxpath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를 통해 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글 목록으로 복귀</a:t>
            </a: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2A6CBB03-29DC-40CC-8B0D-3B3FC0B4A776}"/>
              </a:ext>
            </a:extLst>
          </p:cNvPr>
          <p:cNvSpPr/>
          <p:nvPr/>
        </p:nvSpPr>
        <p:spPr>
          <a:xfrm>
            <a:off x="9127441" y="2114092"/>
            <a:ext cx="216024" cy="16799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191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399FCF3-11FF-4BBA-82BD-6BCC9C512038}"/>
              </a:ext>
            </a:extLst>
          </p:cNvPr>
          <p:cNvSpPr/>
          <p:nvPr/>
        </p:nvSpPr>
        <p:spPr>
          <a:xfrm>
            <a:off x="1752600" y="333768"/>
            <a:ext cx="10172700" cy="6190465"/>
          </a:xfrm>
          <a:prstGeom prst="roundRect">
            <a:avLst>
              <a:gd name="adj" fmla="val 1193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400" b="1" dirty="0">
              <a:solidFill>
                <a:srgbClr val="404040"/>
              </a:solidFill>
              <a:latin typeface="+mj-lt"/>
            </a:endParaRPr>
          </a:p>
        </p:txBody>
      </p:sp>
      <p:sp>
        <p:nvSpPr>
          <p:cNvPr id="22" name="사각형: 둥근 위쪽 모서리 21">
            <a:extLst>
              <a:ext uri="{FF2B5EF4-FFF2-40B4-BE49-F238E27FC236}">
                <a16:creationId xmlns:a16="http://schemas.microsoft.com/office/drawing/2014/main" id="{4F791733-F374-43C4-9D2E-6C1CD79FCD5B}"/>
              </a:ext>
            </a:extLst>
          </p:cNvPr>
          <p:cNvSpPr/>
          <p:nvPr/>
        </p:nvSpPr>
        <p:spPr>
          <a:xfrm>
            <a:off x="175677" y="341407"/>
            <a:ext cx="1414998" cy="806952"/>
          </a:xfrm>
          <a:prstGeom prst="round2SameRect">
            <a:avLst>
              <a:gd name="adj1" fmla="val 6362"/>
              <a:gd name="adj2" fmla="val 0"/>
            </a:avLst>
          </a:prstGeom>
          <a:solidFill>
            <a:srgbClr val="E6F4F4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30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</a:p>
        </p:txBody>
      </p:sp>
      <p:sp>
        <p:nvSpPr>
          <p:cNvPr id="23" name="사각형: 둥근 위쪽 모서리 22">
            <a:extLst>
              <a:ext uri="{FF2B5EF4-FFF2-40B4-BE49-F238E27FC236}">
                <a16:creationId xmlns:a16="http://schemas.microsoft.com/office/drawing/2014/main" id="{4194C997-39B3-45D4-9CBE-3BC8456D11FD}"/>
              </a:ext>
            </a:extLst>
          </p:cNvPr>
          <p:cNvSpPr/>
          <p:nvPr/>
        </p:nvSpPr>
        <p:spPr>
          <a:xfrm>
            <a:off x="175677" y="1152323"/>
            <a:ext cx="1414998" cy="41111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목표와 개발 환경</a:t>
            </a:r>
          </a:p>
        </p:txBody>
      </p:sp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id="{B83B2D3E-FB21-45A2-9BF9-AD8F7D534E82}"/>
              </a:ext>
            </a:extLst>
          </p:cNvPr>
          <p:cNvSpPr/>
          <p:nvPr/>
        </p:nvSpPr>
        <p:spPr>
          <a:xfrm>
            <a:off x="175677" y="2963264"/>
            <a:ext cx="1414998" cy="352425"/>
          </a:xfrm>
          <a:prstGeom prst="round2SameRect">
            <a:avLst>
              <a:gd name="adj1" fmla="val 0"/>
              <a:gd name="adj2" fmla="val 17912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소감</a:t>
            </a: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4868FF23-A69E-4096-A85F-2821A9FA8FA7}"/>
              </a:ext>
            </a:extLst>
          </p:cNvPr>
          <p:cNvSpPr/>
          <p:nvPr/>
        </p:nvSpPr>
        <p:spPr>
          <a:xfrm>
            <a:off x="175678" y="2619141"/>
            <a:ext cx="1414998" cy="35802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prstClr val="white"/>
                </a:solidFill>
              </a:rPr>
              <a:t>주요 기능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EEA53B-94E0-4235-9B02-4E99A6762AAD}"/>
              </a:ext>
            </a:extLst>
          </p:cNvPr>
          <p:cNvGrpSpPr/>
          <p:nvPr/>
        </p:nvGrpSpPr>
        <p:grpSpPr>
          <a:xfrm>
            <a:off x="221942" y="1008535"/>
            <a:ext cx="74027" cy="267814"/>
            <a:chOff x="366972" y="527937"/>
            <a:chExt cx="74027" cy="267814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5ED584B-9283-4443-9A3E-985A35FC6DCC}"/>
                </a:ext>
              </a:extLst>
            </p:cNvPr>
            <p:cNvSpPr/>
            <p:nvPr/>
          </p:nvSpPr>
          <p:spPr>
            <a:xfrm>
              <a:off x="368999" y="527937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6536B8E-37E5-4F3C-86F9-D521045FD597}"/>
                </a:ext>
              </a:extLst>
            </p:cNvPr>
            <p:cNvSpPr/>
            <p:nvPr/>
          </p:nvSpPr>
          <p:spPr>
            <a:xfrm>
              <a:off x="366972" y="723751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C6977BD-8BFA-429B-8EE2-D862EBF9757B}"/>
                </a:ext>
              </a:extLst>
            </p:cNvPr>
            <p:cNvSpPr/>
            <p:nvPr/>
          </p:nvSpPr>
          <p:spPr>
            <a:xfrm>
              <a:off x="388572" y="552703"/>
              <a:ext cx="252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E5CA9CA-B088-44EB-81FD-94B4CD3EFAD0}"/>
              </a:ext>
            </a:extLst>
          </p:cNvPr>
          <p:cNvGrpSpPr/>
          <p:nvPr/>
        </p:nvGrpSpPr>
        <p:grpSpPr>
          <a:xfrm>
            <a:off x="1458363" y="1008535"/>
            <a:ext cx="74027" cy="267814"/>
            <a:chOff x="366972" y="527937"/>
            <a:chExt cx="74027" cy="26781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7B16FAF-1345-4E0B-A578-4D6F94BD1F52}"/>
                </a:ext>
              </a:extLst>
            </p:cNvPr>
            <p:cNvSpPr/>
            <p:nvPr/>
          </p:nvSpPr>
          <p:spPr>
            <a:xfrm>
              <a:off x="368999" y="527937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4657586-939D-4F6D-8560-05848DF46D3A}"/>
                </a:ext>
              </a:extLst>
            </p:cNvPr>
            <p:cNvSpPr/>
            <p:nvPr/>
          </p:nvSpPr>
          <p:spPr>
            <a:xfrm>
              <a:off x="366972" y="723751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96D7645-6A58-4558-A875-7067F7C64E9B}"/>
                </a:ext>
              </a:extLst>
            </p:cNvPr>
            <p:cNvSpPr/>
            <p:nvPr/>
          </p:nvSpPr>
          <p:spPr>
            <a:xfrm>
              <a:off x="388572" y="552703"/>
              <a:ext cx="252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5E8DC0D-0EAC-44D5-BEAC-B386D57701CF}"/>
              </a:ext>
            </a:extLst>
          </p:cNvPr>
          <p:cNvSpPr/>
          <p:nvPr/>
        </p:nvSpPr>
        <p:spPr>
          <a:xfrm>
            <a:off x="433335" y="435874"/>
            <a:ext cx="900964" cy="249926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프로젝트</a:t>
            </a:r>
          </a:p>
        </p:txBody>
      </p:sp>
      <p:sp>
        <p:nvSpPr>
          <p:cNvPr id="35" name="사각형: 둥근 위쪽 모서리 34">
            <a:extLst>
              <a:ext uri="{FF2B5EF4-FFF2-40B4-BE49-F238E27FC236}">
                <a16:creationId xmlns:a16="http://schemas.microsoft.com/office/drawing/2014/main" id="{13CB5A11-BDBD-4C3C-A171-6044CAC882A9}"/>
              </a:ext>
            </a:extLst>
          </p:cNvPr>
          <p:cNvSpPr/>
          <p:nvPr/>
        </p:nvSpPr>
        <p:spPr>
          <a:xfrm>
            <a:off x="175677" y="1562214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구성</a:t>
            </a:r>
          </a:p>
        </p:txBody>
      </p:sp>
      <p:sp>
        <p:nvSpPr>
          <p:cNvPr id="46" name="사각형: 둥근 위쪽 모서리 45">
            <a:extLst>
              <a:ext uri="{FF2B5EF4-FFF2-40B4-BE49-F238E27FC236}">
                <a16:creationId xmlns:a16="http://schemas.microsoft.com/office/drawing/2014/main" id="{35382A30-5255-4188-88D1-05D87D67A242}"/>
              </a:ext>
            </a:extLst>
          </p:cNvPr>
          <p:cNvSpPr/>
          <p:nvPr/>
        </p:nvSpPr>
        <p:spPr>
          <a:xfrm>
            <a:off x="176838" y="1915950"/>
            <a:ext cx="1413837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DB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구성</a:t>
            </a:r>
          </a:p>
        </p:txBody>
      </p:sp>
      <p:sp>
        <p:nvSpPr>
          <p:cNvPr id="47" name="사각형: 둥근 위쪽 모서리 46">
            <a:extLst>
              <a:ext uri="{FF2B5EF4-FFF2-40B4-BE49-F238E27FC236}">
                <a16:creationId xmlns:a16="http://schemas.microsoft.com/office/drawing/2014/main" id="{5EFBBEC2-1BB3-485C-87C5-C280EBB0567B}"/>
              </a:ext>
            </a:extLst>
          </p:cNvPr>
          <p:cNvSpPr/>
          <p:nvPr/>
        </p:nvSpPr>
        <p:spPr>
          <a:xfrm>
            <a:off x="176838" y="2268288"/>
            <a:ext cx="1413837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업무 담당</a:t>
            </a:r>
          </a:p>
        </p:txBody>
      </p:sp>
      <p:sp>
        <p:nvSpPr>
          <p:cNvPr id="48" name="사각형: 둥근 위쪽 모서리 47">
            <a:extLst>
              <a:ext uri="{FF2B5EF4-FFF2-40B4-BE49-F238E27FC236}">
                <a16:creationId xmlns:a16="http://schemas.microsoft.com/office/drawing/2014/main" id="{DB4C7888-6480-43F8-99B6-BE51539278A5}"/>
              </a:ext>
            </a:extLst>
          </p:cNvPr>
          <p:cNvSpPr/>
          <p:nvPr/>
        </p:nvSpPr>
        <p:spPr>
          <a:xfrm>
            <a:off x="1752600" y="333768"/>
            <a:ext cx="10172700" cy="743254"/>
          </a:xfrm>
          <a:prstGeom prst="round2SameRect">
            <a:avLst/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white"/>
                </a:solidFill>
              </a:rPr>
              <a:t>주요 기능 </a:t>
            </a:r>
            <a:r>
              <a:rPr lang="en-US" altLang="ko-KR" sz="3600" b="1" kern="0" dirty="0">
                <a:solidFill>
                  <a:prstClr val="white"/>
                </a:solidFill>
              </a:rPr>
              <a:t>– Q&amp;A</a:t>
            </a:r>
            <a:r>
              <a:rPr lang="ko-KR" altLang="en-US" sz="3600" b="1" kern="0" dirty="0">
                <a:solidFill>
                  <a:prstClr val="white"/>
                </a:solidFill>
              </a:rPr>
              <a:t>게시판 </a:t>
            </a:r>
            <a:r>
              <a:rPr lang="en-US" altLang="ko-KR" sz="3600" b="1" kern="0" dirty="0">
                <a:solidFill>
                  <a:prstClr val="white"/>
                </a:solidFill>
              </a:rPr>
              <a:t>(</a:t>
            </a:r>
            <a:r>
              <a:rPr lang="ko-KR" altLang="en-US" sz="3600" b="1" kern="0" dirty="0">
                <a:solidFill>
                  <a:prstClr val="white"/>
                </a:solidFill>
              </a:rPr>
              <a:t>내용 보기</a:t>
            </a:r>
            <a:r>
              <a:rPr lang="en-US" altLang="ko-KR" sz="3600" b="1" kern="0" dirty="0">
                <a:solidFill>
                  <a:prstClr val="white"/>
                </a:solidFill>
              </a:rPr>
              <a:t>)</a:t>
            </a:r>
            <a:endParaRPr lang="ko-KR" altLang="en-US" sz="3600" b="1" kern="0" dirty="0">
              <a:solidFill>
                <a:prstClr val="white"/>
              </a:solidFill>
            </a:endParaRPr>
          </a:p>
        </p:txBody>
      </p: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E4317D5B-3617-48DC-8888-4E62396CC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186" y="1926449"/>
            <a:ext cx="7919296" cy="32906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1" name="모서리가 둥근 직사각형 119">
            <a:extLst>
              <a:ext uri="{FF2B5EF4-FFF2-40B4-BE49-F238E27FC236}">
                <a16:creationId xmlns:a16="http://schemas.microsoft.com/office/drawing/2014/main" id="{2F4C77B0-D290-40C9-B7DE-1F138748B20C}"/>
              </a:ext>
            </a:extLst>
          </p:cNvPr>
          <p:cNvSpPr/>
          <p:nvPr/>
        </p:nvSpPr>
        <p:spPr>
          <a:xfrm>
            <a:off x="8534386" y="4623617"/>
            <a:ext cx="2301096" cy="581434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accent4">
                    <a:lumMod val="50000"/>
                  </a:schemeClr>
                </a:solidFill>
              </a:rPr>
              <a:t>글의 내용을 보고 </a:t>
            </a:r>
            <a:endParaRPr lang="en-US" altLang="ko-KR" sz="10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accent4">
                    <a:lumMod val="50000"/>
                  </a:schemeClr>
                </a:solidFill>
              </a:rPr>
              <a:t>각각의 기능 페이지로 </a:t>
            </a:r>
            <a:endParaRPr lang="en-US" altLang="ko-KR" sz="10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accent4">
                    <a:lumMod val="50000"/>
                  </a:schemeClr>
                </a:solidFill>
              </a:rPr>
              <a:t>갈 수 있다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B643CC0E-0CBA-4E70-BF00-9C2D4647AC95}"/>
              </a:ext>
            </a:extLst>
          </p:cNvPr>
          <p:cNvSpPr/>
          <p:nvPr/>
        </p:nvSpPr>
        <p:spPr>
          <a:xfrm rot="10800000">
            <a:off x="8191773" y="4649926"/>
            <a:ext cx="216024" cy="16799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681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399FCF3-11FF-4BBA-82BD-6BCC9C512038}"/>
              </a:ext>
            </a:extLst>
          </p:cNvPr>
          <p:cNvSpPr/>
          <p:nvPr/>
        </p:nvSpPr>
        <p:spPr>
          <a:xfrm>
            <a:off x="1752600" y="333768"/>
            <a:ext cx="10172700" cy="6190465"/>
          </a:xfrm>
          <a:prstGeom prst="roundRect">
            <a:avLst>
              <a:gd name="adj" fmla="val 1193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400" b="1" dirty="0">
              <a:solidFill>
                <a:srgbClr val="404040"/>
              </a:solidFill>
              <a:latin typeface="+mj-lt"/>
            </a:endParaRPr>
          </a:p>
        </p:txBody>
      </p:sp>
      <p:sp>
        <p:nvSpPr>
          <p:cNvPr id="22" name="사각형: 둥근 위쪽 모서리 21">
            <a:extLst>
              <a:ext uri="{FF2B5EF4-FFF2-40B4-BE49-F238E27FC236}">
                <a16:creationId xmlns:a16="http://schemas.microsoft.com/office/drawing/2014/main" id="{4F791733-F374-43C4-9D2E-6C1CD79FCD5B}"/>
              </a:ext>
            </a:extLst>
          </p:cNvPr>
          <p:cNvSpPr/>
          <p:nvPr/>
        </p:nvSpPr>
        <p:spPr>
          <a:xfrm>
            <a:off x="175677" y="341407"/>
            <a:ext cx="1414998" cy="806952"/>
          </a:xfrm>
          <a:prstGeom prst="round2SameRect">
            <a:avLst>
              <a:gd name="adj1" fmla="val 6362"/>
              <a:gd name="adj2" fmla="val 0"/>
            </a:avLst>
          </a:prstGeom>
          <a:solidFill>
            <a:srgbClr val="E6F4F4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30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</a:p>
        </p:txBody>
      </p:sp>
      <p:sp>
        <p:nvSpPr>
          <p:cNvPr id="23" name="사각형: 둥근 위쪽 모서리 22">
            <a:extLst>
              <a:ext uri="{FF2B5EF4-FFF2-40B4-BE49-F238E27FC236}">
                <a16:creationId xmlns:a16="http://schemas.microsoft.com/office/drawing/2014/main" id="{4194C997-39B3-45D4-9CBE-3BC8456D11FD}"/>
              </a:ext>
            </a:extLst>
          </p:cNvPr>
          <p:cNvSpPr/>
          <p:nvPr/>
        </p:nvSpPr>
        <p:spPr>
          <a:xfrm>
            <a:off x="175677" y="1152323"/>
            <a:ext cx="1414998" cy="41111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목표와 개발 환경</a:t>
            </a:r>
          </a:p>
        </p:txBody>
      </p:sp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id="{B83B2D3E-FB21-45A2-9BF9-AD8F7D534E82}"/>
              </a:ext>
            </a:extLst>
          </p:cNvPr>
          <p:cNvSpPr/>
          <p:nvPr/>
        </p:nvSpPr>
        <p:spPr>
          <a:xfrm>
            <a:off x="175677" y="2963264"/>
            <a:ext cx="1414998" cy="352425"/>
          </a:xfrm>
          <a:prstGeom prst="round2SameRect">
            <a:avLst>
              <a:gd name="adj1" fmla="val 0"/>
              <a:gd name="adj2" fmla="val 17912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소감</a:t>
            </a: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4868FF23-A69E-4096-A85F-2821A9FA8FA7}"/>
              </a:ext>
            </a:extLst>
          </p:cNvPr>
          <p:cNvSpPr/>
          <p:nvPr/>
        </p:nvSpPr>
        <p:spPr>
          <a:xfrm>
            <a:off x="175678" y="2619141"/>
            <a:ext cx="1414998" cy="35802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prstClr val="white"/>
                </a:solidFill>
              </a:rPr>
              <a:t>주요 기능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EEA53B-94E0-4235-9B02-4E99A6762AAD}"/>
              </a:ext>
            </a:extLst>
          </p:cNvPr>
          <p:cNvGrpSpPr/>
          <p:nvPr/>
        </p:nvGrpSpPr>
        <p:grpSpPr>
          <a:xfrm>
            <a:off x="221942" y="1008535"/>
            <a:ext cx="74027" cy="267814"/>
            <a:chOff x="366972" y="527937"/>
            <a:chExt cx="74027" cy="267814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5ED584B-9283-4443-9A3E-985A35FC6DCC}"/>
                </a:ext>
              </a:extLst>
            </p:cNvPr>
            <p:cNvSpPr/>
            <p:nvPr/>
          </p:nvSpPr>
          <p:spPr>
            <a:xfrm>
              <a:off x="368999" y="527937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6536B8E-37E5-4F3C-86F9-D521045FD597}"/>
                </a:ext>
              </a:extLst>
            </p:cNvPr>
            <p:cNvSpPr/>
            <p:nvPr/>
          </p:nvSpPr>
          <p:spPr>
            <a:xfrm>
              <a:off x="366972" y="723751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C6977BD-8BFA-429B-8EE2-D862EBF9757B}"/>
                </a:ext>
              </a:extLst>
            </p:cNvPr>
            <p:cNvSpPr/>
            <p:nvPr/>
          </p:nvSpPr>
          <p:spPr>
            <a:xfrm>
              <a:off x="388572" y="552703"/>
              <a:ext cx="252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E5CA9CA-B088-44EB-81FD-94B4CD3EFAD0}"/>
              </a:ext>
            </a:extLst>
          </p:cNvPr>
          <p:cNvGrpSpPr/>
          <p:nvPr/>
        </p:nvGrpSpPr>
        <p:grpSpPr>
          <a:xfrm>
            <a:off x="1458363" y="1008535"/>
            <a:ext cx="74027" cy="267814"/>
            <a:chOff x="366972" y="527937"/>
            <a:chExt cx="74027" cy="26781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7B16FAF-1345-4E0B-A578-4D6F94BD1F52}"/>
                </a:ext>
              </a:extLst>
            </p:cNvPr>
            <p:cNvSpPr/>
            <p:nvPr/>
          </p:nvSpPr>
          <p:spPr>
            <a:xfrm>
              <a:off x="368999" y="527937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4657586-939D-4F6D-8560-05848DF46D3A}"/>
                </a:ext>
              </a:extLst>
            </p:cNvPr>
            <p:cNvSpPr/>
            <p:nvPr/>
          </p:nvSpPr>
          <p:spPr>
            <a:xfrm>
              <a:off x="366972" y="723751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96D7645-6A58-4558-A875-7067F7C64E9B}"/>
                </a:ext>
              </a:extLst>
            </p:cNvPr>
            <p:cNvSpPr/>
            <p:nvPr/>
          </p:nvSpPr>
          <p:spPr>
            <a:xfrm>
              <a:off x="388572" y="552703"/>
              <a:ext cx="252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5E8DC0D-0EAC-44D5-BEAC-B386D57701CF}"/>
              </a:ext>
            </a:extLst>
          </p:cNvPr>
          <p:cNvSpPr/>
          <p:nvPr/>
        </p:nvSpPr>
        <p:spPr>
          <a:xfrm>
            <a:off x="433335" y="435874"/>
            <a:ext cx="900964" cy="249926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프로젝트</a:t>
            </a:r>
          </a:p>
        </p:txBody>
      </p:sp>
      <p:sp>
        <p:nvSpPr>
          <p:cNvPr id="35" name="사각형: 둥근 위쪽 모서리 34">
            <a:extLst>
              <a:ext uri="{FF2B5EF4-FFF2-40B4-BE49-F238E27FC236}">
                <a16:creationId xmlns:a16="http://schemas.microsoft.com/office/drawing/2014/main" id="{13CB5A11-BDBD-4C3C-A171-6044CAC882A9}"/>
              </a:ext>
            </a:extLst>
          </p:cNvPr>
          <p:cNvSpPr/>
          <p:nvPr/>
        </p:nvSpPr>
        <p:spPr>
          <a:xfrm>
            <a:off x="175677" y="1562214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구성</a:t>
            </a:r>
          </a:p>
        </p:txBody>
      </p:sp>
      <p:sp>
        <p:nvSpPr>
          <p:cNvPr id="46" name="사각형: 둥근 위쪽 모서리 45">
            <a:extLst>
              <a:ext uri="{FF2B5EF4-FFF2-40B4-BE49-F238E27FC236}">
                <a16:creationId xmlns:a16="http://schemas.microsoft.com/office/drawing/2014/main" id="{35382A30-5255-4188-88D1-05D87D67A242}"/>
              </a:ext>
            </a:extLst>
          </p:cNvPr>
          <p:cNvSpPr/>
          <p:nvPr/>
        </p:nvSpPr>
        <p:spPr>
          <a:xfrm>
            <a:off x="176838" y="1915950"/>
            <a:ext cx="1413837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DB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구성</a:t>
            </a:r>
          </a:p>
        </p:txBody>
      </p:sp>
      <p:sp>
        <p:nvSpPr>
          <p:cNvPr id="47" name="사각형: 둥근 위쪽 모서리 46">
            <a:extLst>
              <a:ext uri="{FF2B5EF4-FFF2-40B4-BE49-F238E27FC236}">
                <a16:creationId xmlns:a16="http://schemas.microsoft.com/office/drawing/2014/main" id="{5EFBBEC2-1BB3-485C-87C5-C280EBB0567B}"/>
              </a:ext>
            </a:extLst>
          </p:cNvPr>
          <p:cNvSpPr/>
          <p:nvPr/>
        </p:nvSpPr>
        <p:spPr>
          <a:xfrm>
            <a:off x="176838" y="2268288"/>
            <a:ext cx="1413837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업무 담당</a:t>
            </a:r>
          </a:p>
        </p:txBody>
      </p:sp>
      <p:sp>
        <p:nvSpPr>
          <p:cNvPr id="48" name="사각형: 둥근 위쪽 모서리 47">
            <a:extLst>
              <a:ext uri="{FF2B5EF4-FFF2-40B4-BE49-F238E27FC236}">
                <a16:creationId xmlns:a16="http://schemas.microsoft.com/office/drawing/2014/main" id="{DB4C7888-6480-43F8-99B6-BE51539278A5}"/>
              </a:ext>
            </a:extLst>
          </p:cNvPr>
          <p:cNvSpPr/>
          <p:nvPr/>
        </p:nvSpPr>
        <p:spPr>
          <a:xfrm>
            <a:off x="1752600" y="333768"/>
            <a:ext cx="10172700" cy="743254"/>
          </a:xfrm>
          <a:prstGeom prst="round2SameRect">
            <a:avLst/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white"/>
                </a:solidFill>
              </a:rPr>
              <a:t>주요 기능 </a:t>
            </a:r>
            <a:r>
              <a:rPr lang="en-US" altLang="ko-KR" sz="3600" b="1" kern="0" dirty="0">
                <a:solidFill>
                  <a:prstClr val="white"/>
                </a:solidFill>
              </a:rPr>
              <a:t>– Q&amp;A</a:t>
            </a:r>
            <a:r>
              <a:rPr lang="ko-KR" altLang="en-US" sz="3600" b="1" kern="0" dirty="0">
                <a:solidFill>
                  <a:prstClr val="white"/>
                </a:solidFill>
              </a:rPr>
              <a:t>게시판 </a:t>
            </a:r>
            <a:r>
              <a:rPr lang="en-US" altLang="ko-KR" sz="3600" b="1" kern="0" dirty="0">
                <a:solidFill>
                  <a:prstClr val="white"/>
                </a:solidFill>
              </a:rPr>
              <a:t>(</a:t>
            </a:r>
            <a:r>
              <a:rPr lang="ko-KR" altLang="en-US" sz="3600" b="1" kern="0" dirty="0">
                <a:solidFill>
                  <a:prstClr val="white"/>
                </a:solidFill>
              </a:rPr>
              <a:t>수정</a:t>
            </a:r>
            <a:r>
              <a:rPr lang="en-US" altLang="ko-KR" sz="3600" b="1" kern="0" dirty="0">
                <a:solidFill>
                  <a:prstClr val="white"/>
                </a:solidFill>
              </a:rPr>
              <a:t>)</a:t>
            </a:r>
            <a:endParaRPr lang="ko-KR" altLang="en-US" sz="3600" b="1" kern="0" dirty="0">
              <a:solidFill>
                <a:prstClr val="white"/>
              </a:solidFill>
            </a:endParaRPr>
          </a:p>
        </p:txBody>
      </p: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61810A4E-C3E8-44EE-86C7-861215029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074" y="1575958"/>
            <a:ext cx="7488832" cy="42175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1" name="모서리가 둥근 직사각형 119">
            <a:extLst>
              <a:ext uri="{FF2B5EF4-FFF2-40B4-BE49-F238E27FC236}">
                <a16:creationId xmlns:a16="http://schemas.microsoft.com/office/drawing/2014/main" id="{58E3ACA1-B029-4CAD-BD26-4D02C8464261}"/>
              </a:ext>
            </a:extLst>
          </p:cNvPr>
          <p:cNvSpPr/>
          <p:nvPr/>
        </p:nvSpPr>
        <p:spPr>
          <a:xfrm>
            <a:off x="8625868" y="5043725"/>
            <a:ext cx="2301096" cy="581434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</a:rPr>
              <a:t>게시판 </a:t>
            </a:r>
            <a:r>
              <a:rPr lang="en-US" altLang="ko-KR" sz="1000" b="1" dirty="0">
                <a:solidFill>
                  <a:schemeClr val="bg1">
                    <a:lumMod val="65000"/>
                  </a:schemeClr>
                </a:solidFill>
              </a:rPr>
              <a:t>DB</a:t>
            </a:r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</a:rPr>
              <a:t>에 </a:t>
            </a:r>
            <a:endParaRPr lang="en-US" altLang="ko-KR" sz="1000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</a:rPr>
              <a:t>글 번호를 조건으로</a:t>
            </a:r>
            <a:endParaRPr lang="en-US" altLang="ko-KR" sz="1000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</a:rPr>
              <a:t> 내용을 </a:t>
            </a:r>
            <a:r>
              <a:rPr lang="en-US" altLang="ko-KR" sz="1000" b="1" dirty="0">
                <a:solidFill>
                  <a:schemeClr val="bg1">
                    <a:lumMod val="65000"/>
                  </a:schemeClr>
                </a:solidFill>
              </a:rPr>
              <a:t>update </a:t>
            </a:r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</a:rPr>
              <a:t>한다</a:t>
            </a:r>
            <a:r>
              <a:rPr lang="en-US" altLang="ko-KR" sz="10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F87A86BC-99AA-4DBF-966D-EF65CC8C8467}"/>
              </a:ext>
            </a:extLst>
          </p:cNvPr>
          <p:cNvSpPr/>
          <p:nvPr/>
        </p:nvSpPr>
        <p:spPr>
          <a:xfrm rot="10800000">
            <a:off x="8303825" y="5074309"/>
            <a:ext cx="216024" cy="16799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146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399FCF3-11FF-4BBA-82BD-6BCC9C512038}"/>
              </a:ext>
            </a:extLst>
          </p:cNvPr>
          <p:cNvSpPr/>
          <p:nvPr/>
        </p:nvSpPr>
        <p:spPr>
          <a:xfrm>
            <a:off x="1752600" y="333762"/>
            <a:ext cx="10172700" cy="6190465"/>
          </a:xfrm>
          <a:prstGeom prst="roundRect">
            <a:avLst>
              <a:gd name="adj" fmla="val 1193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400" b="1" dirty="0">
              <a:solidFill>
                <a:srgbClr val="404040"/>
              </a:solidFill>
              <a:latin typeface="+mj-lt"/>
            </a:endParaRPr>
          </a:p>
        </p:txBody>
      </p:sp>
      <p:sp>
        <p:nvSpPr>
          <p:cNvPr id="22" name="사각형: 둥근 위쪽 모서리 21">
            <a:extLst>
              <a:ext uri="{FF2B5EF4-FFF2-40B4-BE49-F238E27FC236}">
                <a16:creationId xmlns:a16="http://schemas.microsoft.com/office/drawing/2014/main" id="{4F791733-F374-43C4-9D2E-6C1CD79FCD5B}"/>
              </a:ext>
            </a:extLst>
          </p:cNvPr>
          <p:cNvSpPr/>
          <p:nvPr/>
        </p:nvSpPr>
        <p:spPr>
          <a:xfrm>
            <a:off x="175677" y="341407"/>
            <a:ext cx="1414998" cy="806952"/>
          </a:xfrm>
          <a:prstGeom prst="round2SameRect">
            <a:avLst>
              <a:gd name="adj1" fmla="val 6362"/>
              <a:gd name="adj2" fmla="val 0"/>
            </a:avLst>
          </a:prstGeom>
          <a:solidFill>
            <a:srgbClr val="E6F4F4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30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</a:p>
        </p:txBody>
      </p:sp>
      <p:sp>
        <p:nvSpPr>
          <p:cNvPr id="23" name="사각형: 둥근 위쪽 모서리 22">
            <a:extLst>
              <a:ext uri="{FF2B5EF4-FFF2-40B4-BE49-F238E27FC236}">
                <a16:creationId xmlns:a16="http://schemas.microsoft.com/office/drawing/2014/main" id="{4194C997-39B3-45D4-9CBE-3BC8456D11FD}"/>
              </a:ext>
            </a:extLst>
          </p:cNvPr>
          <p:cNvSpPr/>
          <p:nvPr/>
        </p:nvSpPr>
        <p:spPr>
          <a:xfrm>
            <a:off x="175677" y="1152323"/>
            <a:ext cx="1414998" cy="41111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목표와 개발 환경</a:t>
            </a:r>
          </a:p>
        </p:txBody>
      </p:sp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id="{B83B2D3E-FB21-45A2-9BF9-AD8F7D534E82}"/>
              </a:ext>
            </a:extLst>
          </p:cNvPr>
          <p:cNvSpPr/>
          <p:nvPr/>
        </p:nvSpPr>
        <p:spPr>
          <a:xfrm>
            <a:off x="175677" y="2963264"/>
            <a:ext cx="1414998" cy="352425"/>
          </a:xfrm>
          <a:prstGeom prst="round2SameRect">
            <a:avLst>
              <a:gd name="adj1" fmla="val 0"/>
              <a:gd name="adj2" fmla="val 17912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소감</a:t>
            </a: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4868FF23-A69E-4096-A85F-2821A9FA8FA7}"/>
              </a:ext>
            </a:extLst>
          </p:cNvPr>
          <p:cNvSpPr/>
          <p:nvPr/>
        </p:nvSpPr>
        <p:spPr>
          <a:xfrm>
            <a:off x="175678" y="2619141"/>
            <a:ext cx="1414998" cy="35802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</a:rPr>
              <a:t>주요 기능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EEA53B-94E0-4235-9B02-4E99A6762AAD}"/>
              </a:ext>
            </a:extLst>
          </p:cNvPr>
          <p:cNvGrpSpPr/>
          <p:nvPr/>
        </p:nvGrpSpPr>
        <p:grpSpPr>
          <a:xfrm>
            <a:off x="221942" y="1008535"/>
            <a:ext cx="74027" cy="267814"/>
            <a:chOff x="366972" y="527937"/>
            <a:chExt cx="74027" cy="267814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5ED584B-9283-4443-9A3E-985A35FC6DCC}"/>
                </a:ext>
              </a:extLst>
            </p:cNvPr>
            <p:cNvSpPr/>
            <p:nvPr/>
          </p:nvSpPr>
          <p:spPr>
            <a:xfrm>
              <a:off x="368999" y="527937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6536B8E-37E5-4F3C-86F9-D521045FD597}"/>
                </a:ext>
              </a:extLst>
            </p:cNvPr>
            <p:cNvSpPr/>
            <p:nvPr/>
          </p:nvSpPr>
          <p:spPr>
            <a:xfrm>
              <a:off x="366972" y="723751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C6977BD-8BFA-429B-8EE2-D862EBF9757B}"/>
                </a:ext>
              </a:extLst>
            </p:cNvPr>
            <p:cNvSpPr/>
            <p:nvPr/>
          </p:nvSpPr>
          <p:spPr>
            <a:xfrm>
              <a:off x="388572" y="552703"/>
              <a:ext cx="252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E5CA9CA-B088-44EB-81FD-94B4CD3EFAD0}"/>
              </a:ext>
            </a:extLst>
          </p:cNvPr>
          <p:cNvGrpSpPr/>
          <p:nvPr/>
        </p:nvGrpSpPr>
        <p:grpSpPr>
          <a:xfrm>
            <a:off x="1458363" y="1008535"/>
            <a:ext cx="74027" cy="267814"/>
            <a:chOff x="366972" y="527937"/>
            <a:chExt cx="74027" cy="26781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7B16FAF-1345-4E0B-A578-4D6F94BD1F52}"/>
                </a:ext>
              </a:extLst>
            </p:cNvPr>
            <p:cNvSpPr/>
            <p:nvPr/>
          </p:nvSpPr>
          <p:spPr>
            <a:xfrm>
              <a:off x="368999" y="527937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4657586-939D-4F6D-8560-05848DF46D3A}"/>
                </a:ext>
              </a:extLst>
            </p:cNvPr>
            <p:cNvSpPr/>
            <p:nvPr/>
          </p:nvSpPr>
          <p:spPr>
            <a:xfrm>
              <a:off x="366972" y="723751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96D7645-6A58-4558-A875-7067F7C64E9B}"/>
                </a:ext>
              </a:extLst>
            </p:cNvPr>
            <p:cNvSpPr/>
            <p:nvPr/>
          </p:nvSpPr>
          <p:spPr>
            <a:xfrm>
              <a:off x="388572" y="552703"/>
              <a:ext cx="252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5E8DC0D-0EAC-44D5-BEAC-B386D57701CF}"/>
              </a:ext>
            </a:extLst>
          </p:cNvPr>
          <p:cNvSpPr/>
          <p:nvPr/>
        </p:nvSpPr>
        <p:spPr>
          <a:xfrm>
            <a:off x="433335" y="435874"/>
            <a:ext cx="900964" cy="249926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프로젝트</a:t>
            </a:r>
          </a:p>
        </p:txBody>
      </p:sp>
      <p:sp>
        <p:nvSpPr>
          <p:cNvPr id="35" name="사각형: 둥근 위쪽 모서리 34">
            <a:extLst>
              <a:ext uri="{FF2B5EF4-FFF2-40B4-BE49-F238E27FC236}">
                <a16:creationId xmlns:a16="http://schemas.microsoft.com/office/drawing/2014/main" id="{13CB5A11-BDBD-4C3C-A171-6044CAC882A9}"/>
              </a:ext>
            </a:extLst>
          </p:cNvPr>
          <p:cNvSpPr/>
          <p:nvPr/>
        </p:nvSpPr>
        <p:spPr>
          <a:xfrm>
            <a:off x="175677" y="1562214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구성</a:t>
            </a:r>
          </a:p>
        </p:txBody>
      </p:sp>
      <p:sp>
        <p:nvSpPr>
          <p:cNvPr id="46" name="사각형: 둥근 위쪽 모서리 45">
            <a:extLst>
              <a:ext uri="{FF2B5EF4-FFF2-40B4-BE49-F238E27FC236}">
                <a16:creationId xmlns:a16="http://schemas.microsoft.com/office/drawing/2014/main" id="{35382A30-5255-4188-88D1-05D87D67A242}"/>
              </a:ext>
            </a:extLst>
          </p:cNvPr>
          <p:cNvSpPr/>
          <p:nvPr/>
        </p:nvSpPr>
        <p:spPr>
          <a:xfrm>
            <a:off x="175677" y="1915950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DB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구성</a:t>
            </a:r>
          </a:p>
        </p:txBody>
      </p:sp>
      <p:sp>
        <p:nvSpPr>
          <p:cNvPr id="47" name="사각형: 둥근 위쪽 모서리 46">
            <a:extLst>
              <a:ext uri="{FF2B5EF4-FFF2-40B4-BE49-F238E27FC236}">
                <a16:creationId xmlns:a16="http://schemas.microsoft.com/office/drawing/2014/main" id="{5EFBBEC2-1BB3-485C-87C5-C280EBB0567B}"/>
              </a:ext>
            </a:extLst>
          </p:cNvPr>
          <p:cNvSpPr/>
          <p:nvPr/>
        </p:nvSpPr>
        <p:spPr>
          <a:xfrm>
            <a:off x="176601" y="2268288"/>
            <a:ext cx="1414074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업무 담당</a:t>
            </a:r>
          </a:p>
        </p:txBody>
      </p:sp>
      <p:sp>
        <p:nvSpPr>
          <p:cNvPr id="48" name="사각형: 둥근 위쪽 모서리 47">
            <a:extLst>
              <a:ext uri="{FF2B5EF4-FFF2-40B4-BE49-F238E27FC236}">
                <a16:creationId xmlns:a16="http://schemas.microsoft.com/office/drawing/2014/main" id="{DB4C7888-6480-43F8-99B6-BE51539278A5}"/>
              </a:ext>
            </a:extLst>
          </p:cNvPr>
          <p:cNvSpPr/>
          <p:nvPr/>
        </p:nvSpPr>
        <p:spPr>
          <a:xfrm>
            <a:off x="1752600" y="333768"/>
            <a:ext cx="10172700" cy="743254"/>
          </a:xfrm>
          <a:prstGeom prst="round2SameRect">
            <a:avLst/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white"/>
                </a:solidFill>
              </a:rPr>
              <a:t>소감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08BC126-561C-4AD5-9F58-528331A60A83}"/>
              </a:ext>
            </a:extLst>
          </p:cNvPr>
          <p:cNvSpPr/>
          <p:nvPr/>
        </p:nvSpPr>
        <p:spPr>
          <a:xfrm>
            <a:off x="3174633" y="1724851"/>
            <a:ext cx="1727080" cy="743254"/>
          </a:xfrm>
          <a:prstGeom prst="roundRect">
            <a:avLst/>
          </a:prstGeom>
          <a:solidFill>
            <a:srgbClr val="4CB1AB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</a:rPr>
              <a:t>전근우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0E7204CF-6C03-4A58-A248-1F0837474851}"/>
              </a:ext>
            </a:extLst>
          </p:cNvPr>
          <p:cNvSpPr/>
          <p:nvPr/>
        </p:nvSpPr>
        <p:spPr>
          <a:xfrm rot="5400000">
            <a:off x="7050041" y="-1060502"/>
            <a:ext cx="743254" cy="6316581"/>
          </a:xfrm>
          <a:prstGeom prst="round2SameRect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기간이 짧아 많은 것을 구현하지는 못했지만 좋은 </a:t>
            </a:r>
            <a:r>
              <a:rPr lang="ko-KR" altLang="en-US" dirty="0" err="1"/>
              <a:t>경험이였습니다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BB86053-2181-4E91-BF1E-BC4D298A6E6A}"/>
              </a:ext>
            </a:extLst>
          </p:cNvPr>
          <p:cNvSpPr/>
          <p:nvPr/>
        </p:nvSpPr>
        <p:spPr>
          <a:xfrm>
            <a:off x="3176031" y="2724540"/>
            <a:ext cx="1727080" cy="743254"/>
          </a:xfrm>
          <a:prstGeom prst="roundRect">
            <a:avLst/>
          </a:prstGeom>
          <a:solidFill>
            <a:srgbClr val="4CB1AB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</a:rPr>
              <a:t>주윤찬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8" name="사각형: 둥근 위쪽 모서리 37">
            <a:extLst>
              <a:ext uri="{FF2B5EF4-FFF2-40B4-BE49-F238E27FC236}">
                <a16:creationId xmlns:a16="http://schemas.microsoft.com/office/drawing/2014/main" id="{FB3CE3C2-7E8E-4B99-A52A-A60B7D4509DF}"/>
              </a:ext>
            </a:extLst>
          </p:cNvPr>
          <p:cNvSpPr/>
          <p:nvPr/>
        </p:nvSpPr>
        <p:spPr>
          <a:xfrm rot="5400000">
            <a:off x="7051439" y="-60813"/>
            <a:ext cx="743254" cy="6316582"/>
          </a:xfrm>
          <a:prstGeom prst="round2SameRect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F41B3BC-456D-4A8B-972B-2B27E7C0481F}"/>
              </a:ext>
            </a:extLst>
          </p:cNvPr>
          <p:cNvSpPr/>
          <p:nvPr/>
        </p:nvSpPr>
        <p:spPr>
          <a:xfrm>
            <a:off x="3176031" y="3722831"/>
            <a:ext cx="1727080" cy="743254"/>
          </a:xfrm>
          <a:prstGeom prst="roundRect">
            <a:avLst/>
          </a:prstGeom>
          <a:solidFill>
            <a:srgbClr val="4CB1AB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1"/>
                </a:solidFill>
              </a:rPr>
              <a:t> 김지훈</a:t>
            </a:r>
          </a:p>
        </p:txBody>
      </p:sp>
      <p:sp>
        <p:nvSpPr>
          <p:cNvPr id="40" name="사각형: 둥근 위쪽 모서리 39">
            <a:extLst>
              <a:ext uri="{FF2B5EF4-FFF2-40B4-BE49-F238E27FC236}">
                <a16:creationId xmlns:a16="http://schemas.microsoft.com/office/drawing/2014/main" id="{4C9F0EDE-0D36-4B6C-9E30-597BBBAC294E}"/>
              </a:ext>
            </a:extLst>
          </p:cNvPr>
          <p:cNvSpPr/>
          <p:nvPr/>
        </p:nvSpPr>
        <p:spPr>
          <a:xfrm rot="5400000">
            <a:off x="7051438" y="937479"/>
            <a:ext cx="743254" cy="6316580"/>
          </a:xfrm>
          <a:prstGeom prst="round2SameRect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464B8F7-C1DB-4A6F-88C6-F2E795B0612A}"/>
              </a:ext>
            </a:extLst>
          </p:cNvPr>
          <p:cNvSpPr/>
          <p:nvPr/>
        </p:nvSpPr>
        <p:spPr>
          <a:xfrm>
            <a:off x="3176031" y="4729510"/>
            <a:ext cx="1727080" cy="991209"/>
          </a:xfrm>
          <a:prstGeom prst="roundRect">
            <a:avLst/>
          </a:prstGeom>
          <a:solidFill>
            <a:srgbClr val="4CB1AB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</a:rPr>
              <a:t>강수아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2" name="사각형: 둥근 위쪽 모서리 41">
            <a:extLst>
              <a:ext uri="{FF2B5EF4-FFF2-40B4-BE49-F238E27FC236}">
                <a16:creationId xmlns:a16="http://schemas.microsoft.com/office/drawing/2014/main" id="{0B1AA041-50E1-47CD-AFAF-7A10174D9AAA}"/>
              </a:ext>
            </a:extLst>
          </p:cNvPr>
          <p:cNvSpPr/>
          <p:nvPr/>
        </p:nvSpPr>
        <p:spPr>
          <a:xfrm rot="5400000">
            <a:off x="6928116" y="2067480"/>
            <a:ext cx="989897" cy="6316580"/>
          </a:xfrm>
          <a:prstGeom prst="round2SameRect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DDDE9D-871C-42AA-A679-58B676A6A850}"/>
              </a:ext>
            </a:extLst>
          </p:cNvPr>
          <p:cNvSpPr txBox="1"/>
          <p:nvPr/>
        </p:nvSpPr>
        <p:spPr>
          <a:xfrm>
            <a:off x="4330894" y="1773312"/>
            <a:ext cx="5291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404040"/>
                </a:solidFill>
              </a:rPr>
              <a:t>기간이 짧아 많은 것을 구현하지는</a:t>
            </a:r>
            <a:r>
              <a:rPr lang="en-US" altLang="ko-KR" b="1" dirty="0">
                <a:solidFill>
                  <a:srgbClr val="404040"/>
                </a:solidFill>
              </a:rPr>
              <a:t> </a:t>
            </a:r>
            <a:r>
              <a:rPr lang="ko-KR" altLang="en-US" b="1" dirty="0">
                <a:solidFill>
                  <a:srgbClr val="404040"/>
                </a:solidFill>
              </a:rPr>
              <a:t>못했지만 좋은</a:t>
            </a:r>
            <a:endParaRPr lang="en-US" altLang="ko-KR" b="1" dirty="0">
              <a:solidFill>
                <a:srgbClr val="404040"/>
              </a:solidFill>
            </a:endParaRPr>
          </a:p>
          <a:p>
            <a:r>
              <a:rPr lang="ko-KR" altLang="en-US" b="1" dirty="0" err="1">
                <a:solidFill>
                  <a:srgbClr val="404040"/>
                </a:solidFill>
              </a:rPr>
              <a:t>경험이였습니다</a:t>
            </a:r>
            <a:r>
              <a:rPr lang="en-US" altLang="ko-KR" b="1" dirty="0">
                <a:solidFill>
                  <a:srgbClr val="404040"/>
                </a:solidFill>
              </a:rPr>
              <a:t>.</a:t>
            </a:r>
            <a:endParaRPr lang="ko-KR" altLang="en-US" b="1" dirty="0">
              <a:solidFill>
                <a:srgbClr val="40404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BDCF15-20F5-4C72-A201-C20B840D50A5}"/>
              </a:ext>
            </a:extLst>
          </p:cNvPr>
          <p:cNvSpPr txBox="1"/>
          <p:nvPr/>
        </p:nvSpPr>
        <p:spPr>
          <a:xfrm>
            <a:off x="4331328" y="2780184"/>
            <a:ext cx="4897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404040"/>
                </a:solidFill>
              </a:rPr>
              <a:t>맨날 </a:t>
            </a:r>
            <a:r>
              <a:rPr lang="ko-KR" altLang="en-US" b="1" dirty="0" err="1">
                <a:solidFill>
                  <a:srgbClr val="404040"/>
                </a:solidFill>
              </a:rPr>
              <a:t>따라만하다가</a:t>
            </a:r>
            <a:r>
              <a:rPr lang="ko-KR" altLang="en-US" b="1" dirty="0">
                <a:solidFill>
                  <a:srgbClr val="404040"/>
                </a:solidFill>
              </a:rPr>
              <a:t> 혼자서</a:t>
            </a:r>
            <a:r>
              <a:rPr lang="en-US" altLang="ko-KR" b="1" dirty="0">
                <a:solidFill>
                  <a:srgbClr val="404040"/>
                </a:solidFill>
              </a:rPr>
              <a:t> </a:t>
            </a:r>
            <a:r>
              <a:rPr lang="ko-KR" altLang="en-US" b="1" dirty="0">
                <a:solidFill>
                  <a:srgbClr val="404040"/>
                </a:solidFill>
              </a:rPr>
              <a:t>해보니까</a:t>
            </a:r>
            <a:r>
              <a:rPr lang="en-US" altLang="ko-KR" b="1" dirty="0">
                <a:solidFill>
                  <a:srgbClr val="404040"/>
                </a:solidFill>
              </a:rPr>
              <a:t> </a:t>
            </a:r>
            <a:r>
              <a:rPr lang="ko-KR" altLang="en-US" b="1" dirty="0">
                <a:solidFill>
                  <a:srgbClr val="404040"/>
                </a:solidFill>
              </a:rPr>
              <a:t>어렵지만</a:t>
            </a:r>
            <a:endParaRPr lang="en-US" altLang="ko-KR" b="1" dirty="0">
              <a:solidFill>
                <a:srgbClr val="404040"/>
              </a:solidFill>
            </a:endParaRPr>
          </a:p>
          <a:p>
            <a:r>
              <a:rPr lang="ko-KR" altLang="en-US" b="1" dirty="0" err="1">
                <a:solidFill>
                  <a:srgbClr val="404040"/>
                </a:solidFill>
              </a:rPr>
              <a:t>더재밌네요</a:t>
            </a:r>
            <a:r>
              <a:rPr lang="en-US" altLang="ko-KR" b="1" dirty="0">
                <a:solidFill>
                  <a:srgbClr val="404040"/>
                </a:solidFill>
              </a:rPr>
              <a:t>.</a:t>
            </a:r>
            <a:endParaRPr lang="ko-KR" altLang="en-US" b="1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19CBC4-C693-4E2D-B712-54981458034C}"/>
              </a:ext>
            </a:extLst>
          </p:cNvPr>
          <p:cNvSpPr txBox="1"/>
          <p:nvPr/>
        </p:nvSpPr>
        <p:spPr>
          <a:xfrm>
            <a:off x="4339935" y="3775487"/>
            <a:ext cx="6223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404040"/>
                </a:solidFill>
              </a:rPr>
              <a:t>프로젝트를 하면서 팀원들에게 배우는 점도 많았고</a:t>
            </a:r>
            <a:r>
              <a:rPr lang="en-US" altLang="ko-KR" b="1" dirty="0">
                <a:solidFill>
                  <a:srgbClr val="404040"/>
                </a:solidFill>
              </a:rPr>
              <a:t>,</a:t>
            </a:r>
          </a:p>
          <a:p>
            <a:r>
              <a:rPr lang="ko-KR" altLang="en-US" b="1" dirty="0">
                <a:solidFill>
                  <a:srgbClr val="404040"/>
                </a:solidFill>
              </a:rPr>
              <a:t>그간 배운 개념들을 직접 활용해 볼 수 있어서 좋았습니다</a:t>
            </a:r>
            <a:r>
              <a:rPr lang="en-US" altLang="ko-KR" b="1" dirty="0">
                <a:solidFill>
                  <a:srgbClr val="404040"/>
                </a:solidFill>
              </a:rPr>
              <a:t>!</a:t>
            </a:r>
            <a:endParaRPr lang="ko-KR" altLang="en-US" b="1" dirty="0">
              <a:solidFill>
                <a:srgbClr val="40404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D6AE39-6223-42E8-A707-8C46373F0517}"/>
              </a:ext>
            </a:extLst>
          </p:cNvPr>
          <p:cNvSpPr txBox="1"/>
          <p:nvPr/>
        </p:nvSpPr>
        <p:spPr>
          <a:xfrm>
            <a:off x="4339935" y="4763449"/>
            <a:ext cx="6229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404040"/>
                </a:solidFill>
              </a:rPr>
              <a:t>혼자였으면 막막했을 프로젝트도 팀원들과 </a:t>
            </a:r>
            <a:r>
              <a:rPr lang="ko-KR" altLang="en-US" b="1" dirty="0" err="1">
                <a:solidFill>
                  <a:srgbClr val="404040"/>
                </a:solidFill>
              </a:rPr>
              <a:t>함께였기에</a:t>
            </a:r>
            <a:endParaRPr lang="en-US" altLang="ko-KR" b="1" dirty="0">
              <a:solidFill>
                <a:srgbClr val="404040"/>
              </a:solidFill>
            </a:endParaRPr>
          </a:p>
          <a:p>
            <a:r>
              <a:rPr lang="ko-KR" altLang="en-US" b="1" dirty="0">
                <a:solidFill>
                  <a:srgbClr val="404040"/>
                </a:solidFill>
              </a:rPr>
              <a:t>더욱 완성도 있게 끝낼 수 있었고 여태껏 배운 내용을 다시</a:t>
            </a:r>
            <a:endParaRPr lang="en-US" altLang="ko-KR" b="1" dirty="0">
              <a:solidFill>
                <a:srgbClr val="404040"/>
              </a:solidFill>
            </a:endParaRPr>
          </a:p>
          <a:p>
            <a:r>
              <a:rPr lang="ko-KR" altLang="en-US" b="1" dirty="0">
                <a:solidFill>
                  <a:srgbClr val="404040"/>
                </a:solidFill>
              </a:rPr>
              <a:t>한 번 복습할 수 있는 기회라 좋았습니다</a:t>
            </a:r>
            <a:r>
              <a:rPr lang="en-US" altLang="ko-KR" b="1" dirty="0">
                <a:solidFill>
                  <a:srgbClr val="404040"/>
                </a:solidFill>
              </a:rPr>
              <a:t>.</a:t>
            </a:r>
            <a:endParaRPr lang="ko-KR" altLang="en-US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007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76AF1E-9DC2-48DE-B30F-B00D2BABF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9977"/>
            <a:ext cx="10515600" cy="34169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5400" b="1" dirty="0">
                <a:solidFill>
                  <a:srgbClr val="404040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54444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399FCF3-11FF-4BBA-82BD-6BCC9C512038}"/>
              </a:ext>
            </a:extLst>
          </p:cNvPr>
          <p:cNvSpPr/>
          <p:nvPr/>
        </p:nvSpPr>
        <p:spPr>
          <a:xfrm>
            <a:off x="1752600" y="333768"/>
            <a:ext cx="10172700" cy="6190465"/>
          </a:xfrm>
          <a:prstGeom prst="roundRect">
            <a:avLst>
              <a:gd name="adj" fmla="val 1193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400" b="1" dirty="0">
                <a:solidFill>
                  <a:srgbClr val="404040"/>
                </a:solidFill>
                <a:latin typeface="+mj-lt"/>
              </a:rPr>
              <a:t>■ MVC </a:t>
            </a:r>
            <a:r>
              <a:rPr lang="ko-KR" altLang="en-US" sz="2400" b="1" dirty="0">
                <a:solidFill>
                  <a:srgbClr val="404040"/>
                </a:solidFill>
                <a:latin typeface="+mj-lt"/>
              </a:rPr>
              <a:t>패턴의 이해</a:t>
            </a:r>
            <a:endParaRPr lang="en-US" altLang="ko-KR" sz="2400" b="1" dirty="0">
              <a:solidFill>
                <a:srgbClr val="404040"/>
              </a:solidFill>
              <a:latin typeface="+mj-lt"/>
            </a:endParaRPr>
          </a:p>
          <a:p>
            <a:pPr lvl="1"/>
            <a:endParaRPr lang="ko-KR" altLang="en-US" sz="2400" b="1" dirty="0">
              <a:solidFill>
                <a:srgbClr val="404040"/>
              </a:solidFill>
              <a:latin typeface="+mj-lt"/>
            </a:endParaRPr>
          </a:p>
          <a:p>
            <a:pPr lvl="1"/>
            <a:r>
              <a:rPr lang="ko-KR" altLang="en-US" sz="2400" b="1" dirty="0">
                <a:solidFill>
                  <a:srgbClr val="404040"/>
                </a:solidFill>
                <a:latin typeface="+mj-lt"/>
              </a:rPr>
              <a:t>■ 학습내용 재정리 및 적용</a:t>
            </a:r>
            <a:endParaRPr lang="en-US" altLang="ko-KR" sz="2400" b="1" dirty="0">
              <a:solidFill>
                <a:srgbClr val="404040"/>
              </a:solidFill>
              <a:latin typeface="+mj-lt"/>
            </a:endParaRPr>
          </a:p>
          <a:p>
            <a:pPr lvl="1"/>
            <a:endParaRPr lang="ko-KR" altLang="en-US" sz="2400" b="1" dirty="0">
              <a:solidFill>
                <a:srgbClr val="404040"/>
              </a:solidFill>
              <a:latin typeface="+mj-lt"/>
            </a:endParaRPr>
          </a:p>
          <a:p>
            <a:pPr lvl="1"/>
            <a:r>
              <a:rPr lang="ko-KR" altLang="en-US" sz="2400" b="1" dirty="0">
                <a:solidFill>
                  <a:srgbClr val="404040"/>
                </a:solidFill>
                <a:latin typeface="+mj-lt"/>
              </a:rPr>
              <a:t>■ 팀 프로젝트를 통한 의사소통 방법과 팀워크 단련</a:t>
            </a:r>
          </a:p>
        </p:txBody>
      </p:sp>
      <p:sp>
        <p:nvSpPr>
          <p:cNvPr id="22" name="사각형: 둥근 위쪽 모서리 21">
            <a:extLst>
              <a:ext uri="{FF2B5EF4-FFF2-40B4-BE49-F238E27FC236}">
                <a16:creationId xmlns:a16="http://schemas.microsoft.com/office/drawing/2014/main" id="{4F791733-F374-43C4-9D2E-6C1CD79FCD5B}"/>
              </a:ext>
            </a:extLst>
          </p:cNvPr>
          <p:cNvSpPr/>
          <p:nvPr/>
        </p:nvSpPr>
        <p:spPr>
          <a:xfrm>
            <a:off x="175677" y="341407"/>
            <a:ext cx="1414998" cy="806952"/>
          </a:xfrm>
          <a:prstGeom prst="round2SameRect">
            <a:avLst>
              <a:gd name="adj1" fmla="val 6362"/>
              <a:gd name="adj2" fmla="val 0"/>
            </a:avLst>
          </a:prstGeom>
          <a:solidFill>
            <a:srgbClr val="E6F4F4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30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</a:p>
        </p:txBody>
      </p:sp>
      <p:sp>
        <p:nvSpPr>
          <p:cNvPr id="23" name="사각형: 둥근 위쪽 모서리 22">
            <a:extLst>
              <a:ext uri="{FF2B5EF4-FFF2-40B4-BE49-F238E27FC236}">
                <a16:creationId xmlns:a16="http://schemas.microsoft.com/office/drawing/2014/main" id="{4194C997-39B3-45D4-9CBE-3BC8456D11FD}"/>
              </a:ext>
            </a:extLst>
          </p:cNvPr>
          <p:cNvSpPr/>
          <p:nvPr/>
        </p:nvSpPr>
        <p:spPr>
          <a:xfrm>
            <a:off x="175678" y="1494961"/>
            <a:ext cx="1414998" cy="41111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구성</a:t>
            </a:r>
          </a:p>
        </p:txBody>
      </p:sp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id="{B83B2D3E-FB21-45A2-9BF9-AD8F7D534E82}"/>
              </a:ext>
            </a:extLst>
          </p:cNvPr>
          <p:cNvSpPr/>
          <p:nvPr/>
        </p:nvSpPr>
        <p:spPr>
          <a:xfrm>
            <a:off x="175677" y="2963264"/>
            <a:ext cx="1414998" cy="352425"/>
          </a:xfrm>
          <a:prstGeom prst="round2SameRect">
            <a:avLst>
              <a:gd name="adj1" fmla="val 0"/>
              <a:gd name="adj2" fmla="val 17912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소감</a:t>
            </a: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4868FF23-A69E-4096-A85F-2821A9FA8FA7}"/>
              </a:ext>
            </a:extLst>
          </p:cNvPr>
          <p:cNvSpPr/>
          <p:nvPr/>
        </p:nvSpPr>
        <p:spPr>
          <a:xfrm>
            <a:off x="175678" y="1151066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목표와 개발 환경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EEA53B-94E0-4235-9B02-4E99A6762AAD}"/>
              </a:ext>
            </a:extLst>
          </p:cNvPr>
          <p:cNvGrpSpPr/>
          <p:nvPr/>
        </p:nvGrpSpPr>
        <p:grpSpPr>
          <a:xfrm>
            <a:off x="221942" y="1008535"/>
            <a:ext cx="74027" cy="267814"/>
            <a:chOff x="366972" y="527937"/>
            <a:chExt cx="74027" cy="267814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5ED584B-9283-4443-9A3E-985A35FC6DCC}"/>
                </a:ext>
              </a:extLst>
            </p:cNvPr>
            <p:cNvSpPr/>
            <p:nvPr/>
          </p:nvSpPr>
          <p:spPr>
            <a:xfrm>
              <a:off x="368999" y="527937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6536B8E-37E5-4F3C-86F9-D521045FD597}"/>
                </a:ext>
              </a:extLst>
            </p:cNvPr>
            <p:cNvSpPr/>
            <p:nvPr/>
          </p:nvSpPr>
          <p:spPr>
            <a:xfrm>
              <a:off x="366972" y="723751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C6977BD-8BFA-429B-8EE2-D862EBF9757B}"/>
                </a:ext>
              </a:extLst>
            </p:cNvPr>
            <p:cNvSpPr/>
            <p:nvPr/>
          </p:nvSpPr>
          <p:spPr>
            <a:xfrm>
              <a:off x="388572" y="552703"/>
              <a:ext cx="252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E5CA9CA-B088-44EB-81FD-94B4CD3EFAD0}"/>
              </a:ext>
            </a:extLst>
          </p:cNvPr>
          <p:cNvGrpSpPr/>
          <p:nvPr/>
        </p:nvGrpSpPr>
        <p:grpSpPr>
          <a:xfrm>
            <a:off x="1458363" y="1008535"/>
            <a:ext cx="74027" cy="267814"/>
            <a:chOff x="366972" y="527937"/>
            <a:chExt cx="74027" cy="26781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7B16FAF-1345-4E0B-A578-4D6F94BD1F52}"/>
                </a:ext>
              </a:extLst>
            </p:cNvPr>
            <p:cNvSpPr/>
            <p:nvPr/>
          </p:nvSpPr>
          <p:spPr>
            <a:xfrm>
              <a:off x="368999" y="527937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4657586-939D-4F6D-8560-05848DF46D3A}"/>
                </a:ext>
              </a:extLst>
            </p:cNvPr>
            <p:cNvSpPr/>
            <p:nvPr/>
          </p:nvSpPr>
          <p:spPr>
            <a:xfrm>
              <a:off x="366972" y="723751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96D7645-6A58-4558-A875-7067F7C64E9B}"/>
                </a:ext>
              </a:extLst>
            </p:cNvPr>
            <p:cNvSpPr/>
            <p:nvPr/>
          </p:nvSpPr>
          <p:spPr>
            <a:xfrm>
              <a:off x="388572" y="552703"/>
              <a:ext cx="252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5E8DC0D-0EAC-44D5-BEAC-B386D57701CF}"/>
              </a:ext>
            </a:extLst>
          </p:cNvPr>
          <p:cNvSpPr/>
          <p:nvPr/>
        </p:nvSpPr>
        <p:spPr>
          <a:xfrm>
            <a:off x="433335" y="435874"/>
            <a:ext cx="900964" cy="249926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프로젝트</a:t>
            </a:r>
          </a:p>
        </p:txBody>
      </p:sp>
      <p:sp>
        <p:nvSpPr>
          <p:cNvPr id="35" name="사각형: 둥근 위쪽 모서리 34">
            <a:extLst>
              <a:ext uri="{FF2B5EF4-FFF2-40B4-BE49-F238E27FC236}">
                <a16:creationId xmlns:a16="http://schemas.microsoft.com/office/drawing/2014/main" id="{13CB5A11-BDBD-4C3C-A171-6044CAC882A9}"/>
              </a:ext>
            </a:extLst>
          </p:cNvPr>
          <p:cNvSpPr/>
          <p:nvPr/>
        </p:nvSpPr>
        <p:spPr>
          <a:xfrm>
            <a:off x="175677" y="1906163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DB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구성</a:t>
            </a:r>
          </a:p>
        </p:txBody>
      </p:sp>
      <p:sp>
        <p:nvSpPr>
          <p:cNvPr id="46" name="사각형: 둥근 위쪽 모서리 45">
            <a:extLst>
              <a:ext uri="{FF2B5EF4-FFF2-40B4-BE49-F238E27FC236}">
                <a16:creationId xmlns:a16="http://schemas.microsoft.com/office/drawing/2014/main" id="{35382A30-5255-4188-88D1-05D87D67A242}"/>
              </a:ext>
            </a:extLst>
          </p:cNvPr>
          <p:cNvSpPr/>
          <p:nvPr/>
        </p:nvSpPr>
        <p:spPr>
          <a:xfrm>
            <a:off x="177075" y="2259899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업무 담당</a:t>
            </a:r>
          </a:p>
        </p:txBody>
      </p:sp>
      <p:sp>
        <p:nvSpPr>
          <p:cNvPr id="47" name="사각형: 둥근 위쪽 모서리 46">
            <a:extLst>
              <a:ext uri="{FF2B5EF4-FFF2-40B4-BE49-F238E27FC236}">
                <a16:creationId xmlns:a16="http://schemas.microsoft.com/office/drawing/2014/main" id="{5EFBBEC2-1BB3-485C-87C5-C280EBB0567B}"/>
              </a:ext>
            </a:extLst>
          </p:cNvPr>
          <p:cNvSpPr/>
          <p:nvPr/>
        </p:nvSpPr>
        <p:spPr>
          <a:xfrm>
            <a:off x="177075" y="2612237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주요 기능</a:t>
            </a:r>
          </a:p>
        </p:txBody>
      </p:sp>
      <p:sp>
        <p:nvSpPr>
          <p:cNvPr id="48" name="사각형: 둥근 위쪽 모서리 47">
            <a:extLst>
              <a:ext uri="{FF2B5EF4-FFF2-40B4-BE49-F238E27FC236}">
                <a16:creationId xmlns:a16="http://schemas.microsoft.com/office/drawing/2014/main" id="{DB4C7888-6480-43F8-99B6-BE51539278A5}"/>
              </a:ext>
            </a:extLst>
          </p:cNvPr>
          <p:cNvSpPr/>
          <p:nvPr/>
        </p:nvSpPr>
        <p:spPr>
          <a:xfrm>
            <a:off x="1752600" y="333768"/>
            <a:ext cx="10172700" cy="743254"/>
          </a:xfrm>
          <a:prstGeom prst="round2SameRect">
            <a:avLst/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white"/>
                </a:solidFill>
              </a:rPr>
              <a:t>프로젝트 </a:t>
            </a:r>
            <a:r>
              <a:rPr lang="ko-KR" altLang="en-US" sz="3600" b="1" u="sng" kern="0" dirty="0">
                <a:solidFill>
                  <a:prstClr val="white"/>
                </a:solidFill>
              </a:rPr>
              <a:t>목표</a:t>
            </a:r>
            <a:r>
              <a:rPr lang="ko-KR" altLang="en-US" sz="3600" b="1" kern="0" dirty="0">
                <a:solidFill>
                  <a:prstClr val="white"/>
                </a:solidFill>
              </a:rPr>
              <a:t>와 개발 환경</a:t>
            </a:r>
          </a:p>
        </p:txBody>
      </p:sp>
    </p:spTree>
    <p:extLst>
      <p:ext uri="{BB962C8B-B14F-4D97-AF65-F5344CB8AC3E}">
        <p14:creationId xmlns:p14="http://schemas.microsoft.com/office/powerpoint/2010/main" val="2179510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399FCF3-11FF-4BBA-82BD-6BCC9C512038}"/>
              </a:ext>
            </a:extLst>
          </p:cNvPr>
          <p:cNvSpPr/>
          <p:nvPr/>
        </p:nvSpPr>
        <p:spPr>
          <a:xfrm>
            <a:off x="1752600" y="333768"/>
            <a:ext cx="10172700" cy="6190465"/>
          </a:xfrm>
          <a:prstGeom prst="roundRect">
            <a:avLst>
              <a:gd name="adj" fmla="val 1193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000" b="1" dirty="0">
                <a:solidFill>
                  <a:srgbClr val="404040"/>
                </a:solidFill>
                <a:latin typeface="+mj-lt"/>
              </a:rPr>
              <a:t>▶</a:t>
            </a:r>
            <a:r>
              <a:rPr lang="en-US" altLang="ko-KR" sz="2400" b="1" dirty="0">
                <a:solidFill>
                  <a:srgbClr val="404040"/>
                </a:solidFill>
                <a:latin typeface="+mj-lt"/>
              </a:rPr>
              <a:t> OS: window10</a:t>
            </a:r>
          </a:p>
          <a:p>
            <a:pPr lvl="1"/>
            <a:endParaRPr lang="en-US" altLang="ko-KR" sz="800" b="1" dirty="0">
              <a:solidFill>
                <a:srgbClr val="404040"/>
              </a:solidFill>
              <a:latin typeface="+mj-lt"/>
            </a:endParaRPr>
          </a:p>
          <a:p>
            <a:pPr lvl="1"/>
            <a:r>
              <a:rPr lang="ko-KR" altLang="en-US" sz="2000" b="1" dirty="0">
                <a:solidFill>
                  <a:srgbClr val="404040"/>
                </a:solidFill>
                <a:latin typeface="+mj-lt"/>
              </a:rPr>
              <a:t>▶</a:t>
            </a:r>
            <a:r>
              <a:rPr lang="ko-KR" altLang="en-US" sz="2400" b="1" dirty="0">
                <a:solidFill>
                  <a:srgbClr val="404040"/>
                </a:solidFill>
                <a:latin typeface="+mj-lt"/>
              </a:rPr>
              <a:t> 개발 툴</a:t>
            </a:r>
            <a:r>
              <a:rPr lang="en-US" altLang="ko-KR" sz="2400" b="1" dirty="0">
                <a:solidFill>
                  <a:srgbClr val="404040"/>
                </a:solidFill>
                <a:latin typeface="+mj-lt"/>
              </a:rPr>
              <a:t>: Eclipse Luna</a:t>
            </a:r>
          </a:p>
          <a:p>
            <a:pPr lvl="1"/>
            <a:endParaRPr lang="en-US" altLang="ko-KR" sz="800" b="1" dirty="0">
              <a:solidFill>
                <a:srgbClr val="404040"/>
              </a:solidFill>
              <a:latin typeface="+mj-lt"/>
            </a:endParaRPr>
          </a:p>
          <a:p>
            <a:pPr lvl="1"/>
            <a:r>
              <a:rPr lang="en-US" altLang="ko-KR" sz="2000" b="1" dirty="0">
                <a:solidFill>
                  <a:srgbClr val="404040"/>
                </a:solidFill>
                <a:latin typeface="+mj-lt"/>
              </a:rPr>
              <a:t>▶</a:t>
            </a:r>
            <a:r>
              <a:rPr lang="en-US" altLang="ko-KR" sz="2400" b="1" dirty="0">
                <a:solidFill>
                  <a:srgbClr val="404040"/>
                </a:solidFill>
                <a:latin typeface="+mj-lt"/>
              </a:rPr>
              <a:t> DB: MySQL5.5</a:t>
            </a:r>
          </a:p>
          <a:p>
            <a:pPr lvl="1"/>
            <a:endParaRPr lang="en-US" altLang="ko-KR" sz="800" b="1" dirty="0">
              <a:solidFill>
                <a:srgbClr val="404040"/>
              </a:solidFill>
              <a:latin typeface="+mj-lt"/>
            </a:endParaRPr>
          </a:p>
          <a:p>
            <a:pPr lvl="1"/>
            <a:r>
              <a:rPr lang="en-US" altLang="ko-KR" sz="2000" b="1" dirty="0">
                <a:solidFill>
                  <a:srgbClr val="404040"/>
                </a:solidFill>
                <a:latin typeface="+mj-lt"/>
              </a:rPr>
              <a:t>▶</a:t>
            </a:r>
            <a:r>
              <a:rPr lang="en-US" altLang="ko-KR" sz="2400" b="1" dirty="0">
                <a:solidFill>
                  <a:srgbClr val="404040"/>
                </a:solidFill>
                <a:latin typeface="+mj-lt"/>
              </a:rPr>
              <a:t> Was: Apache Tomcat8.0</a:t>
            </a:r>
          </a:p>
          <a:p>
            <a:pPr lvl="1"/>
            <a:endParaRPr lang="en-US" altLang="ko-KR" sz="800" b="1" dirty="0">
              <a:solidFill>
                <a:srgbClr val="404040"/>
              </a:solidFill>
              <a:latin typeface="+mj-lt"/>
            </a:endParaRPr>
          </a:p>
          <a:p>
            <a:pPr lvl="1"/>
            <a:r>
              <a:rPr lang="ko-KR" altLang="en-US" sz="2000" b="1" dirty="0">
                <a:solidFill>
                  <a:srgbClr val="404040"/>
                </a:solidFill>
                <a:latin typeface="+mj-lt"/>
              </a:rPr>
              <a:t>▶</a:t>
            </a:r>
            <a:r>
              <a:rPr lang="ko-KR" altLang="en-US" sz="2400" b="1" dirty="0">
                <a:solidFill>
                  <a:srgbClr val="404040"/>
                </a:solidFill>
                <a:latin typeface="+mj-lt"/>
              </a:rPr>
              <a:t> 개발 언어</a:t>
            </a:r>
            <a:r>
              <a:rPr lang="en-US" altLang="ko-KR" sz="2400" b="1" dirty="0">
                <a:solidFill>
                  <a:srgbClr val="404040"/>
                </a:solidFill>
                <a:latin typeface="+mj-lt"/>
              </a:rPr>
              <a:t>: Java jdk1.8.0, Servlet/JSP, HTML, CSS, JavaScript, 		     </a:t>
            </a:r>
            <a:r>
              <a:rPr lang="en-US" altLang="ko-KR" sz="2400" b="1" dirty="0" err="1">
                <a:solidFill>
                  <a:srgbClr val="404040"/>
                </a:solidFill>
                <a:latin typeface="+mj-lt"/>
              </a:rPr>
              <a:t>JQuery</a:t>
            </a:r>
            <a:r>
              <a:rPr lang="en-US" altLang="ko-KR" sz="2400" b="1" dirty="0">
                <a:solidFill>
                  <a:srgbClr val="404040"/>
                </a:solidFill>
                <a:latin typeface="+mj-lt"/>
              </a:rPr>
              <a:t>, Ajax</a:t>
            </a:r>
            <a:endParaRPr lang="ko-KR" altLang="en-US" sz="2400" b="1" dirty="0">
              <a:solidFill>
                <a:srgbClr val="404040"/>
              </a:solidFill>
              <a:latin typeface="+mj-lt"/>
            </a:endParaRPr>
          </a:p>
        </p:txBody>
      </p:sp>
      <p:sp>
        <p:nvSpPr>
          <p:cNvPr id="22" name="사각형: 둥근 위쪽 모서리 21">
            <a:extLst>
              <a:ext uri="{FF2B5EF4-FFF2-40B4-BE49-F238E27FC236}">
                <a16:creationId xmlns:a16="http://schemas.microsoft.com/office/drawing/2014/main" id="{4F791733-F374-43C4-9D2E-6C1CD79FCD5B}"/>
              </a:ext>
            </a:extLst>
          </p:cNvPr>
          <p:cNvSpPr/>
          <p:nvPr/>
        </p:nvSpPr>
        <p:spPr>
          <a:xfrm>
            <a:off x="175677" y="341407"/>
            <a:ext cx="1414998" cy="806952"/>
          </a:xfrm>
          <a:prstGeom prst="round2SameRect">
            <a:avLst>
              <a:gd name="adj1" fmla="val 6362"/>
              <a:gd name="adj2" fmla="val 0"/>
            </a:avLst>
          </a:prstGeom>
          <a:solidFill>
            <a:srgbClr val="E6F4F4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30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</a:p>
        </p:txBody>
      </p:sp>
      <p:sp>
        <p:nvSpPr>
          <p:cNvPr id="23" name="사각형: 둥근 위쪽 모서리 22">
            <a:extLst>
              <a:ext uri="{FF2B5EF4-FFF2-40B4-BE49-F238E27FC236}">
                <a16:creationId xmlns:a16="http://schemas.microsoft.com/office/drawing/2014/main" id="{4194C997-39B3-45D4-9CBE-3BC8456D11FD}"/>
              </a:ext>
            </a:extLst>
          </p:cNvPr>
          <p:cNvSpPr/>
          <p:nvPr/>
        </p:nvSpPr>
        <p:spPr>
          <a:xfrm>
            <a:off x="175678" y="1494961"/>
            <a:ext cx="1414998" cy="41111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구성</a:t>
            </a:r>
          </a:p>
        </p:txBody>
      </p:sp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id="{B83B2D3E-FB21-45A2-9BF9-AD8F7D534E82}"/>
              </a:ext>
            </a:extLst>
          </p:cNvPr>
          <p:cNvSpPr/>
          <p:nvPr/>
        </p:nvSpPr>
        <p:spPr>
          <a:xfrm>
            <a:off x="175677" y="2963264"/>
            <a:ext cx="1414998" cy="352425"/>
          </a:xfrm>
          <a:prstGeom prst="round2SameRect">
            <a:avLst>
              <a:gd name="adj1" fmla="val 0"/>
              <a:gd name="adj2" fmla="val 17912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소감</a:t>
            </a: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4868FF23-A69E-4096-A85F-2821A9FA8FA7}"/>
              </a:ext>
            </a:extLst>
          </p:cNvPr>
          <p:cNvSpPr/>
          <p:nvPr/>
        </p:nvSpPr>
        <p:spPr>
          <a:xfrm>
            <a:off x="175678" y="1142677"/>
            <a:ext cx="1414998" cy="35802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목표와 개발 환경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EEA53B-94E0-4235-9B02-4E99A6762AAD}"/>
              </a:ext>
            </a:extLst>
          </p:cNvPr>
          <p:cNvGrpSpPr/>
          <p:nvPr/>
        </p:nvGrpSpPr>
        <p:grpSpPr>
          <a:xfrm>
            <a:off x="221942" y="1008535"/>
            <a:ext cx="74027" cy="267814"/>
            <a:chOff x="366972" y="527937"/>
            <a:chExt cx="74027" cy="267814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5ED584B-9283-4443-9A3E-985A35FC6DCC}"/>
                </a:ext>
              </a:extLst>
            </p:cNvPr>
            <p:cNvSpPr/>
            <p:nvPr/>
          </p:nvSpPr>
          <p:spPr>
            <a:xfrm>
              <a:off x="368999" y="527937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6536B8E-37E5-4F3C-86F9-D521045FD597}"/>
                </a:ext>
              </a:extLst>
            </p:cNvPr>
            <p:cNvSpPr/>
            <p:nvPr/>
          </p:nvSpPr>
          <p:spPr>
            <a:xfrm>
              <a:off x="366972" y="723751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C6977BD-8BFA-429B-8EE2-D862EBF9757B}"/>
                </a:ext>
              </a:extLst>
            </p:cNvPr>
            <p:cNvSpPr/>
            <p:nvPr/>
          </p:nvSpPr>
          <p:spPr>
            <a:xfrm>
              <a:off x="388572" y="552703"/>
              <a:ext cx="252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E5CA9CA-B088-44EB-81FD-94B4CD3EFAD0}"/>
              </a:ext>
            </a:extLst>
          </p:cNvPr>
          <p:cNvGrpSpPr/>
          <p:nvPr/>
        </p:nvGrpSpPr>
        <p:grpSpPr>
          <a:xfrm>
            <a:off x="1458363" y="1008535"/>
            <a:ext cx="74027" cy="267814"/>
            <a:chOff x="366972" y="527937"/>
            <a:chExt cx="74027" cy="26781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7B16FAF-1345-4E0B-A578-4D6F94BD1F52}"/>
                </a:ext>
              </a:extLst>
            </p:cNvPr>
            <p:cNvSpPr/>
            <p:nvPr/>
          </p:nvSpPr>
          <p:spPr>
            <a:xfrm>
              <a:off x="368999" y="527937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4657586-939D-4F6D-8560-05848DF46D3A}"/>
                </a:ext>
              </a:extLst>
            </p:cNvPr>
            <p:cNvSpPr/>
            <p:nvPr/>
          </p:nvSpPr>
          <p:spPr>
            <a:xfrm>
              <a:off x="366972" y="723751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96D7645-6A58-4558-A875-7067F7C64E9B}"/>
                </a:ext>
              </a:extLst>
            </p:cNvPr>
            <p:cNvSpPr/>
            <p:nvPr/>
          </p:nvSpPr>
          <p:spPr>
            <a:xfrm>
              <a:off x="388572" y="552703"/>
              <a:ext cx="252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5E8DC0D-0EAC-44D5-BEAC-B386D57701CF}"/>
              </a:ext>
            </a:extLst>
          </p:cNvPr>
          <p:cNvSpPr/>
          <p:nvPr/>
        </p:nvSpPr>
        <p:spPr>
          <a:xfrm>
            <a:off x="433335" y="435874"/>
            <a:ext cx="900964" cy="249926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프로젝트</a:t>
            </a:r>
          </a:p>
        </p:txBody>
      </p:sp>
      <p:sp>
        <p:nvSpPr>
          <p:cNvPr id="35" name="사각형: 둥근 위쪽 모서리 34">
            <a:extLst>
              <a:ext uri="{FF2B5EF4-FFF2-40B4-BE49-F238E27FC236}">
                <a16:creationId xmlns:a16="http://schemas.microsoft.com/office/drawing/2014/main" id="{13CB5A11-BDBD-4C3C-A171-6044CAC882A9}"/>
              </a:ext>
            </a:extLst>
          </p:cNvPr>
          <p:cNvSpPr/>
          <p:nvPr/>
        </p:nvSpPr>
        <p:spPr>
          <a:xfrm>
            <a:off x="175677" y="1906163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DB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구성</a:t>
            </a:r>
          </a:p>
        </p:txBody>
      </p:sp>
      <p:sp>
        <p:nvSpPr>
          <p:cNvPr id="46" name="사각형: 둥근 위쪽 모서리 45">
            <a:extLst>
              <a:ext uri="{FF2B5EF4-FFF2-40B4-BE49-F238E27FC236}">
                <a16:creationId xmlns:a16="http://schemas.microsoft.com/office/drawing/2014/main" id="{35382A30-5255-4188-88D1-05D87D67A242}"/>
              </a:ext>
            </a:extLst>
          </p:cNvPr>
          <p:cNvSpPr/>
          <p:nvPr/>
        </p:nvSpPr>
        <p:spPr>
          <a:xfrm>
            <a:off x="177075" y="2259899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업무 담당</a:t>
            </a:r>
          </a:p>
        </p:txBody>
      </p:sp>
      <p:sp>
        <p:nvSpPr>
          <p:cNvPr id="47" name="사각형: 둥근 위쪽 모서리 46">
            <a:extLst>
              <a:ext uri="{FF2B5EF4-FFF2-40B4-BE49-F238E27FC236}">
                <a16:creationId xmlns:a16="http://schemas.microsoft.com/office/drawing/2014/main" id="{5EFBBEC2-1BB3-485C-87C5-C280EBB0567B}"/>
              </a:ext>
            </a:extLst>
          </p:cNvPr>
          <p:cNvSpPr/>
          <p:nvPr/>
        </p:nvSpPr>
        <p:spPr>
          <a:xfrm>
            <a:off x="177075" y="2612237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주요 기능</a:t>
            </a:r>
          </a:p>
        </p:txBody>
      </p:sp>
      <p:sp>
        <p:nvSpPr>
          <p:cNvPr id="48" name="사각형: 둥근 위쪽 모서리 47">
            <a:extLst>
              <a:ext uri="{FF2B5EF4-FFF2-40B4-BE49-F238E27FC236}">
                <a16:creationId xmlns:a16="http://schemas.microsoft.com/office/drawing/2014/main" id="{DB4C7888-6480-43F8-99B6-BE51539278A5}"/>
              </a:ext>
            </a:extLst>
          </p:cNvPr>
          <p:cNvSpPr/>
          <p:nvPr/>
        </p:nvSpPr>
        <p:spPr>
          <a:xfrm>
            <a:off x="1752600" y="333768"/>
            <a:ext cx="10172700" cy="743254"/>
          </a:xfrm>
          <a:prstGeom prst="round2SameRect">
            <a:avLst/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white"/>
                </a:solidFill>
              </a:rPr>
              <a:t>프로젝트 목표와 </a:t>
            </a:r>
            <a:r>
              <a:rPr lang="ko-KR" altLang="en-US" sz="3600" b="1" u="sng" kern="0" dirty="0">
                <a:solidFill>
                  <a:prstClr val="white"/>
                </a:solidFill>
              </a:rPr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172601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399FCF3-11FF-4BBA-82BD-6BCC9C512038}"/>
              </a:ext>
            </a:extLst>
          </p:cNvPr>
          <p:cNvSpPr/>
          <p:nvPr/>
        </p:nvSpPr>
        <p:spPr>
          <a:xfrm>
            <a:off x="1752600" y="333768"/>
            <a:ext cx="10172700" cy="6190465"/>
          </a:xfrm>
          <a:prstGeom prst="roundRect">
            <a:avLst>
              <a:gd name="adj" fmla="val 1193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400" b="1" dirty="0">
              <a:solidFill>
                <a:srgbClr val="404040"/>
              </a:solidFill>
              <a:latin typeface="+mj-lt"/>
            </a:endParaRPr>
          </a:p>
        </p:txBody>
      </p:sp>
      <p:sp>
        <p:nvSpPr>
          <p:cNvPr id="22" name="사각형: 둥근 위쪽 모서리 21">
            <a:extLst>
              <a:ext uri="{FF2B5EF4-FFF2-40B4-BE49-F238E27FC236}">
                <a16:creationId xmlns:a16="http://schemas.microsoft.com/office/drawing/2014/main" id="{4F791733-F374-43C4-9D2E-6C1CD79FCD5B}"/>
              </a:ext>
            </a:extLst>
          </p:cNvPr>
          <p:cNvSpPr/>
          <p:nvPr/>
        </p:nvSpPr>
        <p:spPr>
          <a:xfrm>
            <a:off x="175677" y="341407"/>
            <a:ext cx="1414998" cy="806952"/>
          </a:xfrm>
          <a:prstGeom prst="round2SameRect">
            <a:avLst>
              <a:gd name="adj1" fmla="val 6362"/>
              <a:gd name="adj2" fmla="val 0"/>
            </a:avLst>
          </a:prstGeom>
          <a:solidFill>
            <a:srgbClr val="E6F4F4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30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</a:p>
        </p:txBody>
      </p:sp>
      <p:sp>
        <p:nvSpPr>
          <p:cNvPr id="23" name="사각형: 둥근 위쪽 모서리 22">
            <a:extLst>
              <a:ext uri="{FF2B5EF4-FFF2-40B4-BE49-F238E27FC236}">
                <a16:creationId xmlns:a16="http://schemas.microsoft.com/office/drawing/2014/main" id="{4194C997-39B3-45D4-9CBE-3BC8456D11FD}"/>
              </a:ext>
            </a:extLst>
          </p:cNvPr>
          <p:cNvSpPr/>
          <p:nvPr/>
        </p:nvSpPr>
        <p:spPr>
          <a:xfrm>
            <a:off x="175678" y="1151012"/>
            <a:ext cx="1414998" cy="41111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목표와 개발 환경</a:t>
            </a:r>
          </a:p>
        </p:txBody>
      </p:sp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id="{B83B2D3E-FB21-45A2-9BF9-AD8F7D534E82}"/>
              </a:ext>
            </a:extLst>
          </p:cNvPr>
          <p:cNvSpPr/>
          <p:nvPr/>
        </p:nvSpPr>
        <p:spPr>
          <a:xfrm>
            <a:off x="175677" y="2963264"/>
            <a:ext cx="1414998" cy="352425"/>
          </a:xfrm>
          <a:prstGeom prst="round2SameRect">
            <a:avLst>
              <a:gd name="adj1" fmla="val 0"/>
              <a:gd name="adj2" fmla="val 17912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소감</a:t>
            </a: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4868FF23-A69E-4096-A85F-2821A9FA8FA7}"/>
              </a:ext>
            </a:extLst>
          </p:cNvPr>
          <p:cNvSpPr/>
          <p:nvPr/>
        </p:nvSpPr>
        <p:spPr>
          <a:xfrm>
            <a:off x="175678" y="1545350"/>
            <a:ext cx="1414998" cy="35802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프로젝트 구성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EEA53B-94E0-4235-9B02-4E99A6762AAD}"/>
              </a:ext>
            </a:extLst>
          </p:cNvPr>
          <p:cNvGrpSpPr/>
          <p:nvPr/>
        </p:nvGrpSpPr>
        <p:grpSpPr>
          <a:xfrm>
            <a:off x="221942" y="1008535"/>
            <a:ext cx="74027" cy="267814"/>
            <a:chOff x="366972" y="527937"/>
            <a:chExt cx="74027" cy="267814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5ED584B-9283-4443-9A3E-985A35FC6DCC}"/>
                </a:ext>
              </a:extLst>
            </p:cNvPr>
            <p:cNvSpPr/>
            <p:nvPr/>
          </p:nvSpPr>
          <p:spPr>
            <a:xfrm>
              <a:off x="368999" y="527937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6536B8E-37E5-4F3C-86F9-D521045FD597}"/>
                </a:ext>
              </a:extLst>
            </p:cNvPr>
            <p:cNvSpPr/>
            <p:nvPr/>
          </p:nvSpPr>
          <p:spPr>
            <a:xfrm>
              <a:off x="366972" y="723751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C6977BD-8BFA-429B-8EE2-D862EBF9757B}"/>
                </a:ext>
              </a:extLst>
            </p:cNvPr>
            <p:cNvSpPr/>
            <p:nvPr/>
          </p:nvSpPr>
          <p:spPr>
            <a:xfrm>
              <a:off x="388572" y="552703"/>
              <a:ext cx="252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E5CA9CA-B088-44EB-81FD-94B4CD3EFAD0}"/>
              </a:ext>
            </a:extLst>
          </p:cNvPr>
          <p:cNvGrpSpPr/>
          <p:nvPr/>
        </p:nvGrpSpPr>
        <p:grpSpPr>
          <a:xfrm>
            <a:off x="1458363" y="1008535"/>
            <a:ext cx="74027" cy="267814"/>
            <a:chOff x="366972" y="527937"/>
            <a:chExt cx="74027" cy="26781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7B16FAF-1345-4E0B-A578-4D6F94BD1F52}"/>
                </a:ext>
              </a:extLst>
            </p:cNvPr>
            <p:cNvSpPr/>
            <p:nvPr/>
          </p:nvSpPr>
          <p:spPr>
            <a:xfrm>
              <a:off x="368999" y="527937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4657586-939D-4F6D-8560-05848DF46D3A}"/>
                </a:ext>
              </a:extLst>
            </p:cNvPr>
            <p:cNvSpPr/>
            <p:nvPr/>
          </p:nvSpPr>
          <p:spPr>
            <a:xfrm>
              <a:off x="366972" y="723751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96D7645-6A58-4558-A875-7067F7C64E9B}"/>
                </a:ext>
              </a:extLst>
            </p:cNvPr>
            <p:cNvSpPr/>
            <p:nvPr/>
          </p:nvSpPr>
          <p:spPr>
            <a:xfrm>
              <a:off x="388572" y="552703"/>
              <a:ext cx="252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5E8DC0D-0EAC-44D5-BEAC-B386D57701CF}"/>
              </a:ext>
            </a:extLst>
          </p:cNvPr>
          <p:cNvSpPr/>
          <p:nvPr/>
        </p:nvSpPr>
        <p:spPr>
          <a:xfrm>
            <a:off x="433335" y="435874"/>
            <a:ext cx="900964" cy="249926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프로젝트</a:t>
            </a:r>
          </a:p>
        </p:txBody>
      </p:sp>
      <p:sp>
        <p:nvSpPr>
          <p:cNvPr id="35" name="사각형: 둥근 위쪽 모서리 34">
            <a:extLst>
              <a:ext uri="{FF2B5EF4-FFF2-40B4-BE49-F238E27FC236}">
                <a16:creationId xmlns:a16="http://schemas.microsoft.com/office/drawing/2014/main" id="{13CB5A11-BDBD-4C3C-A171-6044CAC882A9}"/>
              </a:ext>
            </a:extLst>
          </p:cNvPr>
          <p:cNvSpPr/>
          <p:nvPr/>
        </p:nvSpPr>
        <p:spPr>
          <a:xfrm>
            <a:off x="175677" y="1906163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DB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구성</a:t>
            </a:r>
          </a:p>
        </p:txBody>
      </p:sp>
      <p:sp>
        <p:nvSpPr>
          <p:cNvPr id="46" name="사각형: 둥근 위쪽 모서리 45">
            <a:extLst>
              <a:ext uri="{FF2B5EF4-FFF2-40B4-BE49-F238E27FC236}">
                <a16:creationId xmlns:a16="http://schemas.microsoft.com/office/drawing/2014/main" id="{35382A30-5255-4188-88D1-05D87D67A242}"/>
              </a:ext>
            </a:extLst>
          </p:cNvPr>
          <p:cNvSpPr/>
          <p:nvPr/>
        </p:nvSpPr>
        <p:spPr>
          <a:xfrm>
            <a:off x="177075" y="2259899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업무 담당</a:t>
            </a:r>
          </a:p>
        </p:txBody>
      </p:sp>
      <p:sp>
        <p:nvSpPr>
          <p:cNvPr id="47" name="사각형: 둥근 위쪽 모서리 46">
            <a:extLst>
              <a:ext uri="{FF2B5EF4-FFF2-40B4-BE49-F238E27FC236}">
                <a16:creationId xmlns:a16="http://schemas.microsoft.com/office/drawing/2014/main" id="{5EFBBEC2-1BB3-485C-87C5-C280EBB0567B}"/>
              </a:ext>
            </a:extLst>
          </p:cNvPr>
          <p:cNvSpPr/>
          <p:nvPr/>
        </p:nvSpPr>
        <p:spPr>
          <a:xfrm>
            <a:off x="177075" y="2612237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주요 기능</a:t>
            </a:r>
          </a:p>
        </p:txBody>
      </p:sp>
      <p:sp>
        <p:nvSpPr>
          <p:cNvPr id="48" name="사각형: 둥근 위쪽 모서리 47">
            <a:extLst>
              <a:ext uri="{FF2B5EF4-FFF2-40B4-BE49-F238E27FC236}">
                <a16:creationId xmlns:a16="http://schemas.microsoft.com/office/drawing/2014/main" id="{DB4C7888-6480-43F8-99B6-BE51539278A5}"/>
              </a:ext>
            </a:extLst>
          </p:cNvPr>
          <p:cNvSpPr/>
          <p:nvPr/>
        </p:nvSpPr>
        <p:spPr>
          <a:xfrm>
            <a:off x="1752600" y="333768"/>
            <a:ext cx="10172700" cy="743254"/>
          </a:xfrm>
          <a:prstGeom prst="round2SameRect">
            <a:avLst/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white"/>
                </a:solidFill>
              </a:rPr>
              <a:t>프로젝트 구성</a:t>
            </a:r>
            <a:endParaRPr lang="ko-KR" altLang="en-US" sz="3600" b="1" u="sng" kern="0" dirty="0">
              <a:solidFill>
                <a:prstClr val="white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582D7D8-0C72-4E43-9D8F-117D9FDC248A}"/>
              </a:ext>
            </a:extLst>
          </p:cNvPr>
          <p:cNvSpPr/>
          <p:nvPr/>
        </p:nvSpPr>
        <p:spPr>
          <a:xfrm>
            <a:off x="5662569" y="2444457"/>
            <a:ext cx="2189526" cy="3201334"/>
          </a:xfrm>
          <a:prstGeom prst="roundRect">
            <a:avLst/>
          </a:prstGeom>
          <a:solidFill>
            <a:srgbClr val="4CB1AB"/>
          </a:solidFill>
          <a:ln>
            <a:solidFill>
              <a:srgbClr val="4CB1A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1B74CEC-4C44-498E-9A89-D6741399BCA0}"/>
              </a:ext>
            </a:extLst>
          </p:cNvPr>
          <p:cNvSpPr/>
          <p:nvPr/>
        </p:nvSpPr>
        <p:spPr>
          <a:xfrm>
            <a:off x="5821960" y="1826220"/>
            <a:ext cx="1870744" cy="427839"/>
          </a:xfrm>
          <a:prstGeom prst="roundRect">
            <a:avLst/>
          </a:prstGeom>
          <a:solidFill>
            <a:srgbClr val="4CB1AB"/>
          </a:solidFill>
          <a:ln>
            <a:solidFill>
              <a:srgbClr val="4CB1A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webContainer</a:t>
            </a:r>
            <a:endParaRPr lang="ko-KR" altLang="en-US" b="1" dirty="0"/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975CEEAF-CB43-4D18-966F-4B974B140CBB}"/>
              </a:ext>
            </a:extLst>
          </p:cNvPr>
          <p:cNvSpPr/>
          <p:nvPr/>
        </p:nvSpPr>
        <p:spPr>
          <a:xfrm>
            <a:off x="8674217" y="3858936"/>
            <a:ext cx="1837189" cy="1786855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Database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0FF83B7-3624-4BC0-B3E1-9136C2D63355}"/>
              </a:ext>
            </a:extLst>
          </p:cNvPr>
          <p:cNvSpPr/>
          <p:nvPr/>
        </p:nvSpPr>
        <p:spPr>
          <a:xfrm>
            <a:off x="5926821" y="2726422"/>
            <a:ext cx="1270933" cy="34071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</a:rPr>
              <a:t>Controller</a:t>
            </a:r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31E118A-960E-4C3C-AE7C-53BCA9FF4511}"/>
              </a:ext>
            </a:extLst>
          </p:cNvPr>
          <p:cNvSpPr/>
          <p:nvPr/>
        </p:nvSpPr>
        <p:spPr>
          <a:xfrm>
            <a:off x="5926820" y="4925736"/>
            <a:ext cx="1270933" cy="3407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</a:rPr>
              <a:t>View</a:t>
            </a:r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2CF1129-C6CA-48FF-8EE5-487EF50BD748}"/>
              </a:ext>
            </a:extLst>
          </p:cNvPr>
          <p:cNvSpPr/>
          <p:nvPr/>
        </p:nvSpPr>
        <p:spPr>
          <a:xfrm>
            <a:off x="6220434" y="3356531"/>
            <a:ext cx="1421935" cy="5359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</a:rPr>
              <a:t>Command</a:t>
            </a:r>
          </a:p>
          <a:p>
            <a:pPr algn="ctr"/>
            <a:r>
              <a:rPr lang="en-US" altLang="ko-KR" dirty="0">
                <a:solidFill>
                  <a:srgbClr val="404040"/>
                </a:solidFill>
              </a:rPr>
              <a:t>Action</a:t>
            </a:r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BBB1D39-60CD-4DD3-AA48-4C952EF7998A}"/>
              </a:ext>
            </a:extLst>
          </p:cNvPr>
          <p:cNvSpPr/>
          <p:nvPr/>
        </p:nvSpPr>
        <p:spPr>
          <a:xfrm>
            <a:off x="6121865" y="4229362"/>
            <a:ext cx="1270933" cy="3407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</a:rPr>
              <a:t>Model</a:t>
            </a:r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12" name="화살표: 위쪽/아래쪽 11">
            <a:extLst>
              <a:ext uri="{FF2B5EF4-FFF2-40B4-BE49-F238E27FC236}">
                <a16:creationId xmlns:a16="http://schemas.microsoft.com/office/drawing/2014/main" id="{7DBB85AD-DB64-40BE-8C90-229CF1128161}"/>
              </a:ext>
            </a:extLst>
          </p:cNvPr>
          <p:cNvSpPr/>
          <p:nvPr/>
        </p:nvSpPr>
        <p:spPr>
          <a:xfrm rot="17153480">
            <a:off x="7909226" y="3918338"/>
            <a:ext cx="252000" cy="1317759"/>
          </a:xfrm>
          <a:prstGeom prst="upDownArrow">
            <a:avLst/>
          </a:prstGeom>
          <a:solidFill>
            <a:schemeClr val="bg1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화살표: 굽음 13">
            <a:extLst>
              <a:ext uri="{FF2B5EF4-FFF2-40B4-BE49-F238E27FC236}">
                <a16:creationId xmlns:a16="http://schemas.microsoft.com/office/drawing/2014/main" id="{0B06BEA7-9C20-471C-B62C-CB38548973EE}"/>
              </a:ext>
            </a:extLst>
          </p:cNvPr>
          <p:cNvSpPr/>
          <p:nvPr/>
        </p:nvSpPr>
        <p:spPr>
          <a:xfrm rot="5400000">
            <a:off x="7152095" y="2866260"/>
            <a:ext cx="535932" cy="444616"/>
          </a:xfrm>
          <a:prstGeom prst="bentArrow">
            <a:avLst>
              <a:gd name="adj1" fmla="val 25000"/>
              <a:gd name="adj2" fmla="val 21219"/>
              <a:gd name="adj3" fmla="val 25000"/>
              <a:gd name="adj4" fmla="val 40524"/>
            </a:avLst>
          </a:prstGeom>
          <a:solidFill>
            <a:schemeClr val="bg1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F8DAA081-EB4E-4E02-A828-7BC996F4C3A8}"/>
              </a:ext>
            </a:extLst>
          </p:cNvPr>
          <p:cNvSpPr/>
          <p:nvPr/>
        </p:nvSpPr>
        <p:spPr>
          <a:xfrm rot="10800000">
            <a:off x="6715515" y="3887907"/>
            <a:ext cx="246869" cy="340717"/>
          </a:xfrm>
          <a:prstGeom prst="downArrow">
            <a:avLst/>
          </a:prstGeom>
          <a:solidFill>
            <a:schemeClr val="bg1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위쪽 모서리의 한쪽은 둥글고 다른 한쪽은 잘림 39">
            <a:extLst>
              <a:ext uri="{FF2B5EF4-FFF2-40B4-BE49-F238E27FC236}">
                <a16:creationId xmlns:a16="http://schemas.microsoft.com/office/drawing/2014/main" id="{6B35243D-6137-4467-B7E8-50858A98F876}"/>
              </a:ext>
            </a:extLst>
          </p:cNvPr>
          <p:cNvSpPr/>
          <p:nvPr/>
        </p:nvSpPr>
        <p:spPr>
          <a:xfrm flipH="1">
            <a:off x="2856453" y="4228624"/>
            <a:ext cx="1610685" cy="1275126"/>
          </a:xfrm>
          <a:prstGeom prst="snip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404040"/>
                </a:solidFill>
              </a:rPr>
              <a:t>Web Browser</a:t>
            </a:r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FDCF38FF-44BE-4ECA-BD8F-55488BD554F9}"/>
              </a:ext>
            </a:extLst>
          </p:cNvPr>
          <p:cNvSpPr/>
          <p:nvPr/>
        </p:nvSpPr>
        <p:spPr>
          <a:xfrm>
            <a:off x="5874996" y="3067139"/>
            <a:ext cx="246870" cy="1858597"/>
          </a:xfrm>
          <a:prstGeom prst="downArrow">
            <a:avLst/>
          </a:prstGeom>
          <a:solidFill>
            <a:schemeClr val="bg1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위쪽 모서리의 한쪽은 둥글고 다른 한쪽은 잘림 18">
            <a:extLst>
              <a:ext uri="{FF2B5EF4-FFF2-40B4-BE49-F238E27FC236}">
                <a16:creationId xmlns:a16="http://schemas.microsoft.com/office/drawing/2014/main" id="{85436250-8CA4-499F-B673-A291BED5B481}"/>
              </a:ext>
            </a:extLst>
          </p:cNvPr>
          <p:cNvSpPr/>
          <p:nvPr/>
        </p:nvSpPr>
        <p:spPr>
          <a:xfrm flipH="1">
            <a:off x="2852807" y="2612237"/>
            <a:ext cx="1610685" cy="1275126"/>
          </a:xfrm>
          <a:prstGeom prst="snip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04040"/>
                </a:solidFill>
              </a:rPr>
              <a:t>Web Browser</a:t>
            </a:r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79E2420C-F697-44D1-AD8B-E617FCE2302D}"/>
              </a:ext>
            </a:extLst>
          </p:cNvPr>
          <p:cNvSpPr/>
          <p:nvPr/>
        </p:nvSpPr>
        <p:spPr>
          <a:xfrm rot="3851525">
            <a:off x="4938420" y="4008297"/>
            <a:ext cx="272356" cy="1306991"/>
          </a:xfrm>
          <a:prstGeom prst="downArrow">
            <a:avLst>
              <a:gd name="adj1" fmla="val 44615"/>
              <a:gd name="adj2" fmla="val 50000"/>
            </a:avLst>
          </a:prstGeom>
          <a:solidFill>
            <a:schemeClr val="bg1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DE6C9AAE-C42B-45C5-8481-F1218FF359AD}"/>
              </a:ext>
            </a:extLst>
          </p:cNvPr>
          <p:cNvSpPr/>
          <p:nvPr/>
        </p:nvSpPr>
        <p:spPr>
          <a:xfrm rot="15398475">
            <a:off x="5051349" y="2336159"/>
            <a:ext cx="269635" cy="1492893"/>
          </a:xfrm>
          <a:prstGeom prst="downArrow">
            <a:avLst/>
          </a:prstGeom>
          <a:solidFill>
            <a:schemeClr val="bg1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AEC119A-EE77-4B42-8CB0-43886C63739A}"/>
              </a:ext>
            </a:extLst>
          </p:cNvPr>
          <p:cNvSpPr/>
          <p:nvPr/>
        </p:nvSpPr>
        <p:spPr>
          <a:xfrm>
            <a:off x="5025590" y="2963264"/>
            <a:ext cx="226503" cy="223762"/>
          </a:xfrm>
          <a:prstGeom prst="ellipse">
            <a:avLst/>
          </a:prstGeom>
          <a:solidFill>
            <a:schemeClr val="bg1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1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D26AD08-D6A8-4A29-BEFD-D3922604C4D3}"/>
              </a:ext>
            </a:extLst>
          </p:cNvPr>
          <p:cNvSpPr/>
          <p:nvPr/>
        </p:nvSpPr>
        <p:spPr>
          <a:xfrm>
            <a:off x="7392798" y="2862148"/>
            <a:ext cx="226503" cy="223762"/>
          </a:xfrm>
          <a:prstGeom prst="ellipse">
            <a:avLst/>
          </a:prstGeom>
          <a:solidFill>
            <a:schemeClr val="bg1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2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0F80797-14BF-4227-B722-E36C7F52D461}"/>
              </a:ext>
            </a:extLst>
          </p:cNvPr>
          <p:cNvSpPr/>
          <p:nvPr/>
        </p:nvSpPr>
        <p:spPr>
          <a:xfrm>
            <a:off x="6896408" y="3996437"/>
            <a:ext cx="226503" cy="223762"/>
          </a:xfrm>
          <a:prstGeom prst="ellipse">
            <a:avLst/>
          </a:prstGeom>
          <a:solidFill>
            <a:schemeClr val="bg1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3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FD903D2-574F-43B2-9C64-0C7FF7D5D20C}"/>
              </a:ext>
            </a:extLst>
          </p:cNvPr>
          <p:cNvSpPr/>
          <p:nvPr/>
        </p:nvSpPr>
        <p:spPr>
          <a:xfrm>
            <a:off x="5885179" y="3845927"/>
            <a:ext cx="226503" cy="223762"/>
          </a:xfrm>
          <a:prstGeom prst="ellipse">
            <a:avLst/>
          </a:prstGeom>
          <a:solidFill>
            <a:schemeClr val="bg1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4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298793F7-85B4-4753-9ECF-FB846EC4F112}"/>
              </a:ext>
            </a:extLst>
          </p:cNvPr>
          <p:cNvSpPr/>
          <p:nvPr/>
        </p:nvSpPr>
        <p:spPr>
          <a:xfrm>
            <a:off x="4976769" y="4549911"/>
            <a:ext cx="226503" cy="223762"/>
          </a:xfrm>
          <a:prstGeom prst="ellipse">
            <a:avLst/>
          </a:prstGeom>
          <a:solidFill>
            <a:schemeClr val="bg1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5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43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399FCF3-11FF-4BBA-82BD-6BCC9C512038}"/>
              </a:ext>
            </a:extLst>
          </p:cNvPr>
          <p:cNvSpPr/>
          <p:nvPr/>
        </p:nvSpPr>
        <p:spPr>
          <a:xfrm>
            <a:off x="1752600" y="333767"/>
            <a:ext cx="10172700" cy="6190465"/>
          </a:xfrm>
          <a:prstGeom prst="roundRect">
            <a:avLst>
              <a:gd name="adj" fmla="val 1193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400" b="1" dirty="0">
              <a:solidFill>
                <a:srgbClr val="404040"/>
              </a:solidFill>
              <a:latin typeface="+mj-lt"/>
            </a:endParaRPr>
          </a:p>
        </p:txBody>
      </p:sp>
      <p:sp>
        <p:nvSpPr>
          <p:cNvPr id="22" name="사각형: 둥근 위쪽 모서리 21">
            <a:extLst>
              <a:ext uri="{FF2B5EF4-FFF2-40B4-BE49-F238E27FC236}">
                <a16:creationId xmlns:a16="http://schemas.microsoft.com/office/drawing/2014/main" id="{4F791733-F374-43C4-9D2E-6C1CD79FCD5B}"/>
              </a:ext>
            </a:extLst>
          </p:cNvPr>
          <p:cNvSpPr/>
          <p:nvPr/>
        </p:nvSpPr>
        <p:spPr>
          <a:xfrm>
            <a:off x="175677" y="341407"/>
            <a:ext cx="1414998" cy="806952"/>
          </a:xfrm>
          <a:prstGeom prst="round2SameRect">
            <a:avLst>
              <a:gd name="adj1" fmla="val 6362"/>
              <a:gd name="adj2" fmla="val 0"/>
            </a:avLst>
          </a:prstGeom>
          <a:solidFill>
            <a:srgbClr val="E6F4F4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30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</a:p>
        </p:txBody>
      </p:sp>
      <p:sp>
        <p:nvSpPr>
          <p:cNvPr id="23" name="사각형: 둥근 위쪽 모서리 22">
            <a:extLst>
              <a:ext uri="{FF2B5EF4-FFF2-40B4-BE49-F238E27FC236}">
                <a16:creationId xmlns:a16="http://schemas.microsoft.com/office/drawing/2014/main" id="{4194C997-39B3-45D4-9CBE-3BC8456D11FD}"/>
              </a:ext>
            </a:extLst>
          </p:cNvPr>
          <p:cNvSpPr/>
          <p:nvPr/>
        </p:nvSpPr>
        <p:spPr>
          <a:xfrm>
            <a:off x="175678" y="1151012"/>
            <a:ext cx="1414998" cy="41111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목표와 개발 환경</a:t>
            </a:r>
          </a:p>
        </p:txBody>
      </p:sp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id="{B83B2D3E-FB21-45A2-9BF9-AD8F7D534E82}"/>
              </a:ext>
            </a:extLst>
          </p:cNvPr>
          <p:cNvSpPr/>
          <p:nvPr/>
        </p:nvSpPr>
        <p:spPr>
          <a:xfrm>
            <a:off x="175677" y="2963264"/>
            <a:ext cx="1414998" cy="352425"/>
          </a:xfrm>
          <a:prstGeom prst="round2SameRect">
            <a:avLst>
              <a:gd name="adj1" fmla="val 0"/>
              <a:gd name="adj2" fmla="val 17912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소감</a:t>
            </a: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4868FF23-A69E-4096-A85F-2821A9FA8FA7}"/>
              </a:ext>
            </a:extLst>
          </p:cNvPr>
          <p:cNvSpPr/>
          <p:nvPr/>
        </p:nvSpPr>
        <p:spPr>
          <a:xfrm>
            <a:off x="175678" y="1545350"/>
            <a:ext cx="1414998" cy="35802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프로젝트 구성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EEA53B-94E0-4235-9B02-4E99A6762AAD}"/>
              </a:ext>
            </a:extLst>
          </p:cNvPr>
          <p:cNvGrpSpPr/>
          <p:nvPr/>
        </p:nvGrpSpPr>
        <p:grpSpPr>
          <a:xfrm>
            <a:off x="221942" y="1008535"/>
            <a:ext cx="74027" cy="267814"/>
            <a:chOff x="366972" y="527937"/>
            <a:chExt cx="74027" cy="267814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5ED584B-9283-4443-9A3E-985A35FC6DCC}"/>
                </a:ext>
              </a:extLst>
            </p:cNvPr>
            <p:cNvSpPr/>
            <p:nvPr/>
          </p:nvSpPr>
          <p:spPr>
            <a:xfrm>
              <a:off x="368999" y="527937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6536B8E-37E5-4F3C-86F9-D521045FD597}"/>
                </a:ext>
              </a:extLst>
            </p:cNvPr>
            <p:cNvSpPr/>
            <p:nvPr/>
          </p:nvSpPr>
          <p:spPr>
            <a:xfrm>
              <a:off x="366972" y="723751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C6977BD-8BFA-429B-8EE2-D862EBF9757B}"/>
                </a:ext>
              </a:extLst>
            </p:cNvPr>
            <p:cNvSpPr/>
            <p:nvPr/>
          </p:nvSpPr>
          <p:spPr>
            <a:xfrm>
              <a:off x="388572" y="552703"/>
              <a:ext cx="252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E5CA9CA-B088-44EB-81FD-94B4CD3EFAD0}"/>
              </a:ext>
            </a:extLst>
          </p:cNvPr>
          <p:cNvGrpSpPr/>
          <p:nvPr/>
        </p:nvGrpSpPr>
        <p:grpSpPr>
          <a:xfrm>
            <a:off x="1458363" y="1008535"/>
            <a:ext cx="74027" cy="267814"/>
            <a:chOff x="366972" y="527937"/>
            <a:chExt cx="74027" cy="26781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7B16FAF-1345-4E0B-A578-4D6F94BD1F52}"/>
                </a:ext>
              </a:extLst>
            </p:cNvPr>
            <p:cNvSpPr/>
            <p:nvPr/>
          </p:nvSpPr>
          <p:spPr>
            <a:xfrm>
              <a:off x="368999" y="527937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4657586-939D-4F6D-8560-05848DF46D3A}"/>
                </a:ext>
              </a:extLst>
            </p:cNvPr>
            <p:cNvSpPr/>
            <p:nvPr/>
          </p:nvSpPr>
          <p:spPr>
            <a:xfrm>
              <a:off x="366972" y="723751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96D7645-6A58-4558-A875-7067F7C64E9B}"/>
                </a:ext>
              </a:extLst>
            </p:cNvPr>
            <p:cNvSpPr/>
            <p:nvPr/>
          </p:nvSpPr>
          <p:spPr>
            <a:xfrm>
              <a:off x="388572" y="552703"/>
              <a:ext cx="252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5E8DC0D-0EAC-44D5-BEAC-B386D57701CF}"/>
              </a:ext>
            </a:extLst>
          </p:cNvPr>
          <p:cNvSpPr/>
          <p:nvPr/>
        </p:nvSpPr>
        <p:spPr>
          <a:xfrm>
            <a:off x="433335" y="435874"/>
            <a:ext cx="900964" cy="249926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프로젝트</a:t>
            </a:r>
          </a:p>
        </p:txBody>
      </p:sp>
      <p:sp>
        <p:nvSpPr>
          <p:cNvPr id="35" name="사각형: 둥근 위쪽 모서리 34">
            <a:extLst>
              <a:ext uri="{FF2B5EF4-FFF2-40B4-BE49-F238E27FC236}">
                <a16:creationId xmlns:a16="http://schemas.microsoft.com/office/drawing/2014/main" id="{13CB5A11-BDBD-4C3C-A171-6044CAC882A9}"/>
              </a:ext>
            </a:extLst>
          </p:cNvPr>
          <p:cNvSpPr/>
          <p:nvPr/>
        </p:nvSpPr>
        <p:spPr>
          <a:xfrm>
            <a:off x="175677" y="1906163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DB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구성</a:t>
            </a:r>
          </a:p>
        </p:txBody>
      </p:sp>
      <p:sp>
        <p:nvSpPr>
          <p:cNvPr id="46" name="사각형: 둥근 위쪽 모서리 45">
            <a:extLst>
              <a:ext uri="{FF2B5EF4-FFF2-40B4-BE49-F238E27FC236}">
                <a16:creationId xmlns:a16="http://schemas.microsoft.com/office/drawing/2014/main" id="{35382A30-5255-4188-88D1-05D87D67A242}"/>
              </a:ext>
            </a:extLst>
          </p:cNvPr>
          <p:cNvSpPr/>
          <p:nvPr/>
        </p:nvSpPr>
        <p:spPr>
          <a:xfrm>
            <a:off x="177075" y="2259899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업무 담당</a:t>
            </a:r>
          </a:p>
        </p:txBody>
      </p:sp>
      <p:sp>
        <p:nvSpPr>
          <p:cNvPr id="47" name="사각형: 둥근 위쪽 모서리 46">
            <a:extLst>
              <a:ext uri="{FF2B5EF4-FFF2-40B4-BE49-F238E27FC236}">
                <a16:creationId xmlns:a16="http://schemas.microsoft.com/office/drawing/2014/main" id="{5EFBBEC2-1BB3-485C-87C5-C280EBB0567B}"/>
              </a:ext>
            </a:extLst>
          </p:cNvPr>
          <p:cNvSpPr/>
          <p:nvPr/>
        </p:nvSpPr>
        <p:spPr>
          <a:xfrm>
            <a:off x="177075" y="2612237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주요 기능</a:t>
            </a:r>
          </a:p>
        </p:txBody>
      </p:sp>
      <p:sp>
        <p:nvSpPr>
          <p:cNvPr id="48" name="사각형: 둥근 위쪽 모서리 47">
            <a:extLst>
              <a:ext uri="{FF2B5EF4-FFF2-40B4-BE49-F238E27FC236}">
                <a16:creationId xmlns:a16="http://schemas.microsoft.com/office/drawing/2014/main" id="{DB4C7888-6480-43F8-99B6-BE51539278A5}"/>
              </a:ext>
            </a:extLst>
          </p:cNvPr>
          <p:cNvSpPr/>
          <p:nvPr/>
        </p:nvSpPr>
        <p:spPr>
          <a:xfrm>
            <a:off x="1752600" y="333768"/>
            <a:ext cx="10172700" cy="743254"/>
          </a:xfrm>
          <a:prstGeom prst="round2SameRect">
            <a:avLst/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white"/>
                </a:solidFill>
              </a:rPr>
              <a:t>프로젝트 구성 </a:t>
            </a:r>
            <a:r>
              <a:rPr lang="en-US" altLang="ko-KR" sz="3600" b="1" kern="0" dirty="0">
                <a:solidFill>
                  <a:prstClr val="white"/>
                </a:solidFill>
              </a:rPr>
              <a:t>– </a:t>
            </a:r>
            <a:r>
              <a:rPr lang="ko-KR" altLang="en-US" sz="3600" b="1" kern="0" dirty="0">
                <a:solidFill>
                  <a:prstClr val="white"/>
                </a:solidFill>
              </a:rPr>
              <a:t>시스템 구조</a:t>
            </a:r>
            <a:endParaRPr lang="ko-KR" altLang="en-US" sz="3600" b="1" u="sng" kern="0" dirty="0">
              <a:solidFill>
                <a:prstClr val="white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FD6F05B-EFD2-4B6D-9B00-FA720FAE248E}"/>
              </a:ext>
            </a:extLst>
          </p:cNvPr>
          <p:cNvSpPr/>
          <p:nvPr/>
        </p:nvSpPr>
        <p:spPr>
          <a:xfrm>
            <a:off x="2239860" y="3373505"/>
            <a:ext cx="595619" cy="516819"/>
          </a:xfrm>
          <a:prstGeom prst="roundRect">
            <a:avLst/>
          </a:prstGeom>
          <a:solidFill>
            <a:srgbClr val="4CB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홈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4038E22-523A-4338-B438-5FF626DB9D04}"/>
              </a:ext>
            </a:extLst>
          </p:cNvPr>
          <p:cNvCxnSpPr>
            <a:cxnSpLocks/>
          </p:cNvCxnSpPr>
          <p:nvPr/>
        </p:nvCxnSpPr>
        <p:spPr>
          <a:xfrm>
            <a:off x="3036814" y="1995647"/>
            <a:ext cx="0" cy="3330427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93B9189-95F0-4C55-BBF3-C5BE0A96E9E1}"/>
              </a:ext>
            </a:extLst>
          </p:cNvPr>
          <p:cNvCxnSpPr>
            <a:cxnSpLocks/>
          </p:cNvCxnSpPr>
          <p:nvPr/>
        </p:nvCxnSpPr>
        <p:spPr>
          <a:xfrm>
            <a:off x="3028425" y="1995647"/>
            <a:ext cx="562063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C52B5DF-C7E2-4E0A-99E8-599A744A3417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835479" y="3631915"/>
            <a:ext cx="755009" cy="965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FC01C4E-29B9-407D-995A-43EAF072B42F}"/>
              </a:ext>
            </a:extLst>
          </p:cNvPr>
          <p:cNvCxnSpPr>
            <a:cxnSpLocks/>
          </p:cNvCxnSpPr>
          <p:nvPr/>
        </p:nvCxnSpPr>
        <p:spPr>
          <a:xfrm>
            <a:off x="3029823" y="5327478"/>
            <a:ext cx="560665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26301D6-626E-40FE-AD0D-DDC8333557ED}"/>
              </a:ext>
            </a:extLst>
          </p:cNvPr>
          <p:cNvSpPr/>
          <p:nvPr/>
        </p:nvSpPr>
        <p:spPr>
          <a:xfrm>
            <a:off x="3597479" y="1797055"/>
            <a:ext cx="1182146" cy="442325"/>
          </a:xfrm>
          <a:prstGeom prst="roundRect">
            <a:avLst/>
          </a:prstGeom>
          <a:solidFill>
            <a:schemeClr val="bg1"/>
          </a:solidFill>
          <a:ln>
            <a:solidFill>
              <a:srgbClr val="4CB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404040"/>
                </a:solidFill>
              </a:rPr>
              <a:t>로그인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40D58D13-E54C-44E5-AD4A-B49213C152D1}"/>
              </a:ext>
            </a:extLst>
          </p:cNvPr>
          <p:cNvSpPr/>
          <p:nvPr/>
        </p:nvSpPr>
        <p:spPr>
          <a:xfrm>
            <a:off x="3590488" y="3420073"/>
            <a:ext cx="1182147" cy="442325"/>
          </a:xfrm>
          <a:prstGeom prst="roundRect">
            <a:avLst/>
          </a:prstGeom>
          <a:solidFill>
            <a:schemeClr val="bg1"/>
          </a:solidFill>
          <a:ln>
            <a:solidFill>
              <a:srgbClr val="4CB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404040"/>
                </a:solidFill>
              </a:rPr>
              <a:t>게시판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D6F3C9E-6955-4A38-98D2-D427CA893F37}"/>
              </a:ext>
            </a:extLst>
          </p:cNvPr>
          <p:cNvSpPr/>
          <p:nvPr/>
        </p:nvSpPr>
        <p:spPr>
          <a:xfrm>
            <a:off x="3590487" y="5104912"/>
            <a:ext cx="1182148" cy="442325"/>
          </a:xfrm>
          <a:prstGeom prst="roundRect">
            <a:avLst/>
          </a:prstGeom>
          <a:solidFill>
            <a:schemeClr val="bg1"/>
          </a:solidFill>
          <a:ln>
            <a:solidFill>
              <a:srgbClr val="4CB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404040"/>
                </a:solidFill>
              </a:rPr>
              <a:t>강의목록</a:t>
            </a:r>
            <a:endParaRPr lang="ko-KR" altLang="en-US" b="1" dirty="0">
              <a:solidFill>
                <a:srgbClr val="404040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47ACAC4-7306-41A2-834E-56178BECA845}"/>
              </a:ext>
            </a:extLst>
          </p:cNvPr>
          <p:cNvCxnSpPr>
            <a:cxnSpLocks/>
          </p:cNvCxnSpPr>
          <p:nvPr/>
        </p:nvCxnSpPr>
        <p:spPr>
          <a:xfrm>
            <a:off x="4942513" y="1635853"/>
            <a:ext cx="0" cy="813527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C2C5851-7C99-444F-8310-1639344C9873}"/>
              </a:ext>
            </a:extLst>
          </p:cNvPr>
          <p:cNvCxnSpPr>
            <a:cxnSpLocks/>
          </p:cNvCxnSpPr>
          <p:nvPr/>
        </p:nvCxnSpPr>
        <p:spPr>
          <a:xfrm flipH="1">
            <a:off x="4934124" y="3048001"/>
            <a:ext cx="8389" cy="1170078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4A48D57-C402-4B21-90DA-ABA343A3BE37}"/>
              </a:ext>
            </a:extLst>
          </p:cNvPr>
          <p:cNvCxnSpPr>
            <a:cxnSpLocks/>
          </p:cNvCxnSpPr>
          <p:nvPr/>
        </p:nvCxnSpPr>
        <p:spPr>
          <a:xfrm>
            <a:off x="4942513" y="4627271"/>
            <a:ext cx="0" cy="139928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3F6F98B-BB60-4A42-9505-08437FE6CF07}"/>
              </a:ext>
            </a:extLst>
          </p:cNvPr>
          <p:cNvCxnSpPr>
            <a:cxnSpLocks/>
          </p:cNvCxnSpPr>
          <p:nvPr/>
        </p:nvCxnSpPr>
        <p:spPr>
          <a:xfrm>
            <a:off x="4942513" y="1635853"/>
            <a:ext cx="401274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BFD51AF-607D-43CF-9C64-AB17303003F9}"/>
              </a:ext>
            </a:extLst>
          </p:cNvPr>
          <p:cNvCxnSpPr>
            <a:cxnSpLocks/>
          </p:cNvCxnSpPr>
          <p:nvPr/>
        </p:nvCxnSpPr>
        <p:spPr>
          <a:xfrm>
            <a:off x="4944609" y="2452846"/>
            <a:ext cx="401274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02FF60F-118A-4AA5-939A-951E04ADF38B}"/>
              </a:ext>
            </a:extLst>
          </p:cNvPr>
          <p:cNvCxnSpPr>
            <a:cxnSpLocks/>
          </p:cNvCxnSpPr>
          <p:nvPr/>
        </p:nvCxnSpPr>
        <p:spPr>
          <a:xfrm>
            <a:off x="4942513" y="3049677"/>
            <a:ext cx="401274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8620DBE-1A29-4F68-8366-4F3EDC447A40}"/>
              </a:ext>
            </a:extLst>
          </p:cNvPr>
          <p:cNvCxnSpPr>
            <a:cxnSpLocks/>
          </p:cNvCxnSpPr>
          <p:nvPr/>
        </p:nvCxnSpPr>
        <p:spPr>
          <a:xfrm>
            <a:off x="4934124" y="4209409"/>
            <a:ext cx="401274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2348476-E2F3-4473-A405-9BC99C075CE6}"/>
              </a:ext>
            </a:extLst>
          </p:cNvPr>
          <p:cNvCxnSpPr>
            <a:cxnSpLocks/>
          </p:cNvCxnSpPr>
          <p:nvPr/>
        </p:nvCxnSpPr>
        <p:spPr>
          <a:xfrm>
            <a:off x="4779625" y="3652472"/>
            <a:ext cx="555773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E3928BE-3B61-4816-B5C3-F93F37C2A53D}"/>
              </a:ext>
            </a:extLst>
          </p:cNvPr>
          <p:cNvCxnSpPr>
            <a:cxnSpLocks/>
          </p:cNvCxnSpPr>
          <p:nvPr/>
        </p:nvCxnSpPr>
        <p:spPr>
          <a:xfrm>
            <a:off x="4942513" y="4627271"/>
            <a:ext cx="401274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A196BEA-2A42-4C73-86EF-FD5820CC458E}"/>
              </a:ext>
            </a:extLst>
          </p:cNvPr>
          <p:cNvCxnSpPr>
            <a:cxnSpLocks/>
          </p:cNvCxnSpPr>
          <p:nvPr/>
        </p:nvCxnSpPr>
        <p:spPr>
          <a:xfrm>
            <a:off x="4942513" y="6026556"/>
            <a:ext cx="401274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59F05F3F-CF97-4B59-8025-221527D60F25}"/>
              </a:ext>
            </a:extLst>
          </p:cNvPr>
          <p:cNvCxnSpPr>
            <a:cxnSpLocks/>
          </p:cNvCxnSpPr>
          <p:nvPr/>
        </p:nvCxnSpPr>
        <p:spPr>
          <a:xfrm>
            <a:off x="4934124" y="5082796"/>
            <a:ext cx="401274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2EBA24F-7880-4C99-8B84-C18179B7A52C}"/>
              </a:ext>
            </a:extLst>
          </p:cNvPr>
          <p:cNvCxnSpPr>
            <a:cxnSpLocks/>
          </p:cNvCxnSpPr>
          <p:nvPr/>
        </p:nvCxnSpPr>
        <p:spPr>
          <a:xfrm>
            <a:off x="4934124" y="5569353"/>
            <a:ext cx="401274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347A080D-C174-4317-9F60-0D212ABDE855}"/>
              </a:ext>
            </a:extLst>
          </p:cNvPr>
          <p:cNvSpPr/>
          <p:nvPr/>
        </p:nvSpPr>
        <p:spPr>
          <a:xfrm>
            <a:off x="5335397" y="1487198"/>
            <a:ext cx="1652615" cy="300649"/>
          </a:xfrm>
          <a:prstGeom prst="roundRect">
            <a:avLst/>
          </a:prstGeom>
          <a:solidFill>
            <a:srgbClr val="4CB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회원가입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113CED3D-CE6E-4A8E-879E-24F24ADC6EF4}"/>
              </a:ext>
            </a:extLst>
          </p:cNvPr>
          <p:cNvSpPr/>
          <p:nvPr/>
        </p:nvSpPr>
        <p:spPr>
          <a:xfrm>
            <a:off x="5335397" y="2310085"/>
            <a:ext cx="1652624" cy="300649"/>
          </a:xfrm>
          <a:prstGeom prst="roundRect">
            <a:avLst/>
          </a:prstGeom>
          <a:solidFill>
            <a:srgbClr val="4CB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로그인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E7F73DEB-D64E-44B3-937F-3D5A2F3BBEEC}"/>
              </a:ext>
            </a:extLst>
          </p:cNvPr>
          <p:cNvSpPr/>
          <p:nvPr/>
        </p:nvSpPr>
        <p:spPr>
          <a:xfrm>
            <a:off x="5335397" y="2900098"/>
            <a:ext cx="1652624" cy="300649"/>
          </a:xfrm>
          <a:prstGeom prst="roundRect">
            <a:avLst/>
          </a:prstGeom>
          <a:solidFill>
            <a:srgbClr val="4CB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QnA</a:t>
            </a:r>
            <a:endParaRPr lang="ko-KR" altLang="en-US" b="1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F56D8AF-4AEF-4B42-9026-82688FB46B48}"/>
              </a:ext>
            </a:extLst>
          </p:cNvPr>
          <p:cNvSpPr/>
          <p:nvPr/>
        </p:nvSpPr>
        <p:spPr>
          <a:xfrm>
            <a:off x="5326306" y="3480218"/>
            <a:ext cx="1644234" cy="330714"/>
          </a:xfrm>
          <a:prstGeom prst="roundRect">
            <a:avLst/>
          </a:prstGeom>
          <a:solidFill>
            <a:srgbClr val="4CB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공지사항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33116A86-2090-41A2-B09A-FF135BDD6E4F}"/>
              </a:ext>
            </a:extLst>
          </p:cNvPr>
          <p:cNvSpPr/>
          <p:nvPr/>
        </p:nvSpPr>
        <p:spPr>
          <a:xfrm>
            <a:off x="5343787" y="4054028"/>
            <a:ext cx="1644237" cy="300649"/>
          </a:xfrm>
          <a:prstGeom prst="roundRect">
            <a:avLst/>
          </a:prstGeom>
          <a:solidFill>
            <a:srgbClr val="4CB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강의후기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C48BB9FA-D3AD-40FF-B496-D58B92E21BDD}"/>
              </a:ext>
            </a:extLst>
          </p:cNvPr>
          <p:cNvSpPr/>
          <p:nvPr/>
        </p:nvSpPr>
        <p:spPr>
          <a:xfrm>
            <a:off x="5335397" y="4484405"/>
            <a:ext cx="2199992" cy="300649"/>
          </a:xfrm>
          <a:prstGeom prst="roundRect">
            <a:avLst/>
          </a:prstGeom>
          <a:solidFill>
            <a:srgbClr val="4CB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자바 프로그래밍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545F3E6D-6D01-4D59-BECE-D4F1A8056CCF}"/>
              </a:ext>
            </a:extLst>
          </p:cNvPr>
          <p:cNvSpPr/>
          <p:nvPr/>
        </p:nvSpPr>
        <p:spPr>
          <a:xfrm>
            <a:off x="5326307" y="4936432"/>
            <a:ext cx="2217472" cy="300649"/>
          </a:xfrm>
          <a:prstGeom prst="roundRect">
            <a:avLst/>
          </a:prstGeom>
          <a:solidFill>
            <a:srgbClr val="4CB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파이썬 프로그래밍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7B5BAEA7-4EA1-4649-AA81-8E82DA8C1DCB}"/>
              </a:ext>
            </a:extLst>
          </p:cNvPr>
          <p:cNvSpPr/>
          <p:nvPr/>
        </p:nvSpPr>
        <p:spPr>
          <a:xfrm>
            <a:off x="5326306" y="5876232"/>
            <a:ext cx="2217471" cy="300649"/>
          </a:xfrm>
          <a:prstGeom prst="roundRect">
            <a:avLst/>
          </a:prstGeom>
          <a:solidFill>
            <a:srgbClr val="4CB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빅데이터 시스템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BFA16F76-03DD-4D0A-85AC-804DB152D692}"/>
              </a:ext>
            </a:extLst>
          </p:cNvPr>
          <p:cNvSpPr/>
          <p:nvPr/>
        </p:nvSpPr>
        <p:spPr>
          <a:xfrm>
            <a:off x="5343787" y="5424205"/>
            <a:ext cx="2199993" cy="300649"/>
          </a:xfrm>
          <a:prstGeom prst="roundRect">
            <a:avLst/>
          </a:prstGeom>
          <a:solidFill>
            <a:srgbClr val="4CB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데이터베이스 활용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F0B714F-E5D4-47FD-8230-E9873FA0DEBE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779625" y="2018218"/>
            <a:ext cx="154499" cy="0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DD2BFC65-47A0-4BA6-894D-4843AB2FC762}"/>
              </a:ext>
            </a:extLst>
          </p:cNvPr>
          <p:cNvCxnSpPr>
            <a:cxnSpLocks/>
          </p:cNvCxnSpPr>
          <p:nvPr/>
        </p:nvCxnSpPr>
        <p:spPr>
          <a:xfrm>
            <a:off x="4781024" y="5326076"/>
            <a:ext cx="154499" cy="0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962D3918-EF31-4174-A492-2163C3DAD612}"/>
              </a:ext>
            </a:extLst>
          </p:cNvPr>
          <p:cNvCxnSpPr>
            <a:cxnSpLocks/>
          </p:cNvCxnSpPr>
          <p:nvPr/>
        </p:nvCxnSpPr>
        <p:spPr>
          <a:xfrm>
            <a:off x="6988012" y="2457769"/>
            <a:ext cx="154499" cy="0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782E4742-35D7-4A8D-86D2-82A65E217016}"/>
              </a:ext>
            </a:extLst>
          </p:cNvPr>
          <p:cNvCxnSpPr>
            <a:cxnSpLocks/>
          </p:cNvCxnSpPr>
          <p:nvPr/>
        </p:nvCxnSpPr>
        <p:spPr>
          <a:xfrm>
            <a:off x="7142511" y="1635853"/>
            <a:ext cx="0" cy="82921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A13CE68-46A4-401F-A652-E2430207BD78}"/>
              </a:ext>
            </a:extLst>
          </p:cNvPr>
          <p:cNvCxnSpPr>
            <a:cxnSpLocks/>
          </p:cNvCxnSpPr>
          <p:nvPr/>
        </p:nvCxnSpPr>
        <p:spPr>
          <a:xfrm>
            <a:off x="7142511" y="2461235"/>
            <a:ext cx="401274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D6B1E9D6-8EA4-47CC-A126-A99937ABFE7F}"/>
              </a:ext>
            </a:extLst>
          </p:cNvPr>
          <p:cNvCxnSpPr>
            <a:cxnSpLocks/>
          </p:cNvCxnSpPr>
          <p:nvPr/>
        </p:nvCxnSpPr>
        <p:spPr>
          <a:xfrm>
            <a:off x="7142511" y="1640512"/>
            <a:ext cx="401274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7E32CCB9-79B4-45E9-B875-466F55DF2C30}"/>
              </a:ext>
            </a:extLst>
          </p:cNvPr>
          <p:cNvSpPr/>
          <p:nvPr/>
        </p:nvSpPr>
        <p:spPr>
          <a:xfrm>
            <a:off x="7543785" y="1504619"/>
            <a:ext cx="1139518" cy="300649"/>
          </a:xfrm>
          <a:prstGeom prst="roundRect">
            <a:avLst/>
          </a:prstGeom>
          <a:solidFill>
            <a:schemeClr val="bg1"/>
          </a:solidFill>
          <a:ln>
            <a:solidFill>
              <a:srgbClr val="4CB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404040"/>
                </a:solidFill>
              </a:rPr>
              <a:t>로그아웃</a:t>
            </a:r>
            <a:endParaRPr lang="ko-KR" altLang="en-US" b="1" dirty="0">
              <a:solidFill>
                <a:srgbClr val="404040"/>
              </a:solidFill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AF0D3483-6E35-415C-BAA0-8D52D30641A6}"/>
              </a:ext>
            </a:extLst>
          </p:cNvPr>
          <p:cNvSpPr/>
          <p:nvPr/>
        </p:nvSpPr>
        <p:spPr>
          <a:xfrm>
            <a:off x="7543785" y="2302522"/>
            <a:ext cx="1139518" cy="300649"/>
          </a:xfrm>
          <a:prstGeom prst="roundRect">
            <a:avLst/>
          </a:prstGeom>
          <a:solidFill>
            <a:schemeClr val="bg1"/>
          </a:solidFill>
          <a:ln>
            <a:solidFill>
              <a:srgbClr val="4CB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404040"/>
                </a:solidFill>
              </a:rPr>
              <a:t>회원정보</a:t>
            </a: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C3AD7EB5-106B-41CC-AA27-AA422CDAB59D}"/>
              </a:ext>
            </a:extLst>
          </p:cNvPr>
          <p:cNvCxnSpPr>
            <a:cxnSpLocks/>
          </p:cNvCxnSpPr>
          <p:nvPr/>
        </p:nvCxnSpPr>
        <p:spPr>
          <a:xfrm>
            <a:off x="6988012" y="3048001"/>
            <a:ext cx="401274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9C92A834-A16D-4912-8BAB-9F8E2FB871D9}"/>
              </a:ext>
            </a:extLst>
          </p:cNvPr>
          <p:cNvCxnSpPr>
            <a:cxnSpLocks/>
          </p:cNvCxnSpPr>
          <p:nvPr/>
        </p:nvCxnSpPr>
        <p:spPr>
          <a:xfrm>
            <a:off x="6988012" y="3631914"/>
            <a:ext cx="401274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6A59862-6C31-4909-B424-E4A70A3015A9}"/>
              </a:ext>
            </a:extLst>
          </p:cNvPr>
          <p:cNvCxnSpPr>
            <a:cxnSpLocks/>
          </p:cNvCxnSpPr>
          <p:nvPr/>
        </p:nvCxnSpPr>
        <p:spPr>
          <a:xfrm>
            <a:off x="6988012" y="4204352"/>
            <a:ext cx="401274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791CF70A-C06A-4398-B6D8-098A1E258FF8}"/>
              </a:ext>
            </a:extLst>
          </p:cNvPr>
          <p:cNvSpPr/>
          <p:nvPr/>
        </p:nvSpPr>
        <p:spPr>
          <a:xfrm>
            <a:off x="7380903" y="2892404"/>
            <a:ext cx="2660035" cy="300649"/>
          </a:xfrm>
          <a:prstGeom prst="roundRect">
            <a:avLst/>
          </a:prstGeom>
          <a:solidFill>
            <a:schemeClr val="bg1"/>
          </a:solidFill>
          <a:ln>
            <a:solidFill>
              <a:srgbClr val="4CB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404040"/>
                </a:solidFill>
              </a:rPr>
              <a:t>질문 작성</a:t>
            </a:r>
            <a:r>
              <a:rPr lang="en-US" altLang="ko-KR" b="1" dirty="0">
                <a:solidFill>
                  <a:srgbClr val="404040"/>
                </a:solidFill>
              </a:rPr>
              <a:t>, </a:t>
            </a:r>
            <a:r>
              <a:rPr lang="ko-KR" altLang="en-US" b="1" dirty="0">
                <a:solidFill>
                  <a:srgbClr val="404040"/>
                </a:solidFill>
              </a:rPr>
              <a:t>수정</a:t>
            </a:r>
            <a:r>
              <a:rPr lang="en-US" altLang="ko-KR" b="1" dirty="0">
                <a:solidFill>
                  <a:srgbClr val="404040"/>
                </a:solidFill>
              </a:rPr>
              <a:t>, </a:t>
            </a:r>
            <a:r>
              <a:rPr lang="ko-KR" altLang="en-US" b="1" dirty="0">
                <a:solidFill>
                  <a:srgbClr val="404040"/>
                </a:solidFill>
              </a:rPr>
              <a:t>삭제</a:t>
            </a: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81712991-BBB7-4CC3-AEFB-99CE39B648A9}"/>
              </a:ext>
            </a:extLst>
          </p:cNvPr>
          <p:cNvSpPr/>
          <p:nvPr/>
        </p:nvSpPr>
        <p:spPr>
          <a:xfrm>
            <a:off x="7398362" y="3495800"/>
            <a:ext cx="2660038" cy="300649"/>
          </a:xfrm>
          <a:prstGeom prst="roundRect">
            <a:avLst/>
          </a:prstGeom>
          <a:solidFill>
            <a:schemeClr val="bg1"/>
          </a:solidFill>
          <a:ln>
            <a:solidFill>
              <a:srgbClr val="4CB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404040"/>
                </a:solidFill>
              </a:rPr>
              <a:t>공지글</a:t>
            </a:r>
            <a:r>
              <a:rPr lang="ko-KR" altLang="en-US" b="1" dirty="0">
                <a:solidFill>
                  <a:srgbClr val="404040"/>
                </a:solidFill>
              </a:rPr>
              <a:t> 작성</a:t>
            </a:r>
            <a:r>
              <a:rPr lang="en-US" altLang="ko-KR" b="1" dirty="0">
                <a:solidFill>
                  <a:srgbClr val="404040"/>
                </a:solidFill>
              </a:rPr>
              <a:t>, </a:t>
            </a:r>
            <a:r>
              <a:rPr lang="ko-KR" altLang="en-US" b="1" dirty="0">
                <a:solidFill>
                  <a:srgbClr val="404040"/>
                </a:solidFill>
              </a:rPr>
              <a:t>수정</a:t>
            </a:r>
            <a:r>
              <a:rPr lang="en-US" altLang="ko-KR" b="1" dirty="0">
                <a:solidFill>
                  <a:srgbClr val="404040"/>
                </a:solidFill>
              </a:rPr>
              <a:t>, </a:t>
            </a:r>
            <a:r>
              <a:rPr lang="ko-KR" altLang="en-US" b="1" dirty="0">
                <a:solidFill>
                  <a:srgbClr val="404040"/>
                </a:solidFill>
              </a:rPr>
              <a:t>삭제</a:t>
            </a: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0A7B30CB-3558-4AAA-A5B8-61B951E12D5F}"/>
              </a:ext>
            </a:extLst>
          </p:cNvPr>
          <p:cNvSpPr/>
          <p:nvPr/>
        </p:nvSpPr>
        <p:spPr>
          <a:xfrm>
            <a:off x="7398362" y="4067755"/>
            <a:ext cx="2660038" cy="300649"/>
          </a:xfrm>
          <a:prstGeom prst="roundRect">
            <a:avLst/>
          </a:prstGeom>
          <a:solidFill>
            <a:schemeClr val="bg1"/>
          </a:solidFill>
          <a:ln>
            <a:solidFill>
              <a:srgbClr val="4CB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404040"/>
                </a:solidFill>
              </a:rPr>
              <a:t>후기 작성</a:t>
            </a:r>
            <a:r>
              <a:rPr lang="en-US" altLang="ko-KR" b="1" dirty="0">
                <a:solidFill>
                  <a:srgbClr val="404040"/>
                </a:solidFill>
              </a:rPr>
              <a:t>, </a:t>
            </a:r>
            <a:r>
              <a:rPr lang="ko-KR" altLang="en-US" b="1" dirty="0">
                <a:solidFill>
                  <a:srgbClr val="404040"/>
                </a:solidFill>
              </a:rPr>
              <a:t>수정</a:t>
            </a:r>
            <a:r>
              <a:rPr lang="en-US" altLang="ko-KR" b="1" dirty="0">
                <a:solidFill>
                  <a:srgbClr val="404040"/>
                </a:solidFill>
              </a:rPr>
              <a:t>, </a:t>
            </a:r>
            <a:r>
              <a:rPr lang="ko-KR" altLang="en-US" b="1" dirty="0">
                <a:solidFill>
                  <a:srgbClr val="404040"/>
                </a:solidFill>
              </a:rPr>
              <a:t>삭제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15996B1-3C25-4FEE-8298-857048007067}"/>
              </a:ext>
            </a:extLst>
          </p:cNvPr>
          <p:cNvCxnSpPr>
            <a:cxnSpLocks/>
          </p:cNvCxnSpPr>
          <p:nvPr/>
        </p:nvCxnSpPr>
        <p:spPr>
          <a:xfrm>
            <a:off x="7535389" y="4645239"/>
            <a:ext cx="401274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1786F3A0-52EE-47B3-8262-2496F9A85FEA}"/>
              </a:ext>
            </a:extLst>
          </p:cNvPr>
          <p:cNvCxnSpPr>
            <a:cxnSpLocks/>
          </p:cNvCxnSpPr>
          <p:nvPr/>
        </p:nvCxnSpPr>
        <p:spPr>
          <a:xfrm>
            <a:off x="7543778" y="5081932"/>
            <a:ext cx="401274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9BF66E8C-2A0D-4AC0-B399-6CC0D7C17187}"/>
              </a:ext>
            </a:extLst>
          </p:cNvPr>
          <p:cNvCxnSpPr>
            <a:cxnSpLocks/>
          </p:cNvCxnSpPr>
          <p:nvPr/>
        </p:nvCxnSpPr>
        <p:spPr>
          <a:xfrm>
            <a:off x="7543777" y="5569353"/>
            <a:ext cx="401274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1FDDB4B3-EFF1-4CDB-9EB9-951B2EF7BB9A}"/>
              </a:ext>
            </a:extLst>
          </p:cNvPr>
          <p:cNvCxnSpPr>
            <a:cxnSpLocks/>
          </p:cNvCxnSpPr>
          <p:nvPr/>
        </p:nvCxnSpPr>
        <p:spPr>
          <a:xfrm>
            <a:off x="7543777" y="6026556"/>
            <a:ext cx="401274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247C8249-87BE-4203-8944-60737801D5CA}"/>
              </a:ext>
            </a:extLst>
          </p:cNvPr>
          <p:cNvSpPr/>
          <p:nvPr/>
        </p:nvSpPr>
        <p:spPr>
          <a:xfrm>
            <a:off x="7945050" y="4494081"/>
            <a:ext cx="1266061" cy="300649"/>
          </a:xfrm>
          <a:prstGeom prst="roundRect">
            <a:avLst/>
          </a:prstGeom>
          <a:solidFill>
            <a:schemeClr val="bg1"/>
          </a:solidFill>
          <a:ln>
            <a:solidFill>
              <a:srgbClr val="4CB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404040"/>
                </a:solidFill>
              </a:rPr>
              <a:t>강의 듣기</a:t>
            </a:r>
            <a:endParaRPr lang="ko-KR" altLang="en-US" b="1" dirty="0">
              <a:solidFill>
                <a:srgbClr val="404040"/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E1CE3A37-6168-4E74-B2D5-FDC43CC276E4}"/>
              </a:ext>
            </a:extLst>
          </p:cNvPr>
          <p:cNvSpPr/>
          <p:nvPr/>
        </p:nvSpPr>
        <p:spPr>
          <a:xfrm>
            <a:off x="7945050" y="4931608"/>
            <a:ext cx="1266061" cy="300649"/>
          </a:xfrm>
          <a:prstGeom prst="roundRect">
            <a:avLst/>
          </a:prstGeom>
          <a:solidFill>
            <a:schemeClr val="bg1"/>
          </a:solidFill>
          <a:ln>
            <a:solidFill>
              <a:srgbClr val="4CB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404040"/>
                </a:solidFill>
              </a:rPr>
              <a:t>강의 듣기</a:t>
            </a:r>
            <a:endParaRPr lang="ko-KR" altLang="en-US" b="1" dirty="0">
              <a:solidFill>
                <a:srgbClr val="404040"/>
              </a:solidFill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7816B285-7EF9-4F73-8622-EE856DD035C3}"/>
              </a:ext>
            </a:extLst>
          </p:cNvPr>
          <p:cNvSpPr/>
          <p:nvPr/>
        </p:nvSpPr>
        <p:spPr>
          <a:xfrm>
            <a:off x="7957089" y="5419029"/>
            <a:ext cx="1266061" cy="300649"/>
          </a:xfrm>
          <a:prstGeom prst="roundRect">
            <a:avLst/>
          </a:prstGeom>
          <a:solidFill>
            <a:schemeClr val="bg1"/>
          </a:solidFill>
          <a:ln>
            <a:solidFill>
              <a:srgbClr val="4CB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404040"/>
                </a:solidFill>
              </a:rPr>
              <a:t>강의 듣기</a:t>
            </a:r>
            <a:endParaRPr lang="ko-KR" altLang="en-US" b="1" dirty="0">
              <a:solidFill>
                <a:srgbClr val="404040"/>
              </a:solidFill>
            </a:endParaRP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1A064D62-B79B-4EB8-A71B-01ABFFF5675A}"/>
              </a:ext>
            </a:extLst>
          </p:cNvPr>
          <p:cNvSpPr/>
          <p:nvPr/>
        </p:nvSpPr>
        <p:spPr>
          <a:xfrm>
            <a:off x="7957087" y="5876232"/>
            <a:ext cx="1266061" cy="300649"/>
          </a:xfrm>
          <a:prstGeom prst="roundRect">
            <a:avLst/>
          </a:prstGeom>
          <a:solidFill>
            <a:schemeClr val="bg1"/>
          </a:solidFill>
          <a:ln>
            <a:solidFill>
              <a:srgbClr val="4CB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404040"/>
                </a:solidFill>
              </a:rPr>
              <a:t>강의 듣기</a:t>
            </a:r>
            <a:endParaRPr lang="ko-KR" altLang="en-US" b="1" dirty="0">
              <a:solidFill>
                <a:srgbClr val="404040"/>
              </a:solidFill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5CA6E9FC-841A-4AD8-907C-6B1E11E3E94D}"/>
              </a:ext>
            </a:extLst>
          </p:cNvPr>
          <p:cNvSpPr/>
          <p:nvPr/>
        </p:nvSpPr>
        <p:spPr>
          <a:xfrm>
            <a:off x="10442212" y="2888211"/>
            <a:ext cx="727903" cy="300649"/>
          </a:xfrm>
          <a:prstGeom prst="roundRect">
            <a:avLst/>
          </a:prstGeom>
          <a:solidFill>
            <a:srgbClr val="4CB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답글</a:t>
            </a: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42531F58-E81A-4620-A69E-BCE9F4979B6E}"/>
              </a:ext>
            </a:extLst>
          </p:cNvPr>
          <p:cNvCxnSpPr>
            <a:cxnSpLocks/>
          </p:cNvCxnSpPr>
          <p:nvPr/>
        </p:nvCxnSpPr>
        <p:spPr>
          <a:xfrm>
            <a:off x="10040938" y="3038535"/>
            <a:ext cx="401274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A56959C2-C2E1-4F6F-8461-CCDB38D17E2E}"/>
              </a:ext>
            </a:extLst>
          </p:cNvPr>
          <p:cNvCxnSpPr>
            <a:cxnSpLocks/>
          </p:cNvCxnSpPr>
          <p:nvPr/>
        </p:nvCxnSpPr>
        <p:spPr>
          <a:xfrm>
            <a:off x="10058400" y="3631914"/>
            <a:ext cx="401274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88B9EE36-0D03-4C8A-B13A-EC618C91125C}"/>
              </a:ext>
            </a:extLst>
          </p:cNvPr>
          <p:cNvCxnSpPr>
            <a:cxnSpLocks/>
          </p:cNvCxnSpPr>
          <p:nvPr/>
        </p:nvCxnSpPr>
        <p:spPr>
          <a:xfrm>
            <a:off x="10058400" y="4204352"/>
            <a:ext cx="401274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547ADC39-D5DB-4011-9BD1-C0D45D16D16D}"/>
              </a:ext>
            </a:extLst>
          </p:cNvPr>
          <p:cNvSpPr/>
          <p:nvPr/>
        </p:nvSpPr>
        <p:spPr>
          <a:xfrm>
            <a:off x="10459674" y="4050537"/>
            <a:ext cx="727903" cy="300649"/>
          </a:xfrm>
          <a:prstGeom prst="roundRect">
            <a:avLst/>
          </a:prstGeom>
          <a:solidFill>
            <a:srgbClr val="4CB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답글</a:t>
            </a: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1325E21B-EB05-4A71-8E61-5E2EEC36F165}"/>
              </a:ext>
            </a:extLst>
          </p:cNvPr>
          <p:cNvSpPr/>
          <p:nvPr/>
        </p:nvSpPr>
        <p:spPr>
          <a:xfrm>
            <a:off x="10459674" y="3495800"/>
            <a:ext cx="727903" cy="300649"/>
          </a:xfrm>
          <a:prstGeom prst="roundRect">
            <a:avLst/>
          </a:prstGeom>
          <a:solidFill>
            <a:srgbClr val="4CB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답글</a:t>
            </a: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CD0486BE-4BE3-4DBA-A150-85875715E940}"/>
              </a:ext>
            </a:extLst>
          </p:cNvPr>
          <p:cNvCxnSpPr>
            <a:cxnSpLocks/>
          </p:cNvCxnSpPr>
          <p:nvPr/>
        </p:nvCxnSpPr>
        <p:spPr>
          <a:xfrm>
            <a:off x="8843830" y="1895149"/>
            <a:ext cx="0" cy="573688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4D655561-DC08-4E9A-872C-BC326F783BBB}"/>
              </a:ext>
            </a:extLst>
          </p:cNvPr>
          <p:cNvCxnSpPr>
            <a:cxnSpLocks/>
          </p:cNvCxnSpPr>
          <p:nvPr/>
        </p:nvCxnSpPr>
        <p:spPr>
          <a:xfrm>
            <a:off x="8683303" y="2465068"/>
            <a:ext cx="555773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9C4E62C1-43CF-48A4-A624-21B355139C0E}"/>
              </a:ext>
            </a:extLst>
          </p:cNvPr>
          <p:cNvCxnSpPr>
            <a:cxnSpLocks/>
          </p:cNvCxnSpPr>
          <p:nvPr/>
        </p:nvCxnSpPr>
        <p:spPr>
          <a:xfrm>
            <a:off x="8830263" y="1903689"/>
            <a:ext cx="401274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EDD09417-D18A-47DE-A8D7-C1195C791611}"/>
              </a:ext>
            </a:extLst>
          </p:cNvPr>
          <p:cNvSpPr/>
          <p:nvPr/>
        </p:nvSpPr>
        <p:spPr>
          <a:xfrm>
            <a:off x="9239076" y="1755636"/>
            <a:ext cx="1870435" cy="300649"/>
          </a:xfrm>
          <a:prstGeom prst="roundRect">
            <a:avLst/>
          </a:prstGeom>
          <a:solidFill>
            <a:srgbClr val="4CB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회원 탈퇴</a:t>
            </a: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6546EDDA-953A-4CD9-AE6F-669EC5456CA9}"/>
              </a:ext>
            </a:extLst>
          </p:cNvPr>
          <p:cNvSpPr/>
          <p:nvPr/>
        </p:nvSpPr>
        <p:spPr>
          <a:xfrm>
            <a:off x="9239067" y="2299056"/>
            <a:ext cx="1870435" cy="300649"/>
          </a:xfrm>
          <a:prstGeom prst="roundRect">
            <a:avLst/>
          </a:prstGeom>
          <a:solidFill>
            <a:srgbClr val="4CB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회원정보 변경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1628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399FCF3-11FF-4BBA-82BD-6BCC9C512038}"/>
              </a:ext>
            </a:extLst>
          </p:cNvPr>
          <p:cNvSpPr/>
          <p:nvPr/>
        </p:nvSpPr>
        <p:spPr>
          <a:xfrm>
            <a:off x="1752600" y="333768"/>
            <a:ext cx="10172700" cy="6190465"/>
          </a:xfrm>
          <a:prstGeom prst="roundRect">
            <a:avLst>
              <a:gd name="adj" fmla="val 1193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400" b="1" dirty="0">
              <a:solidFill>
                <a:srgbClr val="404040"/>
              </a:solidFill>
              <a:latin typeface="+mj-lt"/>
            </a:endParaRPr>
          </a:p>
        </p:txBody>
      </p:sp>
      <p:sp>
        <p:nvSpPr>
          <p:cNvPr id="22" name="사각형: 둥근 위쪽 모서리 21">
            <a:extLst>
              <a:ext uri="{FF2B5EF4-FFF2-40B4-BE49-F238E27FC236}">
                <a16:creationId xmlns:a16="http://schemas.microsoft.com/office/drawing/2014/main" id="{4F791733-F374-43C4-9D2E-6C1CD79FCD5B}"/>
              </a:ext>
            </a:extLst>
          </p:cNvPr>
          <p:cNvSpPr/>
          <p:nvPr/>
        </p:nvSpPr>
        <p:spPr>
          <a:xfrm>
            <a:off x="175677" y="341407"/>
            <a:ext cx="1414998" cy="806952"/>
          </a:xfrm>
          <a:prstGeom prst="round2SameRect">
            <a:avLst>
              <a:gd name="adj1" fmla="val 6362"/>
              <a:gd name="adj2" fmla="val 0"/>
            </a:avLst>
          </a:prstGeom>
          <a:solidFill>
            <a:srgbClr val="E6F4F4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30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</a:p>
        </p:txBody>
      </p:sp>
      <p:sp>
        <p:nvSpPr>
          <p:cNvPr id="23" name="사각형: 둥근 위쪽 모서리 22">
            <a:extLst>
              <a:ext uri="{FF2B5EF4-FFF2-40B4-BE49-F238E27FC236}">
                <a16:creationId xmlns:a16="http://schemas.microsoft.com/office/drawing/2014/main" id="{4194C997-39B3-45D4-9CBE-3BC8456D11FD}"/>
              </a:ext>
            </a:extLst>
          </p:cNvPr>
          <p:cNvSpPr/>
          <p:nvPr/>
        </p:nvSpPr>
        <p:spPr>
          <a:xfrm>
            <a:off x="175677" y="1152323"/>
            <a:ext cx="1414998" cy="41111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목표와 개발 환경</a:t>
            </a:r>
          </a:p>
        </p:txBody>
      </p:sp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id="{B83B2D3E-FB21-45A2-9BF9-AD8F7D534E82}"/>
              </a:ext>
            </a:extLst>
          </p:cNvPr>
          <p:cNvSpPr/>
          <p:nvPr/>
        </p:nvSpPr>
        <p:spPr>
          <a:xfrm>
            <a:off x="175677" y="2963264"/>
            <a:ext cx="1414998" cy="352425"/>
          </a:xfrm>
          <a:prstGeom prst="round2SameRect">
            <a:avLst>
              <a:gd name="adj1" fmla="val 0"/>
              <a:gd name="adj2" fmla="val 17912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소감</a:t>
            </a: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4868FF23-A69E-4096-A85F-2821A9FA8FA7}"/>
              </a:ext>
            </a:extLst>
          </p:cNvPr>
          <p:cNvSpPr/>
          <p:nvPr/>
        </p:nvSpPr>
        <p:spPr>
          <a:xfrm>
            <a:off x="175678" y="1914465"/>
            <a:ext cx="1414998" cy="35802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DB </a:t>
            </a:r>
            <a:r>
              <a:rPr lang="ko-KR" altLang="en-US" sz="1200" b="1" dirty="0">
                <a:solidFill>
                  <a:prstClr val="white"/>
                </a:solidFill>
              </a:rPr>
              <a:t>구성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EEA53B-94E0-4235-9B02-4E99A6762AAD}"/>
              </a:ext>
            </a:extLst>
          </p:cNvPr>
          <p:cNvGrpSpPr/>
          <p:nvPr/>
        </p:nvGrpSpPr>
        <p:grpSpPr>
          <a:xfrm>
            <a:off x="221942" y="1008535"/>
            <a:ext cx="74027" cy="267814"/>
            <a:chOff x="366972" y="527937"/>
            <a:chExt cx="74027" cy="267814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5ED584B-9283-4443-9A3E-985A35FC6DCC}"/>
                </a:ext>
              </a:extLst>
            </p:cNvPr>
            <p:cNvSpPr/>
            <p:nvPr/>
          </p:nvSpPr>
          <p:spPr>
            <a:xfrm>
              <a:off x="368999" y="527937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6536B8E-37E5-4F3C-86F9-D521045FD597}"/>
                </a:ext>
              </a:extLst>
            </p:cNvPr>
            <p:cNvSpPr/>
            <p:nvPr/>
          </p:nvSpPr>
          <p:spPr>
            <a:xfrm>
              <a:off x="366972" y="723751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C6977BD-8BFA-429B-8EE2-D862EBF9757B}"/>
                </a:ext>
              </a:extLst>
            </p:cNvPr>
            <p:cNvSpPr/>
            <p:nvPr/>
          </p:nvSpPr>
          <p:spPr>
            <a:xfrm>
              <a:off x="388572" y="552703"/>
              <a:ext cx="252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E5CA9CA-B088-44EB-81FD-94B4CD3EFAD0}"/>
              </a:ext>
            </a:extLst>
          </p:cNvPr>
          <p:cNvGrpSpPr/>
          <p:nvPr/>
        </p:nvGrpSpPr>
        <p:grpSpPr>
          <a:xfrm>
            <a:off x="1458363" y="1008535"/>
            <a:ext cx="74027" cy="267814"/>
            <a:chOff x="366972" y="527937"/>
            <a:chExt cx="74027" cy="26781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7B16FAF-1345-4E0B-A578-4D6F94BD1F52}"/>
                </a:ext>
              </a:extLst>
            </p:cNvPr>
            <p:cNvSpPr/>
            <p:nvPr/>
          </p:nvSpPr>
          <p:spPr>
            <a:xfrm>
              <a:off x="368999" y="527937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4657586-939D-4F6D-8560-05848DF46D3A}"/>
                </a:ext>
              </a:extLst>
            </p:cNvPr>
            <p:cNvSpPr/>
            <p:nvPr/>
          </p:nvSpPr>
          <p:spPr>
            <a:xfrm>
              <a:off x="366972" y="723751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96D7645-6A58-4558-A875-7067F7C64E9B}"/>
                </a:ext>
              </a:extLst>
            </p:cNvPr>
            <p:cNvSpPr/>
            <p:nvPr/>
          </p:nvSpPr>
          <p:spPr>
            <a:xfrm>
              <a:off x="388572" y="552703"/>
              <a:ext cx="252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5E8DC0D-0EAC-44D5-BEAC-B386D57701CF}"/>
              </a:ext>
            </a:extLst>
          </p:cNvPr>
          <p:cNvSpPr/>
          <p:nvPr/>
        </p:nvSpPr>
        <p:spPr>
          <a:xfrm>
            <a:off x="433335" y="435874"/>
            <a:ext cx="900964" cy="249926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프로젝트</a:t>
            </a:r>
          </a:p>
        </p:txBody>
      </p:sp>
      <p:sp>
        <p:nvSpPr>
          <p:cNvPr id="35" name="사각형: 둥근 위쪽 모서리 34">
            <a:extLst>
              <a:ext uri="{FF2B5EF4-FFF2-40B4-BE49-F238E27FC236}">
                <a16:creationId xmlns:a16="http://schemas.microsoft.com/office/drawing/2014/main" id="{13CB5A11-BDBD-4C3C-A171-6044CAC882A9}"/>
              </a:ext>
            </a:extLst>
          </p:cNvPr>
          <p:cNvSpPr/>
          <p:nvPr/>
        </p:nvSpPr>
        <p:spPr>
          <a:xfrm>
            <a:off x="175677" y="1562214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구성</a:t>
            </a:r>
          </a:p>
        </p:txBody>
      </p:sp>
      <p:sp>
        <p:nvSpPr>
          <p:cNvPr id="46" name="사각형: 둥근 위쪽 모서리 45">
            <a:extLst>
              <a:ext uri="{FF2B5EF4-FFF2-40B4-BE49-F238E27FC236}">
                <a16:creationId xmlns:a16="http://schemas.microsoft.com/office/drawing/2014/main" id="{35382A30-5255-4188-88D1-05D87D67A242}"/>
              </a:ext>
            </a:extLst>
          </p:cNvPr>
          <p:cNvSpPr/>
          <p:nvPr/>
        </p:nvSpPr>
        <p:spPr>
          <a:xfrm>
            <a:off x="177075" y="2259899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업무 담당</a:t>
            </a:r>
          </a:p>
        </p:txBody>
      </p:sp>
      <p:sp>
        <p:nvSpPr>
          <p:cNvPr id="47" name="사각형: 둥근 위쪽 모서리 46">
            <a:extLst>
              <a:ext uri="{FF2B5EF4-FFF2-40B4-BE49-F238E27FC236}">
                <a16:creationId xmlns:a16="http://schemas.microsoft.com/office/drawing/2014/main" id="{5EFBBEC2-1BB3-485C-87C5-C280EBB0567B}"/>
              </a:ext>
            </a:extLst>
          </p:cNvPr>
          <p:cNvSpPr/>
          <p:nvPr/>
        </p:nvSpPr>
        <p:spPr>
          <a:xfrm>
            <a:off x="177075" y="2612237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주요 기능</a:t>
            </a:r>
          </a:p>
        </p:txBody>
      </p:sp>
      <p:sp>
        <p:nvSpPr>
          <p:cNvPr id="48" name="사각형: 둥근 위쪽 모서리 47">
            <a:extLst>
              <a:ext uri="{FF2B5EF4-FFF2-40B4-BE49-F238E27FC236}">
                <a16:creationId xmlns:a16="http://schemas.microsoft.com/office/drawing/2014/main" id="{DB4C7888-6480-43F8-99B6-BE51539278A5}"/>
              </a:ext>
            </a:extLst>
          </p:cNvPr>
          <p:cNvSpPr/>
          <p:nvPr/>
        </p:nvSpPr>
        <p:spPr>
          <a:xfrm>
            <a:off x="1752600" y="333768"/>
            <a:ext cx="10172700" cy="743254"/>
          </a:xfrm>
          <a:prstGeom prst="round2SameRect">
            <a:avLst/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600" b="1" kern="0" dirty="0">
                <a:solidFill>
                  <a:prstClr val="white"/>
                </a:solidFill>
              </a:rPr>
              <a:t>DB</a:t>
            </a:r>
            <a:r>
              <a:rPr lang="ko-KR" altLang="en-US" sz="3600" b="1" kern="0" dirty="0">
                <a:solidFill>
                  <a:prstClr val="white"/>
                </a:solidFill>
              </a:rPr>
              <a:t> 구성 </a:t>
            </a:r>
            <a:r>
              <a:rPr lang="en-US" altLang="ko-KR" sz="3600" b="1" kern="0" dirty="0">
                <a:solidFill>
                  <a:prstClr val="white"/>
                </a:solidFill>
              </a:rPr>
              <a:t>- </a:t>
            </a:r>
            <a:r>
              <a:rPr lang="en-US" altLang="ko-KR" sz="3600" b="1" kern="0" dirty="0" err="1">
                <a:solidFill>
                  <a:prstClr val="white"/>
                </a:solidFill>
              </a:rPr>
              <a:t>ERMaster</a:t>
            </a:r>
            <a:endParaRPr lang="ko-KR" altLang="en-US" sz="3600" b="1" kern="0" dirty="0">
              <a:solidFill>
                <a:prstClr val="white"/>
              </a:solidFill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285B1E0D-AA43-4AE9-B3EE-2B797C38D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672" y="1191040"/>
            <a:ext cx="8248464" cy="521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44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399FCF3-11FF-4BBA-82BD-6BCC9C512038}"/>
              </a:ext>
            </a:extLst>
          </p:cNvPr>
          <p:cNvSpPr/>
          <p:nvPr/>
        </p:nvSpPr>
        <p:spPr>
          <a:xfrm>
            <a:off x="1752600" y="333768"/>
            <a:ext cx="10172700" cy="6190465"/>
          </a:xfrm>
          <a:prstGeom prst="roundRect">
            <a:avLst>
              <a:gd name="adj" fmla="val 1193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400" b="1" dirty="0">
              <a:solidFill>
                <a:srgbClr val="404040"/>
              </a:solidFill>
              <a:latin typeface="+mj-lt"/>
            </a:endParaRPr>
          </a:p>
        </p:txBody>
      </p:sp>
      <p:sp>
        <p:nvSpPr>
          <p:cNvPr id="22" name="사각형: 둥근 위쪽 모서리 21">
            <a:extLst>
              <a:ext uri="{FF2B5EF4-FFF2-40B4-BE49-F238E27FC236}">
                <a16:creationId xmlns:a16="http://schemas.microsoft.com/office/drawing/2014/main" id="{4F791733-F374-43C4-9D2E-6C1CD79FCD5B}"/>
              </a:ext>
            </a:extLst>
          </p:cNvPr>
          <p:cNvSpPr/>
          <p:nvPr/>
        </p:nvSpPr>
        <p:spPr>
          <a:xfrm>
            <a:off x="175677" y="341407"/>
            <a:ext cx="1414998" cy="806952"/>
          </a:xfrm>
          <a:prstGeom prst="round2SameRect">
            <a:avLst>
              <a:gd name="adj1" fmla="val 6362"/>
              <a:gd name="adj2" fmla="val 0"/>
            </a:avLst>
          </a:prstGeom>
          <a:solidFill>
            <a:srgbClr val="E6F4F4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30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</a:p>
        </p:txBody>
      </p:sp>
      <p:sp>
        <p:nvSpPr>
          <p:cNvPr id="23" name="사각형: 둥근 위쪽 모서리 22">
            <a:extLst>
              <a:ext uri="{FF2B5EF4-FFF2-40B4-BE49-F238E27FC236}">
                <a16:creationId xmlns:a16="http://schemas.microsoft.com/office/drawing/2014/main" id="{4194C997-39B3-45D4-9CBE-3BC8456D11FD}"/>
              </a:ext>
            </a:extLst>
          </p:cNvPr>
          <p:cNvSpPr/>
          <p:nvPr/>
        </p:nvSpPr>
        <p:spPr>
          <a:xfrm>
            <a:off x="175677" y="1152323"/>
            <a:ext cx="1414998" cy="41111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목표와 개발 환경</a:t>
            </a:r>
          </a:p>
        </p:txBody>
      </p:sp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id="{B83B2D3E-FB21-45A2-9BF9-AD8F7D534E82}"/>
              </a:ext>
            </a:extLst>
          </p:cNvPr>
          <p:cNvSpPr/>
          <p:nvPr/>
        </p:nvSpPr>
        <p:spPr>
          <a:xfrm>
            <a:off x="175677" y="2963264"/>
            <a:ext cx="1414998" cy="352425"/>
          </a:xfrm>
          <a:prstGeom prst="round2SameRect">
            <a:avLst>
              <a:gd name="adj1" fmla="val 0"/>
              <a:gd name="adj2" fmla="val 17912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소감</a:t>
            </a: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4868FF23-A69E-4096-A85F-2821A9FA8FA7}"/>
              </a:ext>
            </a:extLst>
          </p:cNvPr>
          <p:cNvSpPr/>
          <p:nvPr/>
        </p:nvSpPr>
        <p:spPr>
          <a:xfrm>
            <a:off x="175678" y="2266803"/>
            <a:ext cx="1414998" cy="35802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업무 담당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EEA53B-94E0-4235-9B02-4E99A6762AAD}"/>
              </a:ext>
            </a:extLst>
          </p:cNvPr>
          <p:cNvGrpSpPr/>
          <p:nvPr/>
        </p:nvGrpSpPr>
        <p:grpSpPr>
          <a:xfrm>
            <a:off x="221942" y="1008535"/>
            <a:ext cx="74027" cy="267814"/>
            <a:chOff x="366972" y="527937"/>
            <a:chExt cx="74027" cy="267814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5ED584B-9283-4443-9A3E-985A35FC6DCC}"/>
                </a:ext>
              </a:extLst>
            </p:cNvPr>
            <p:cNvSpPr/>
            <p:nvPr/>
          </p:nvSpPr>
          <p:spPr>
            <a:xfrm>
              <a:off x="368999" y="527937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6536B8E-37E5-4F3C-86F9-D521045FD597}"/>
                </a:ext>
              </a:extLst>
            </p:cNvPr>
            <p:cNvSpPr/>
            <p:nvPr/>
          </p:nvSpPr>
          <p:spPr>
            <a:xfrm>
              <a:off x="366972" y="723751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C6977BD-8BFA-429B-8EE2-D862EBF9757B}"/>
                </a:ext>
              </a:extLst>
            </p:cNvPr>
            <p:cNvSpPr/>
            <p:nvPr/>
          </p:nvSpPr>
          <p:spPr>
            <a:xfrm>
              <a:off x="388572" y="552703"/>
              <a:ext cx="252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E5CA9CA-B088-44EB-81FD-94B4CD3EFAD0}"/>
              </a:ext>
            </a:extLst>
          </p:cNvPr>
          <p:cNvGrpSpPr/>
          <p:nvPr/>
        </p:nvGrpSpPr>
        <p:grpSpPr>
          <a:xfrm>
            <a:off x="1458363" y="1008535"/>
            <a:ext cx="74027" cy="267814"/>
            <a:chOff x="366972" y="527937"/>
            <a:chExt cx="74027" cy="26781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7B16FAF-1345-4E0B-A578-4D6F94BD1F52}"/>
                </a:ext>
              </a:extLst>
            </p:cNvPr>
            <p:cNvSpPr/>
            <p:nvPr/>
          </p:nvSpPr>
          <p:spPr>
            <a:xfrm>
              <a:off x="368999" y="527937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4657586-939D-4F6D-8560-05848DF46D3A}"/>
                </a:ext>
              </a:extLst>
            </p:cNvPr>
            <p:cNvSpPr/>
            <p:nvPr/>
          </p:nvSpPr>
          <p:spPr>
            <a:xfrm>
              <a:off x="366972" y="723751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96D7645-6A58-4558-A875-7067F7C64E9B}"/>
                </a:ext>
              </a:extLst>
            </p:cNvPr>
            <p:cNvSpPr/>
            <p:nvPr/>
          </p:nvSpPr>
          <p:spPr>
            <a:xfrm>
              <a:off x="388572" y="552703"/>
              <a:ext cx="252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5E8DC0D-0EAC-44D5-BEAC-B386D57701CF}"/>
              </a:ext>
            </a:extLst>
          </p:cNvPr>
          <p:cNvSpPr/>
          <p:nvPr/>
        </p:nvSpPr>
        <p:spPr>
          <a:xfrm>
            <a:off x="433335" y="435874"/>
            <a:ext cx="900964" cy="249926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프로젝트</a:t>
            </a:r>
          </a:p>
        </p:txBody>
      </p:sp>
      <p:sp>
        <p:nvSpPr>
          <p:cNvPr id="35" name="사각형: 둥근 위쪽 모서리 34">
            <a:extLst>
              <a:ext uri="{FF2B5EF4-FFF2-40B4-BE49-F238E27FC236}">
                <a16:creationId xmlns:a16="http://schemas.microsoft.com/office/drawing/2014/main" id="{13CB5A11-BDBD-4C3C-A171-6044CAC882A9}"/>
              </a:ext>
            </a:extLst>
          </p:cNvPr>
          <p:cNvSpPr/>
          <p:nvPr/>
        </p:nvSpPr>
        <p:spPr>
          <a:xfrm>
            <a:off x="175677" y="1562214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구성</a:t>
            </a:r>
          </a:p>
        </p:txBody>
      </p:sp>
      <p:sp>
        <p:nvSpPr>
          <p:cNvPr id="46" name="사각형: 둥근 위쪽 모서리 45">
            <a:extLst>
              <a:ext uri="{FF2B5EF4-FFF2-40B4-BE49-F238E27FC236}">
                <a16:creationId xmlns:a16="http://schemas.microsoft.com/office/drawing/2014/main" id="{35382A30-5255-4188-88D1-05D87D67A242}"/>
              </a:ext>
            </a:extLst>
          </p:cNvPr>
          <p:cNvSpPr/>
          <p:nvPr/>
        </p:nvSpPr>
        <p:spPr>
          <a:xfrm>
            <a:off x="177075" y="1915950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DB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구성</a:t>
            </a:r>
          </a:p>
        </p:txBody>
      </p:sp>
      <p:sp>
        <p:nvSpPr>
          <p:cNvPr id="47" name="사각형: 둥근 위쪽 모서리 46">
            <a:extLst>
              <a:ext uri="{FF2B5EF4-FFF2-40B4-BE49-F238E27FC236}">
                <a16:creationId xmlns:a16="http://schemas.microsoft.com/office/drawing/2014/main" id="{5EFBBEC2-1BB3-485C-87C5-C280EBB0567B}"/>
              </a:ext>
            </a:extLst>
          </p:cNvPr>
          <p:cNvSpPr/>
          <p:nvPr/>
        </p:nvSpPr>
        <p:spPr>
          <a:xfrm>
            <a:off x="177075" y="2612237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주요 기능</a:t>
            </a:r>
          </a:p>
        </p:txBody>
      </p:sp>
      <p:sp>
        <p:nvSpPr>
          <p:cNvPr id="48" name="사각형: 둥근 위쪽 모서리 47">
            <a:extLst>
              <a:ext uri="{FF2B5EF4-FFF2-40B4-BE49-F238E27FC236}">
                <a16:creationId xmlns:a16="http://schemas.microsoft.com/office/drawing/2014/main" id="{DB4C7888-6480-43F8-99B6-BE51539278A5}"/>
              </a:ext>
            </a:extLst>
          </p:cNvPr>
          <p:cNvSpPr/>
          <p:nvPr/>
        </p:nvSpPr>
        <p:spPr>
          <a:xfrm>
            <a:off x="1752600" y="333768"/>
            <a:ext cx="10172700" cy="743254"/>
          </a:xfrm>
          <a:prstGeom prst="round2SameRect">
            <a:avLst/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white"/>
                </a:solidFill>
              </a:rPr>
              <a:t>업무 담당</a:t>
            </a:r>
          </a:p>
        </p:txBody>
      </p:sp>
      <p:sp>
        <p:nvSpPr>
          <p:cNvPr id="21" name="사각형: 둥근 위쪽 모서리 20">
            <a:extLst>
              <a:ext uri="{FF2B5EF4-FFF2-40B4-BE49-F238E27FC236}">
                <a16:creationId xmlns:a16="http://schemas.microsoft.com/office/drawing/2014/main" id="{C23D0A2C-0856-4A77-B73F-DC2DB5BD39A0}"/>
              </a:ext>
            </a:extLst>
          </p:cNvPr>
          <p:cNvSpPr/>
          <p:nvPr/>
        </p:nvSpPr>
        <p:spPr>
          <a:xfrm>
            <a:off x="2285233" y="1702151"/>
            <a:ext cx="1772174" cy="478579"/>
          </a:xfrm>
          <a:prstGeom prst="round2SameRect">
            <a:avLst/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kern="0" dirty="0" err="1">
                <a:solidFill>
                  <a:prstClr val="white"/>
                </a:solidFill>
              </a:rPr>
              <a:t>전근우</a:t>
            </a:r>
            <a:endParaRPr lang="ko-KR" altLang="en-US" sz="2000" b="1" kern="0" dirty="0">
              <a:solidFill>
                <a:prstClr val="white"/>
              </a:solidFill>
            </a:endParaRPr>
          </a:p>
        </p:txBody>
      </p:sp>
      <p:sp>
        <p:nvSpPr>
          <p:cNvPr id="36" name="사각형: 둥근 위쪽 모서리 35">
            <a:extLst>
              <a:ext uri="{FF2B5EF4-FFF2-40B4-BE49-F238E27FC236}">
                <a16:creationId xmlns:a16="http://schemas.microsoft.com/office/drawing/2014/main" id="{4C95C6A1-5516-4920-99A4-697639E09BE7}"/>
              </a:ext>
            </a:extLst>
          </p:cNvPr>
          <p:cNvSpPr/>
          <p:nvPr/>
        </p:nvSpPr>
        <p:spPr>
          <a:xfrm>
            <a:off x="7014048" y="1702151"/>
            <a:ext cx="1772174" cy="478579"/>
          </a:xfrm>
          <a:prstGeom prst="round2SameRect">
            <a:avLst/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kern="0" dirty="0">
                <a:solidFill>
                  <a:prstClr val="white"/>
                </a:solidFill>
              </a:rPr>
              <a:t>김지훈</a:t>
            </a:r>
          </a:p>
        </p:txBody>
      </p:sp>
      <p:sp>
        <p:nvSpPr>
          <p:cNvPr id="37" name="사각형: 둥근 위쪽 모서리 36">
            <a:extLst>
              <a:ext uri="{FF2B5EF4-FFF2-40B4-BE49-F238E27FC236}">
                <a16:creationId xmlns:a16="http://schemas.microsoft.com/office/drawing/2014/main" id="{13A52934-015D-4F56-8E2C-5F0F689D4175}"/>
              </a:ext>
            </a:extLst>
          </p:cNvPr>
          <p:cNvSpPr/>
          <p:nvPr/>
        </p:nvSpPr>
        <p:spPr>
          <a:xfrm>
            <a:off x="4649640" y="1702151"/>
            <a:ext cx="1772174" cy="478579"/>
          </a:xfrm>
          <a:prstGeom prst="round2SameRect">
            <a:avLst/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kern="0" dirty="0" err="1">
                <a:solidFill>
                  <a:prstClr val="white"/>
                </a:solidFill>
              </a:rPr>
              <a:t>주윤찬</a:t>
            </a:r>
            <a:endParaRPr lang="ko-KR" altLang="en-US" sz="2000" b="1" kern="0" dirty="0">
              <a:solidFill>
                <a:prstClr val="white"/>
              </a:solidFill>
            </a:endParaRPr>
          </a:p>
        </p:txBody>
      </p:sp>
      <p:sp>
        <p:nvSpPr>
          <p:cNvPr id="38" name="사각형: 둥근 위쪽 모서리 37">
            <a:extLst>
              <a:ext uri="{FF2B5EF4-FFF2-40B4-BE49-F238E27FC236}">
                <a16:creationId xmlns:a16="http://schemas.microsoft.com/office/drawing/2014/main" id="{A93D73FF-CE31-467C-952B-850063078BDE}"/>
              </a:ext>
            </a:extLst>
          </p:cNvPr>
          <p:cNvSpPr/>
          <p:nvPr/>
        </p:nvSpPr>
        <p:spPr>
          <a:xfrm>
            <a:off x="9378456" y="1702151"/>
            <a:ext cx="1772174" cy="478579"/>
          </a:xfrm>
          <a:prstGeom prst="round2SameRect">
            <a:avLst/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kern="0" dirty="0">
                <a:solidFill>
                  <a:prstClr val="white"/>
                </a:solidFill>
              </a:rPr>
              <a:t>강수아</a:t>
            </a:r>
          </a:p>
        </p:txBody>
      </p:sp>
      <p:sp>
        <p:nvSpPr>
          <p:cNvPr id="39" name="사각형: 둥근 위쪽 모서리 38">
            <a:extLst>
              <a:ext uri="{FF2B5EF4-FFF2-40B4-BE49-F238E27FC236}">
                <a16:creationId xmlns:a16="http://schemas.microsoft.com/office/drawing/2014/main" id="{5CA556FA-A47A-474F-8449-A5E66B6F0672}"/>
              </a:ext>
            </a:extLst>
          </p:cNvPr>
          <p:cNvSpPr/>
          <p:nvPr/>
        </p:nvSpPr>
        <p:spPr>
          <a:xfrm>
            <a:off x="2285233" y="2180731"/>
            <a:ext cx="1772174" cy="2877830"/>
          </a:xfrm>
          <a:prstGeom prst="round2SameRect">
            <a:avLst>
              <a:gd name="adj1" fmla="val 0"/>
              <a:gd name="adj2" fmla="val 9865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● </a:t>
            </a: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공지게시판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3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글작성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3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글수정</a:t>
            </a:r>
            <a:r>
              <a:rPr lang="en-US" altLang="ko-KR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삭제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답글 작성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검색 기능 추가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● </a:t>
            </a: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강의목록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목록 작성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하이퍼링크를 사용한 바로가기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3" name="사각형: 둥근 위쪽 모서리 42">
            <a:extLst>
              <a:ext uri="{FF2B5EF4-FFF2-40B4-BE49-F238E27FC236}">
                <a16:creationId xmlns:a16="http://schemas.microsoft.com/office/drawing/2014/main" id="{A94A35DB-F2EB-4E3B-931B-26D95AFDE633}"/>
              </a:ext>
            </a:extLst>
          </p:cNvPr>
          <p:cNvSpPr/>
          <p:nvPr/>
        </p:nvSpPr>
        <p:spPr>
          <a:xfrm>
            <a:off x="4649640" y="2173740"/>
            <a:ext cx="1774863" cy="2877830"/>
          </a:xfrm>
          <a:prstGeom prst="round2SameRect">
            <a:avLst>
              <a:gd name="adj1" fmla="val 0"/>
              <a:gd name="adj2" fmla="val 9865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● </a:t>
            </a: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강의후기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리뷰게시판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3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글작성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3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글수정</a:t>
            </a:r>
            <a:r>
              <a:rPr lang="en-US" altLang="ko-KR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삭제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답글 작성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검색 기능 추가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4" name="사각형: 둥근 위쪽 모서리 43">
            <a:extLst>
              <a:ext uri="{FF2B5EF4-FFF2-40B4-BE49-F238E27FC236}">
                <a16:creationId xmlns:a16="http://schemas.microsoft.com/office/drawing/2014/main" id="{1F80CF17-0DAB-434E-8870-1EC7E256A2CD}"/>
              </a:ext>
            </a:extLst>
          </p:cNvPr>
          <p:cNvSpPr/>
          <p:nvPr/>
        </p:nvSpPr>
        <p:spPr>
          <a:xfrm>
            <a:off x="7015392" y="2180730"/>
            <a:ext cx="1770830" cy="2877830"/>
          </a:xfrm>
          <a:prstGeom prst="round2SameRect">
            <a:avLst>
              <a:gd name="adj1" fmla="val 0"/>
              <a:gd name="adj2" fmla="val 9865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● Q&amp;A</a:t>
            </a:r>
          </a:p>
          <a:p>
            <a:pPr marL="285750" indent="-285750">
              <a:buFontTx/>
              <a:buChar char="-"/>
            </a:pPr>
            <a:r>
              <a:rPr lang="en-US" altLang="ko-KR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Q&amp;A</a:t>
            </a: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게시판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문의내역 작성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3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글수정</a:t>
            </a:r>
            <a:r>
              <a:rPr lang="en-US" altLang="ko-KR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삭제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답글 작성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검색 기능 추가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5" name="사각형: 둥근 위쪽 모서리 44">
            <a:extLst>
              <a:ext uri="{FF2B5EF4-FFF2-40B4-BE49-F238E27FC236}">
                <a16:creationId xmlns:a16="http://schemas.microsoft.com/office/drawing/2014/main" id="{6A5E16A3-50BC-45B8-AB85-F4F8CE02C4DF}"/>
              </a:ext>
            </a:extLst>
          </p:cNvPr>
          <p:cNvSpPr/>
          <p:nvPr/>
        </p:nvSpPr>
        <p:spPr>
          <a:xfrm>
            <a:off x="9375767" y="2180816"/>
            <a:ext cx="1772174" cy="2877830"/>
          </a:xfrm>
          <a:prstGeom prst="round2SameRect">
            <a:avLst>
              <a:gd name="adj1" fmla="val 0"/>
              <a:gd name="adj2" fmla="val 9865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● </a:t>
            </a: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회원관리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로그인</a:t>
            </a:r>
            <a:r>
              <a:rPr lang="en-US" altLang="ko-KR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로그아웃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회원가입</a:t>
            </a:r>
            <a:r>
              <a:rPr lang="en-US" altLang="ko-KR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탈퇴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회원정보 수정</a:t>
            </a: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3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1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● CSS</a:t>
            </a:r>
          </a:p>
        </p:txBody>
      </p:sp>
    </p:spTree>
    <p:extLst>
      <p:ext uri="{BB962C8B-B14F-4D97-AF65-F5344CB8AC3E}">
        <p14:creationId xmlns:p14="http://schemas.microsoft.com/office/powerpoint/2010/main" val="47996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399FCF3-11FF-4BBA-82BD-6BCC9C512038}"/>
              </a:ext>
            </a:extLst>
          </p:cNvPr>
          <p:cNvSpPr/>
          <p:nvPr/>
        </p:nvSpPr>
        <p:spPr>
          <a:xfrm>
            <a:off x="1752600" y="333768"/>
            <a:ext cx="10172700" cy="6190465"/>
          </a:xfrm>
          <a:prstGeom prst="roundRect">
            <a:avLst>
              <a:gd name="adj" fmla="val 1193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400" b="1" dirty="0">
              <a:solidFill>
                <a:srgbClr val="404040"/>
              </a:solidFill>
              <a:latin typeface="+mj-lt"/>
            </a:endParaRPr>
          </a:p>
        </p:txBody>
      </p:sp>
      <p:sp>
        <p:nvSpPr>
          <p:cNvPr id="22" name="사각형: 둥근 위쪽 모서리 21">
            <a:extLst>
              <a:ext uri="{FF2B5EF4-FFF2-40B4-BE49-F238E27FC236}">
                <a16:creationId xmlns:a16="http://schemas.microsoft.com/office/drawing/2014/main" id="{4F791733-F374-43C4-9D2E-6C1CD79FCD5B}"/>
              </a:ext>
            </a:extLst>
          </p:cNvPr>
          <p:cNvSpPr/>
          <p:nvPr/>
        </p:nvSpPr>
        <p:spPr>
          <a:xfrm>
            <a:off x="175677" y="341407"/>
            <a:ext cx="1414998" cy="806952"/>
          </a:xfrm>
          <a:prstGeom prst="round2SameRect">
            <a:avLst>
              <a:gd name="adj1" fmla="val 6362"/>
              <a:gd name="adj2" fmla="val 0"/>
            </a:avLst>
          </a:prstGeom>
          <a:solidFill>
            <a:srgbClr val="E6F4F4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30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</a:p>
        </p:txBody>
      </p:sp>
      <p:sp>
        <p:nvSpPr>
          <p:cNvPr id="23" name="사각형: 둥근 위쪽 모서리 22">
            <a:extLst>
              <a:ext uri="{FF2B5EF4-FFF2-40B4-BE49-F238E27FC236}">
                <a16:creationId xmlns:a16="http://schemas.microsoft.com/office/drawing/2014/main" id="{4194C997-39B3-45D4-9CBE-3BC8456D11FD}"/>
              </a:ext>
            </a:extLst>
          </p:cNvPr>
          <p:cNvSpPr/>
          <p:nvPr/>
        </p:nvSpPr>
        <p:spPr>
          <a:xfrm>
            <a:off x="175677" y="1152323"/>
            <a:ext cx="1414998" cy="41111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목표와 개발 환경</a:t>
            </a:r>
          </a:p>
        </p:txBody>
      </p:sp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id="{B83B2D3E-FB21-45A2-9BF9-AD8F7D534E82}"/>
              </a:ext>
            </a:extLst>
          </p:cNvPr>
          <p:cNvSpPr/>
          <p:nvPr/>
        </p:nvSpPr>
        <p:spPr>
          <a:xfrm>
            <a:off x="175677" y="2963264"/>
            <a:ext cx="1414998" cy="352425"/>
          </a:xfrm>
          <a:prstGeom prst="round2SameRect">
            <a:avLst>
              <a:gd name="adj1" fmla="val 0"/>
              <a:gd name="adj2" fmla="val 17912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소감</a:t>
            </a: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4868FF23-A69E-4096-A85F-2821A9FA8FA7}"/>
              </a:ext>
            </a:extLst>
          </p:cNvPr>
          <p:cNvSpPr/>
          <p:nvPr/>
        </p:nvSpPr>
        <p:spPr>
          <a:xfrm>
            <a:off x="175678" y="2619141"/>
            <a:ext cx="1414998" cy="35802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prstClr val="white"/>
                </a:solidFill>
              </a:rPr>
              <a:t>주요 기능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EEA53B-94E0-4235-9B02-4E99A6762AAD}"/>
              </a:ext>
            </a:extLst>
          </p:cNvPr>
          <p:cNvGrpSpPr/>
          <p:nvPr/>
        </p:nvGrpSpPr>
        <p:grpSpPr>
          <a:xfrm>
            <a:off x="221942" y="1008535"/>
            <a:ext cx="74027" cy="267814"/>
            <a:chOff x="366972" y="527937"/>
            <a:chExt cx="74027" cy="267814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5ED584B-9283-4443-9A3E-985A35FC6DCC}"/>
                </a:ext>
              </a:extLst>
            </p:cNvPr>
            <p:cNvSpPr/>
            <p:nvPr/>
          </p:nvSpPr>
          <p:spPr>
            <a:xfrm>
              <a:off x="368999" y="527937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6536B8E-37E5-4F3C-86F9-D521045FD597}"/>
                </a:ext>
              </a:extLst>
            </p:cNvPr>
            <p:cNvSpPr/>
            <p:nvPr/>
          </p:nvSpPr>
          <p:spPr>
            <a:xfrm>
              <a:off x="366972" y="723751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C6977BD-8BFA-429B-8EE2-D862EBF9757B}"/>
                </a:ext>
              </a:extLst>
            </p:cNvPr>
            <p:cNvSpPr/>
            <p:nvPr/>
          </p:nvSpPr>
          <p:spPr>
            <a:xfrm>
              <a:off x="388572" y="552703"/>
              <a:ext cx="252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E5CA9CA-B088-44EB-81FD-94B4CD3EFAD0}"/>
              </a:ext>
            </a:extLst>
          </p:cNvPr>
          <p:cNvGrpSpPr/>
          <p:nvPr/>
        </p:nvGrpSpPr>
        <p:grpSpPr>
          <a:xfrm>
            <a:off x="1458363" y="1008535"/>
            <a:ext cx="74027" cy="267814"/>
            <a:chOff x="366972" y="527937"/>
            <a:chExt cx="74027" cy="26781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7B16FAF-1345-4E0B-A578-4D6F94BD1F52}"/>
                </a:ext>
              </a:extLst>
            </p:cNvPr>
            <p:cNvSpPr/>
            <p:nvPr/>
          </p:nvSpPr>
          <p:spPr>
            <a:xfrm>
              <a:off x="368999" y="527937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4657586-939D-4F6D-8560-05848DF46D3A}"/>
                </a:ext>
              </a:extLst>
            </p:cNvPr>
            <p:cNvSpPr/>
            <p:nvPr/>
          </p:nvSpPr>
          <p:spPr>
            <a:xfrm>
              <a:off x="366972" y="723751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96D7645-6A58-4558-A875-7067F7C64E9B}"/>
                </a:ext>
              </a:extLst>
            </p:cNvPr>
            <p:cNvSpPr/>
            <p:nvPr/>
          </p:nvSpPr>
          <p:spPr>
            <a:xfrm>
              <a:off x="388572" y="552703"/>
              <a:ext cx="25200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5E8DC0D-0EAC-44D5-BEAC-B386D57701CF}"/>
              </a:ext>
            </a:extLst>
          </p:cNvPr>
          <p:cNvSpPr/>
          <p:nvPr/>
        </p:nvSpPr>
        <p:spPr>
          <a:xfrm>
            <a:off x="433335" y="435874"/>
            <a:ext cx="900964" cy="249926"/>
          </a:xfrm>
          <a:prstGeom prst="roundRect">
            <a:avLst>
              <a:gd name="adj" fmla="val 50000"/>
            </a:avLst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프로젝트</a:t>
            </a:r>
          </a:p>
        </p:txBody>
      </p:sp>
      <p:sp>
        <p:nvSpPr>
          <p:cNvPr id="35" name="사각형: 둥근 위쪽 모서리 34">
            <a:extLst>
              <a:ext uri="{FF2B5EF4-FFF2-40B4-BE49-F238E27FC236}">
                <a16:creationId xmlns:a16="http://schemas.microsoft.com/office/drawing/2014/main" id="{13CB5A11-BDBD-4C3C-A171-6044CAC882A9}"/>
              </a:ext>
            </a:extLst>
          </p:cNvPr>
          <p:cNvSpPr/>
          <p:nvPr/>
        </p:nvSpPr>
        <p:spPr>
          <a:xfrm>
            <a:off x="175677" y="1562214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구성</a:t>
            </a:r>
          </a:p>
        </p:txBody>
      </p:sp>
      <p:sp>
        <p:nvSpPr>
          <p:cNvPr id="46" name="사각형: 둥근 위쪽 모서리 45">
            <a:extLst>
              <a:ext uri="{FF2B5EF4-FFF2-40B4-BE49-F238E27FC236}">
                <a16:creationId xmlns:a16="http://schemas.microsoft.com/office/drawing/2014/main" id="{35382A30-5255-4188-88D1-05D87D67A242}"/>
              </a:ext>
            </a:extLst>
          </p:cNvPr>
          <p:cNvSpPr/>
          <p:nvPr/>
        </p:nvSpPr>
        <p:spPr>
          <a:xfrm>
            <a:off x="176838" y="1915950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DB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구성</a:t>
            </a:r>
          </a:p>
        </p:txBody>
      </p:sp>
      <p:sp>
        <p:nvSpPr>
          <p:cNvPr id="47" name="사각형: 둥근 위쪽 모서리 46">
            <a:extLst>
              <a:ext uri="{FF2B5EF4-FFF2-40B4-BE49-F238E27FC236}">
                <a16:creationId xmlns:a16="http://schemas.microsoft.com/office/drawing/2014/main" id="{5EFBBEC2-1BB3-485C-87C5-C280EBB0567B}"/>
              </a:ext>
            </a:extLst>
          </p:cNvPr>
          <p:cNvSpPr/>
          <p:nvPr/>
        </p:nvSpPr>
        <p:spPr>
          <a:xfrm>
            <a:off x="176838" y="2268288"/>
            <a:ext cx="1414998" cy="3524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업무 담당</a:t>
            </a:r>
          </a:p>
        </p:txBody>
      </p:sp>
      <p:sp>
        <p:nvSpPr>
          <p:cNvPr id="48" name="사각형: 둥근 위쪽 모서리 47">
            <a:extLst>
              <a:ext uri="{FF2B5EF4-FFF2-40B4-BE49-F238E27FC236}">
                <a16:creationId xmlns:a16="http://schemas.microsoft.com/office/drawing/2014/main" id="{DB4C7888-6480-43F8-99B6-BE51539278A5}"/>
              </a:ext>
            </a:extLst>
          </p:cNvPr>
          <p:cNvSpPr/>
          <p:nvPr/>
        </p:nvSpPr>
        <p:spPr>
          <a:xfrm>
            <a:off x="1752600" y="333768"/>
            <a:ext cx="10172700" cy="743254"/>
          </a:xfrm>
          <a:prstGeom prst="round2SameRect">
            <a:avLst/>
          </a:prstGeom>
          <a:solidFill>
            <a:srgbClr val="4CB1AB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white"/>
                </a:solidFill>
              </a:rPr>
              <a:t>주요 기능 </a:t>
            </a:r>
            <a:r>
              <a:rPr lang="en-US" altLang="ko-KR" sz="3600" b="1" kern="0" dirty="0">
                <a:solidFill>
                  <a:prstClr val="white"/>
                </a:solidFill>
              </a:rPr>
              <a:t>– </a:t>
            </a:r>
            <a:r>
              <a:rPr lang="ko-KR" altLang="en-US" sz="3600" b="1" kern="0" dirty="0">
                <a:solidFill>
                  <a:prstClr val="white"/>
                </a:solidFill>
              </a:rPr>
              <a:t>홈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92EEC4A-E86D-444B-B156-6A70BF07E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903" y="1360700"/>
            <a:ext cx="8771466" cy="4841692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A7FF2AEA-E208-45DF-BCD5-534D68009C4C}"/>
              </a:ext>
            </a:extLst>
          </p:cNvPr>
          <p:cNvSpPr/>
          <p:nvPr/>
        </p:nvSpPr>
        <p:spPr>
          <a:xfrm>
            <a:off x="4395939" y="2347544"/>
            <a:ext cx="6350357" cy="2987853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119">
            <a:extLst>
              <a:ext uri="{FF2B5EF4-FFF2-40B4-BE49-F238E27FC236}">
                <a16:creationId xmlns:a16="http://schemas.microsoft.com/office/drawing/2014/main" id="{2422294F-D14A-40DB-A872-0111B6FAA791}"/>
              </a:ext>
            </a:extLst>
          </p:cNvPr>
          <p:cNvSpPr/>
          <p:nvPr/>
        </p:nvSpPr>
        <p:spPr>
          <a:xfrm>
            <a:off x="3025856" y="1505830"/>
            <a:ext cx="2542564" cy="643335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</a:rPr>
              <a:t>로고를 클릭할 때마다 홈화면으로</a:t>
            </a:r>
            <a:endParaRPr lang="en-US" altLang="ko-KR" sz="1200" b="1" dirty="0">
              <a:solidFill>
                <a:srgbClr val="404040"/>
              </a:solidFill>
            </a:endParaRPr>
          </a:p>
          <a:p>
            <a:pPr algn="ctr"/>
            <a:r>
              <a:rPr lang="ko-KR" altLang="en-US" sz="1200" b="1" dirty="0">
                <a:solidFill>
                  <a:srgbClr val="404040"/>
                </a:solidFill>
              </a:rPr>
              <a:t>돌아올 수 있게 설정</a:t>
            </a:r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CCAA2492-E3A8-46BF-89C2-919E4A679E36}"/>
              </a:ext>
            </a:extLst>
          </p:cNvPr>
          <p:cNvSpPr/>
          <p:nvPr/>
        </p:nvSpPr>
        <p:spPr>
          <a:xfrm rot="10800000" flipH="1">
            <a:off x="5650340" y="1852870"/>
            <a:ext cx="283604" cy="2040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03DECA21-B5A9-4A98-A1D1-2A3DE0C517D6}"/>
              </a:ext>
            </a:extLst>
          </p:cNvPr>
          <p:cNvSpPr/>
          <p:nvPr/>
        </p:nvSpPr>
        <p:spPr>
          <a:xfrm rot="10800000" flipH="1">
            <a:off x="5309189" y="5485491"/>
            <a:ext cx="283604" cy="2040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6CBC2D88-1D25-427E-AB5F-37AF275A7926}"/>
              </a:ext>
            </a:extLst>
          </p:cNvPr>
          <p:cNvSpPr/>
          <p:nvPr/>
        </p:nvSpPr>
        <p:spPr>
          <a:xfrm rot="5400000" flipH="1">
            <a:off x="3250826" y="3423986"/>
            <a:ext cx="283604" cy="2040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B98EAC62-77C0-4418-A8F1-22DDEEA01229}"/>
              </a:ext>
            </a:extLst>
          </p:cNvPr>
          <p:cNvSpPr/>
          <p:nvPr/>
        </p:nvSpPr>
        <p:spPr>
          <a:xfrm flipH="1">
            <a:off x="10746296" y="1378539"/>
            <a:ext cx="283604" cy="2040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8C7715A7-7CD7-4D56-B060-6C0FE31B596B}"/>
              </a:ext>
            </a:extLst>
          </p:cNvPr>
          <p:cNvSpPr/>
          <p:nvPr/>
        </p:nvSpPr>
        <p:spPr>
          <a:xfrm rot="5400000" flipH="1">
            <a:off x="9234215" y="5431767"/>
            <a:ext cx="283604" cy="2040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119">
            <a:extLst>
              <a:ext uri="{FF2B5EF4-FFF2-40B4-BE49-F238E27FC236}">
                <a16:creationId xmlns:a16="http://schemas.microsoft.com/office/drawing/2014/main" id="{642DD03B-F4F6-416D-8D5F-ECF8237A980C}"/>
              </a:ext>
            </a:extLst>
          </p:cNvPr>
          <p:cNvSpPr/>
          <p:nvPr/>
        </p:nvSpPr>
        <p:spPr>
          <a:xfrm>
            <a:off x="3103710" y="3750722"/>
            <a:ext cx="588298" cy="347986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</a:rPr>
              <a:t>LEFT</a:t>
            </a:r>
            <a:endParaRPr lang="ko-KR" altLang="en-US" sz="1200" b="1" dirty="0">
              <a:solidFill>
                <a:srgbClr val="404040"/>
              </a:solidFill>
            </a:endParaRPr>
          </a:p>
        </p:txBody>
      </p:sp>
      <p:sp>
        <p:nvSpPr>
          <p:cNvPr id="60" name="모서리가 둥근 직사각형 119">
            <a:extLst>
              <a:ext uri="{FF2B5EF4-FFF2-40B4-BE49-F238E27FC236}">
                <a16:creationId xmlns:a16="http://schemas.microsoft.com/office/drawing/2014/main" id="{36B1B8A1-A0CA-4B49-A6C2-BF9278089EFC}"/>
              </a:ext>
            </a:extLst>
          </p:cNvPr>
          <p:cNvSpPr/>
          <p:nvPr/>
        </p:nvSpPr>
        <p:spPr>
          <a:xfrm>
            <a:off x="11108925" y="1311461"/>
            <a:ext cx="526605" cy="347986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</a:rPr>
              <a:t>TOP</a:t>
            </a:r>
            <a:endParaRPr lang="ko-KR" altLang="en-US" sz="1200" b="1" dirty="0">
              <a:solidFill>
                <a:srgbClr val="404040"/>
              </a:solidFill>
            </a:endParaRPr>
          </a:p>
        </p:txBody>
      </p:sp>
      <p:sp>
        <p:nvSpPr>
          <p:cNvPr id="61" name="모서리가 둥근 직사각형 119">
            <a:extLst>
              <a:ext uri="{FF2B5EF4-FFF2-40B4-BE49-F238E27FC236}">
                <a16:creationId xmlns:a16="http://schemas.microsoft.com/office/drawing/2014/main" id="{619DFB51-5BC0-4B12-B9FB-C809F29E95AD}"/>
              </a:ext>
            </a:extLst>
          </p:cNvPr>
          <p:cNvSpPr/>
          <p:nvPr/>
        </p:nvSpPr>
        <p:spPr>
          <a:xfrm>
            <a:off x="8122934" y="5753409"/>
            <a:ext cx="3305515" cy="568832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rgbClr val="404040"/>
                </a:solidFill>
              </a:rPr>
              <a:t>MAIN</a:t>
            </a:r>
            <a:r>
              <a:rPr lang="ko-KR" altLang="en-US" sz="1200" b="1" dirty="0">
                <a:solidFill>
                  <a:srgbClr val="404040"/>
                </a:solidFill>
              </a:rPr>
              <a:t>동적 배치</a:t>
            </a:r>
            <a:r>
              <a:rPr lang="en-US" altLang="ko-KR" sz="1200" b="1" dirty="0">
                <a:solidFill>
                  <a:srgbClr val="404040"/>
                </a:solidFill>
              </a:rPr>
              <a:t>(template)</a:t>
            </a:r>
            <a:r>
              <a:rPr lang="ko-KR" altLang="en-US" sz="1200" b="1" dirty="0">
                <a:solidFill>
                  <a:srgbClr val="404040"/>
                </a:solidFill>
              </a:rPr>
              <a:t>로 </a:t>
            </a:r>
            <a:r>
              <a:rPr lang="en-US" altLang="ko-KR" sz="1200" b="1" dirty="0">
                <a:solidFill>
                  <a:srgbClr val="404040"/>
                </a:solidFill>
              </a:rPr>
              <a:t>main </a:t>
            </a:r>
            <a:r>
              <a:rPr lang="ko-KR" altLang="en-US" sz="1200" b="1" dirty="0">
                <a:solidFill>
                  <a:srgbClr val="404040"/>
                </a:solidFill>
              </a:rPr>
              <a:t>화면만 바뀌게 설정</a:t>
            </a:r>
          </a:p>
        </p:txBody>
      </p:sp>
      <p:sp>
        <p:nvSpPr>
          <p:cNvPr id="63" name="모서리가 둥근 직사각형 119">
            <a:extLst>
              <a:ext uri="{FF2B5EF4-FFF2-40B4-BE49-F238E27FC236}">
                <a16:creationId xmlns:a16="http://schemas.microsoft.com/office/drawing/2014/main" id="{563F5610-B167-4A5B-8C70-847D6BE3EE6D}"/>
              </a:ext>
            </a:extLst>
          </p:cNvPr>
          <p:cNvSpPr/>
          <p:nvPr/>
        </p:nvSpPr>
        <p:spPr>
          <a:xfrm>
            <a:off x="4276842" y="5420908"/>
            <a:ext cx="922167" cy="347986"/>
          </a:xfrm>
          <a:prstGeom prst="roundRect">
            <a:avLst/>
          </a:prstGeom>
          <a:solidFill>
            <a:schemeClr val="bg1">
              <a:alpha val="31000"/>
            </a:schemeClr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</a:rPr>
              <a:t>BOTTOM</a:t>
            </a:r>
            <a:endParaRPr lang="ko-KR" altLang="en-US" sz="12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520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1089</Words>
  <Application>Microsoft Office PowerPoint</Application>
  <PresentationFormat>와이드스크린</PresentationFormat>
  <Paragraphs>405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강 세종</cp:lastModifiedBy>
  <cp:revision>3</cp:revision>
  <dcterms:created xsi:type="dcterms:W3CDTF">2022-01-13T06:18:56Z</dcterms:created>
  <dcterms:modified xsi:type="dcterms:W3CDTF">2022-03-03T05:57:26Z</dcterms:modified>
</cp:coreProperties>
</file>