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0"/>
  </p:notesMasterIdLst>
  <p:sldIdLst>
    <p:sldId id="257" r:id="rId2"/>
    <p:sldId id="260" r:id="rId3"/>
    <p:sldId id="261" r:id="rId4"/>
    <p:sldId id="258" r:id="rId5"/>
    <p:sldId id="294" r:id="rId6"/>
    <p:sldId id="319" r:id="rId7"/>
    <p:sldId id="295" r:id="rId8"/>
    <p:sldId id="300" r:id="rId9"/>
    <p:sldId id="270" r:id="rId10"/>
    <p:sldId id="310" r:id="rId11"/>
    <p:sldId id="306" r:id="rId12"/>
    <p:sldId id="307" r:id="rId13"/>
    <p:sldId id="316" r:id="rId14"/>
    <p:sldId id="314" r:id="rId15"/>
    <p:sldId id="315" r:id="rId16"/>
    <p:sldId id="309" r:id="rId17"/>
    <p:sldId id="308" r:id="rId18"/>
    <p:sldId id="318" r:id="rId19"/>
    <p:sldId id="311" r:id="rId20"/>
    <p:sldId id="312" r:id="rId21"/>
    <p:sldId id="313" r:id="rId22"/>
    <p:sldId id="264" r:id="rId23"/>
    <p:sldId id="292" r:id="rId24"/>
    <p:sldId id="296" r:id="rId25"/>
    <p:sldId id="297" r:id="rId26"/>
    <p:sldId id="288" r:id="rId27"/>
    <p:sldId id="290" r:id="rId28"/>
    <p:sldId id="269" r:id="rId29"/>
  </p:sldIdLst>
  <p:sldSz cx="12192000" cy="6858000"/>
  <p:notesSz cx="6858000" cy="9144000"/>
  <p:embeddedFontLst>
    <p:embeddedFont>
      <p:font typeface="나눔고딕" panose="020D0604000000000000" pitchFamily="50" charset="-127"/>
      <p:regular r:id="rId31"/>
    </p:embeddedFont>
    <p:embeddedFont>
      <p:font typeface="나눔스퀘어 Bold" panose="020B0600000101010101" pitchFamily="50" charset="-127"/>
      <p:bold r:id="rId32"/>
    </p:embeddedFont>
    <p:embeddedFont>
      <p:font typeface="나눔스퀘어 ExtraBold" panose="020B0600000101010101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지훈" initials="김" lastIdx="1" clrIdx="0">
    <p:extLst>
      <p:ext uri="{19B8F6BF-5375-455C-9EA6-DF929625EA0E}">
        <p15:presenceInfo xmlns:p15="http://schemas.microsoft.com/office/powerpoint/2012/main" userId="김지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F"/>
    <a:srgbClr val="FFEBCD"/>
    <a:srgbClr val="FFAB48"/>
    <a:srgbClr val="F7972D"/>
    <a:srgbClr val="FADA7E"/>
    <a:srgbClr val="523BE8"/>
    <a:srgbClr val="DF9F1F"/>
    <a:srgbClr val="D0CECE"/>
    <a:srgbClr val="8DBABD"/>
    <a:srgbClr val="634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ADEA96E-087A-4E72-BC55-2EE10AC589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07" y="1917573"/>
            <a:ext cx="1730229" cy="17302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39618" y="2447473"/>
            <a:ext cx="4512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7200" b="1" spc="-3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당근</a:t>
            </a:r>
            <a:r>
              <a:rPr lang="en-US" altLang="ko-KR" sz="7200" b="1" spc="-3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 </a:t>
            </a:r>
            <a:r>
              <a:rPr lang="en-US" altLang="ko-KR" sz="2400" b="1" spc="-3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b="1" spc="-3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당근 마켓</a:t>
            </a:r>
            <a:r>
              <a:rPr lang="en-US" altLang="ko-KR" sz="2400" b="1" spc="-3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b="1" spc="-300" dirty="0">
              <a:solidFill>
                <a:schemeClr val="accent5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86774" y="3584085"/>
            <a:ext cx="3818246" cy="391195"/>
          </a:xfrm>
          <a:prstGeom prst="rect">
            <a:avLst/>
          </a:prstGeom>
          <a:solidFill>
            <a:srgbClr val="F7972D">
              <a:alpha val="90000"/>
            </a:srgbClr>
          </a:solidFill>
          <a:ln>
            <a:noFill/>
          </a:ln>
          <a:effectLst>
            <a:softEdge rad="25400"/>
          </a:effectLst>
          <a:scene3d>
            <a:camera prst="orthographicFront"/>
            <a:lightRig rig="threePt" dir="t"/>
          </a:scene3d>
          <a:sp3d>
            <a:bevelT w="0" h="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활용한 중고거래 사이트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19607-EDEB-4A95-AB1C-8E0F5E81D99A}"/>
              </a:ext>
            </a:extLst>
          </p:cNvPr>
          <p:cNvSpPr txBox="1"/>
          <p:nvPr/>
        </p:nvSpPr>
        <p:spPr>
          <a:xfrm>
            <a:off x="9038367" y="4506086"/>
            <a:ext cx="2643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Team A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전근우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주윤찬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강수아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김지훈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3763D-AAE4-4235-A0F5-00A83F48336E}"/>
              </a:ext>
            </a:extLst>
          </p:cNvPr>
          <p:cNvSpPr txBox="1"/>
          <p:nvPr/>
        </p:nvSpPr>
        <p:spPr>
          <a:xfrm>
            <a:off x="8607882" y="4967858"/>
            <a:ext cx="381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OS: window10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개발 툴</a:t>
            </a:r>
            <a:r>
              <a:rPr lang="en-US" altLang="ko-KR" sz="9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: Spring Tool Suite3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DB: MySQL5.5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Was: Apache Tomcat8.0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개발 언어</a:t>
            </a:r>
            <a:r>
              <a:rPr lang="en-US" altLang="ko-KR" sz="9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: Java, Servlet/JSP, HTML, CSS, JavaScript, </a:t>
            </a:r>
            <a:r>
              <a:rPr lang="en-US" altLang="ko-KR" sz="9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JQuery</a:t>
            </a:r>
            <a:r>
              <a:rPr lang="en-US" altLang="ko-KR" sz="9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Ajax, EL/JSTL, Tiles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6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2780"/>
            <a:ext cx="2823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기능 구현</a:t>
            </a:r>
          </a:p>
          <a:p>
            <a:pPr algn="ctr"/>
            <a:endParaRPr lang="ko-KR" altLang="en-US" sz="30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1" y="1015593"/>
            <a:ext cx="9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 화면</a:t>
            </a: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59C76FEC-1B9A-42BB-BEF3-66D54628D09C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400000" y="5267696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18D4711-709E-4228-9431-DB73C7A55352}"/>
              </a:ext>
            </a:extLst>
          </p:cNvPr>
          <p:cNvGrpSpPr/>
          <p:nvPr/>
        </p:nvGrpSpPr>
        <p:grpSpPr>
          <a:xfrm>
            <a:off x="10473692" y="135611"/>
            <a:ext cx="1642700" cy="0"/>
            <a:chOff x="10430892" y="144941"/>
            <a:chExt cx="1642700" cy="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2538D51-1B60-4026-A56C-5017758B9BF1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FF1A743-91CC-4577-9A5D-1DF1160F597A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DD2509-C1AE-4261-83E9-10652E53ECF4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4A18D6-3A28-48C3-8639-7728E5B2E666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33">
            <a:extLst>
              <a:ext uri="{FF2B5EF4-FFF2-40B4-BE49-F238E27FC236}">
                <a16:creationId xmlns:a16="http://schemas.microsoft.com/office/drawing/2014/main" id="{CDA04A4F-6E3F-48F0-9CA9-CA56BE0A5D82}"/>
              </a:ext>
            </a:extLst>
          </p:cNvPr>
          <p:cNvSpPr>
            <a:spLocks noChangeArrowheads="1"/>
          </p:cNvSpPr>
          <p:nvPr/>
        </p:nvSpPr>
        <p:spPr bwMode="auto">
          <a:xfrm rot="7848511">
            <a:off x="9740257" y="943041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AAB26076-7826-40DE-B2ED-4FE22EB4D301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860116" y="5215491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84FBD746-9538-42C2-A781-C18718C66E00}"/>
              </a:ext>
            </a:extLst>
          </p:cNvPr>
          <p:cNvSpPr>
            <a:spLocks noChangeArrowheads="1"/>
          </p:cNvSpPr>
          <p:nvPr/>
        </p:nvSpPr>
        <p:spPr bwMode="auto">
          <a:xfrm rot="13751489" flipV="1">
            <a:off x="9889182" y="5296147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2" name="모서리가 둥근 직사각형 119">
            <a:extLst>
              <a:ext uri="{FF2B5EF4-FFF2-40B4-BE49-F238E27FC236}">
                <a16:creationId xmlns:a16="http://schemas.microsoft.com/office/drawing/2014/main" id="{2B1B8840-1F78-4C38-89F6-74528B4495E9}"/>
              </a:ext>
            </a:extLst>
          </p:cNvPr>
          <p:cNvSpPr/>
          <p:nvPr/>
        </p:nvSpPr>
        <p:spPr>
          <a:xfrm>
            <a:off x="7680071" y="3461412"/>
            <a:ext cx="2462948" cy="58982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페이지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제작한 웹사이트의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특징을 잘 드러낼 수 있도록 디자인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CAD12B3-2987-4A47-B382-D37F6F8B690C}"/>
              </a:ext>
            </a:extLst>
          </p:cNvPr>
          <p:cNvSpPr/>
          <p:nvPr/>
        </p:nvSpPr>
        <p:spPr>
          <a:xfrm rot="10800000">
            <a:off x="7345258" y="3671115"/>
            <a:ext cx="231218" cy="170418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19">
            <a:extLst>
              <a:ext uri="{FF2B5EF4-FFF2-40B4-BE49-F238E27FC236}">
                <a16:creationId xmlns:a16="http://schemas.microsoft.com/office/drawing/2014/main" id="{52290EB8-8CD0-4807-A67A-2831C48427CB}"/>
              </a:ext>
            </a:extLst>
          </p:cNvPr>
          <p:cNvSpPr/>
          <p:nvPr/>
        </p:nvSpPr>
        <p:spPr>
          <a:xfrm>
            <a:off x="7680071" y="5372530"/>
            <a:ext cx="2462948" cy="58982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하이퍼링크 기능을 통해 원하는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페이지로 이동할 수 있도록 배치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EC83CA4-C0DA-4FF9-BF33-BD015A572C2E}"/>
              </a:ext>
            </a:extLst>
          </p:cNvPr>
          <p:cNvSpPr/>
          <p:nvPr/>
        </p:nvSpPr>
        <p:spPr>
          <a:xfrm rot="10800000">
            <a:off x="7345257" y="5582233"/>
            <a:ext cx="231218" cy="170418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119">
            <a:extLst>
              <a:ext uri="{FF2B5EF4-FFF2-40B4-BE49-F238E27FC236}">
                <a16:creationId xmlns:a16="http://schemas.microsoft.com/office/drawing/2014/main" id="{F1970BE3-C6B0-461D-85EA-9AB2DFB3E84A}"/>
              </a:ext>
            </a:extLst>
          </p:cNvPr>
          <p:cNvSpPr/>
          <p:nvPr/>
        </p:nvSpPr>
        <p:spPr>
          <a:xfrm>
            <a:off x="7680070" y="1658204"/>
            <a:ext cx="2462948" cy="809762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헤더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로고를 누르면 언제든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홈화면으로 돌아올 수 있도록 설정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 기능을 사용하여 게시판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종류대로 카테고리 제작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ABC3E86B-7103-451C-B54E-4E92331FBAF4}"/>
              </a:ext>
            </a:extLst>
          </p:cNvPr>
          <p:cNvSpPr/>
          <p:nvPr/>
        </p:nvSpPr>
        <p:spPr>
          <a:xfrm rot="10800000">
            <a:off x="7345258" y="1861807"/>
            <a:ext cx="231218" cy="170418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CC9F0D1-82C9-4CF6-93EC-230517E2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48" y="1304853"/>
            <a:ext cx="4462127" cy="4076068"/>
          </a:xfrm>
          <a:prstGeom prst="rect">
            <a:avLst/>
          </a:prstGeom>
        </p:spPr>
      </p:pic>
      <p:sp>
        <p:nvSpPr>
          <p:cNvPr id="37" name="모서리가 둥근 직사각형 119">
            <a:extLst>
              <a:ext uri="{FF2B5EF4-FFF2-40B4-BE49-F238E27FC236}">
                <a16:creationId xmlns:a16="http://schemas.microsoft.com/office/drawing/2014/main" id="{94D9C378-0344-429A-BBFC-D5386E6D570B}"/>
              </a:ext>
            </a:extLst>
          </p:cNvPr>
          <p:cNvSpPr/>
          <p:nvPr/>
        </p:nvSpPr>
        <p:spPr>
          <a:xfrm>
            <a:off x="7680070" y="2581282"/>
            <a:ext cx="2462947" cy="564589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로그인할 경우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회원가입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 로그아웃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＇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바뀌도록 설정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7D6CC4E-8676-40C1-9C0C-70CA4FDD4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48" y="5229925"/>
            <a:ext cx="4462127" cy="10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6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2780"/>
            <a:ext cx="2823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기능 구현</a:t>
            </a:r>
          </a:p>
          <a:p>
            <a:pPr algn="ctr"/>
            <a:endParaRPr lang="ko-KR" altLang="en-US" sz="30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1" y="1015593"/>
            <a:ext cx="179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59C76FEC-1B9A-42BB-BEF3-66D54628D09C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400000" y="5267696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18D4711-709E-4228-9431-DB73C7A55352}"/>
              </a:ext>
            </a:extLst>
          </p:cNvPr>
          <p:cNvGrpSpPr/>
          <p:nvPr/>
        </p:nvGrpSpPr>
        <p:grpSpPr>
          <a:xfrm>
            <a:off x="10473692" y="135611"/>
            <a:ext cx="1642700" cy="0"/>
            <a:chOff x="10430892" y="144941"/>
            <a:chExt cx="1642700" cy="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2538D51-1B60-4026-A56C-5017758B9BF1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FF1A743-91CC-4577-9A5D-1DF1160F597A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DD2509-C1AE-4261-83E9-10652E53ECF4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4A18D6-3A28-48C3-8639-7728E5B2E666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33">
            <a:extLst>
              <a:ext uri="{FF2B5EF4-FFF2-40B4-BE49-F238E27FC236}">
                <a16:creationId xmlns:a16="http://schemas.microsoft.com/office/drawing/2014/main" id="{CDA04A4F-6E3F-48F0-9CA9-CA56BE0A5D82}"/>
              </a:ext>
            </a:extLst>
          </p:cNvPr>
          <p:cNvSpPr>
            <a:spLocks noChangeArrowheads="1"/>
          </p:cNvSpPr>
          <p:nvPr/>
        </p:nvSpPr>
        <p:spPr bwMode="auto">
          <a:xfrm rot="7848511">
            <a:off x="9740257" y="943041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AAB26076-7826-40DE-B2ED-4FE22EB4D301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860116" y="5215491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84FBD746-9538-42C2-A781-C18718C66E00}"/>
              </a:ext>
            </a:extLst>
          </p:cNvPr>
          <p:cNvSpPr>
            <a:spLocks noChangeArrowheads="1"/>
          </p:cNvSpPr>
          <p:nvPr/>
        </p:nvSpPr>
        <p:spPr bwMode="auto">
          <a:xfrm rot="13751489" flipV="1">
            <a:off x="9889182" y="5296147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1B8FDF-809A-4ADA-85E5-D1A2AF316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01" y="1582900"/>
            <a:ext cx="4619160" cy="48515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DCB180-67AA-430E-98D1-57C67F774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61" y="1582900"/>
            <a:ext cx="4861498" cy="4860348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62F5E418-53B9-4D95-962F-95A557A7A07B}"/>
              </a:ext>
            </a:extLst>
          </p:cNvPr>
          <p:cNvSpPr/>
          <p:nvPr/>
        </p:nvSpPr>
        <p:spPr>
          <a:xfrm rot="10800000">
            <a:off x="9822745" y="2441518"/>
            <a:ext cx="216994" cy="167994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19">
            <a:extLst>
              <a:ext uri="{FF2B5EF4-FFF2-40B4-BE49-F238E27FC236}">
                <a16:creationId xmlns:a16="http://schemas.microsoft.com/office/drawing/2014/main" id="{D1157036-D033-40A4-9D2F-17392ED4FF3B}"/>
              </a:ext>
            </a:extLst>
          </p:cNvPr>
          <p:cNvSpPr/>
          <p:nvPr/>
        </p:nvSpPr>
        <p:spPr>
          <a:xfrm>
            <a:off x="10123410" y="2314049"/>
            <a:ext cx="1791022" cy="59092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2"/>
                </a:solidFill>
              </a:rPr>
              <a:t>DB</a:t>
            </a:r>
            <a:r>
              <a:rPr lang="ko-KR" altLang="en-US" sz="1000" b="1" dirty="0">
                <a:solidFill>
                  <a:schemeClr val="tx2"/>
                </a:solidFill>
              </a:rPr>
              <a:t>에 존재하는</a:t>
            </a:r>
            <a:r>
              <a:rPr lang="en-US" altLang="ko-KR" sz="1000" b="1" dirty="0">
                <a:solidFill>
                  <a:schemeClr val="tx2"/>
                </a:solidFill>
              </a:rPr>
              <a:t>Id</a:t>
            </a:r>
            <a:r>
              <a:rPr lang="ko-KR" altLang="en-US" sz="1000" b="1" dirty="0">
                <a:solidFill>
                  <a:schemeClr val="tx2"/>
                </a:solidFill>
              </a:rPr>
              <a:t>와 비교해 </a:t>
            </a:r>
            <a:endParaRPr lang="en-US" altLang="ko-KR" sz="10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2"/>
                </a:solidFill>
              </a:rPr>
              <a:t>중복 여부 판단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6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2780"/>
            <a:ext cx="2823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기능 구현</a:t>
            </a:r>
          </a:p>
          <a:p>
            <a:pPr algn="ctr"/>
            <a:endParaRPr lang="ko-KR" altLang="en-US" sz="30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1" y="1015593"/>
            <a:ext cx="208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수정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탈퇴</a:t>
            </a: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59C76FEC-1B9A-42BB-BEF3-66D54628D09C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400000" y="5267696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18D4711-709E-4228-9431-DB73C7A55352}"/>
              </a:ext>
            </a:extLst>
          </p:cNvPr>
          <p:cNvGrpSpPr/>
          <p:nvPr/>
        </p:nvGrpSpPr>
        <p:grpSpPr>
          <a:xfrm>
            <a:off x="10473692" y="135611"/>
            <a:ext cx="1642700" cy="0"/>
            <a:chOff x="10430892" y="144941"/>
            <a:chExt cx="1642700" cy="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2538D51-1B60-4026-A56C-5017758B9BF1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FF1A743-91CC-4577-9A5D-1DF1160F597A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DD2509-C1AE-4261-83E9-10652E53ECF4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4A18D6-3A28-48C3-8639-7728E5B2E666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33">
            <a:extLst>
              <a:ext uri="{FF2B5EF4-FFF2-40B4-BE49-F238E27FC236}">
                <a16:creationId xmlns:a16="http://schemas.microsoft.com/office/drawing/2014/main" id="{CDA04A4F-6E3F-48F0-9CA9-CA56BE0A5D82}"/>
              </a:ext>
            </a:extLst>
          </p:cNvPr>
          <p:cNvSpPr>
            <a:spLocks noChangeArrowheads="1"/>
          </p:cNvSpPr>
          <p:nvPr/>
        </p:nvSpPr>
        <p:spPr bwMode="auto">
          <a:xfrm rot="7848511">
            <a:off x="9740257" y="943041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AAB26076-7826-40DE-B2ED-4FE22EB4D301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860116" y="5215491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62F5E418-53B9-4D95-962F-95A557A7A07B}"/>
              </a:ext>
            </a:extLst>
          </p:cNvPr>
          <p:cNvSpPr/>
          <p:nvPr/>
        </p:nvSpPr>
        <p:spPr>
          <a:xfrm rot="10800000">
            <a:off x="9822745" y="2441518"/>
            <a:ext cx="216994" cy="167994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AF04C7-8C5B-41C7-BD0A-27B6D88FF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00" y="1494887"/>
            <a:ext cx="5402770" cy="50972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BC930A-1580-4FBC-976F-F618CEDBD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42" y="1532146"/>
            <a:ext cx="2962688" cy="1448002"/>
          </a:xfrm>
          <a:prstGeom prst="rect">
            <a:avLst/>
          </a:prstGeom>
          <a:ln w="12700">
            <a:solidFill>
              <a:srgbClr val="F7972D"/>
            </a:solidFill>
          </a:ln>
          <a:effectLst>
            <a:outerShdw blurRad="50800" dist="38100" dir="2700000" algn="tl" rotWithShape="0">
              <a:srgbClr val="F7972D">
                <a:alpha val="4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7ED2D2-3A02-4C26-AC19-B925AB66A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42" y="3877852"/>
            <a:ext cx="4248743" cy="1162212"/>
          </a:xfrm>
          <a:prstGeom prst="rect">
            <a:avLst/>
          </a:prstGeom>
          <a:ln w="12700">
            <a:solidFill>
              <a:srgbClr val="F7972D"/>
            </a:solidFill>
          </a:ln>
          <a:effectLst>
            <a:outerShdw blurRad="50800" dist="38100" dir="2700000" algn="tl" rotWithShape="0">
              <a:srgbClr val="F7972D">
                <a:alpha val="40000"/>
              </a:srgbClr>
            </a:outerShdw>
          </a:effectLst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087918D-5A77-4605-BF8D-1E5B19121A22}"/>
              </a:ext>
            </a:extLst>
          </p:cNvPr>
          <p:cNvSpPr/>
          <p:nvPr/>
        </p:nvSpPr>
        <p:spPr>
          <a:xfrm rot="5400000">
            <a:off x="8041304" y="3249843"/>
            <a:ext cx="319619" cy="206809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19">
            <a:extLst>
              <a:ext uri="{FF2B5EF4-FFF2-40B4-BE49-F238E27FC236}">
                <a16:creationId xmlns:a16="http://schemas.microsoft.com/office/drawing/2014/main" id="{D1157036-D033-40A4-9D2F-17392ED4FF3B}"/>
              </a:ext>
            </a:extLst>
          </p:cNvPr>
          <p:cNvSpPr/>
          <p:nvPr/>
        </p:nvSpPr>
        <p:spPr>
          <a:xfrm>
            <a:off x="8557686" y="3093977"/>
            <a:ext cx="2270443" cy="59092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2"/>
                </a:solidFill>
              </a:rPr>
              <a:t> 입력된 암호 체크 한 뒤 </a:t>
            </a:r>
            <a:endParaRPr lang="en-US" altLang="ko-KR" sz="10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2"/>
                </a:solidFill>
              </a:rPr>
              <a:t>확인 버튼 클릭해야  회원탈퇴 완료</a:t>
            </a:r>
            <a:endParaRPr lang="en-US" altLang="ko-KR" sz="1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2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6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2780"/>
            <a:ext cx="2823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기능 구현</a:t>
            </a:r>
          </a:p>
          <a:p>
            <a:pPr algn="ctr"/>
            <a:endParaRPr lang="ko-KR" altLang="en-US" sz="30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15593"/>
            <a:ext cx="10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공지사항</a:t>
            </a: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59C76FEC-1B9A-42BB-BEF3-66D54628D09C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400000" y="5267696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18D4711-709E-4228-9431-DB73C7A55352}"/>
              </a:ext>
            </a:extLst>
          </p:cNvPr>
          <p:cNvGrpSpPr/>
          <p:nvPr/>
        </p:nvGrpSpPr>
        <p:grpSpPr>
          <a:xfrm>
            <a:off x="10473692" y="135611"/>
            <a:ext cx="1642700" cy="0"/>
            <a:chOff x="10430892" y="144941"/>
            <a:chExt cx="1642700" cy="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2538D51-1B60-4026-A56C-5017758B9BF1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FF1A743-91CC-4577-9A5D-1DF1160F597A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DD2509-C1AE-4261-83E9-10652E53ECF4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4A18D6-3A28-48C3-8639-7728E5B2E666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E0F3F6B-0968-4F2C-AA20-2BC29EA4A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564" y="3672899"/>
            <a:ext cx="4700439" cy="2404539"/>
          </a:xfrm>
          <a:prstGeom prst="rect">
            <a:avLst/>
          </a:prstGeom>
          <a:ln>
            <a:solidFill>
              <a:srgbClr val="F7972D"/>
            </a:solidFill>
          </a:ln>
          <a:effectLst>
            <a:outerShdw blurRad="50800" dist="38100" dir="2700000" algn="tl" rotWithShape="0">
              <a:srgbClr val="F7972D">
                <a:alpha val="4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595A49-9DBC-45F0-8F03-EE3330DB2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32" y="2063668"/>
            <a:ext cx="5883486" cy="3218462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D8734D8-C84D-47EF-9959-109ADEBF4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564" y="1468443"/>
            <a:ext cx="4700438" cy="1869525"/>
          </a:xfrm>
          <a:prstGeom prst="rect">
            <a:avLst/>
          </a:prstGeom>
          <a:ln>
            <a:solidFill>
              <a:srgbClr val="F7972D"/>
            </a:solidFill>
          </a:ln>
          <a:effectLst>
            <a:outerShdw blurRad="50800" dist="38100" dir="2700000" algn="tl" rotWithShape="0">
              <a:srgbClr val="F7972D">
                <a:alpha val="40000"/>
              </a:srgbClr>
            </a:outerShdw>
          </a:effectLst>
        </p:spPr>
      </p:pic>
      <p:sp>
        <p:nvSpPr>
          <p:cNvPr id="22" name="모서리가 둥근 직사각형 119">
            <a:extLst>
              <a:ext uri="{FF2B5EF4-FFF2-40B4-BE49-F238E27FC236}">
                <a16:creationId xmlns:a16="http://schemas.microsoft.com/office/drawing/2014/main" id="{2A89877B-A7F7-4C7C-8583-3D62907618C6}"/>
              </a:ext>
            </a:extLst>
          </p:cNvPr>
          <p:cNvSpPr/>
          <p:nvPr/>
        </p:nvSpPr>
        <p:spPr>
          <a:xfrm>
            <a:off x="6699564" y="1307179"/>
            <a:ext cx="676080" cy="322527"/>
          </a:xfrm>
          <a:prstGeom prst="roundRect">
            <a:avLst/>
          </a:prstGeom>
          <a:solidFill>
            <a:srgbClr val="F7972D"/>
          </a:solidFill>
          <a:ln w="25400">
            <a:solidFill>
              <a:srgbClr val="F79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 내용</a:t>
            </a:r>
            <a:endParaRPr lang="en-US" altLang="ko-KR" sz="11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모서리가 둥근 직사각형 119">
            <a:extLst>
              <a:ext uri="{FF2B5EF4-FFF2-40B4-BE49-F238E27FC236}">
                <a16:creationId xmlns:a16="http://schemas.microsoft.com/office/drawing/2014/main" id="{FF2E18FA-2A50-4C4E-BDED-33A3583E2CEA}"/>
              </a:ext>
            </a:extLst>
          </p:cNvPr>
          <p:cNvSpPr/>
          <p:nvPr/>
        </p:nvSpPr>
        <p:spPr>
          <a:xfrm>
            <a:off x="6694694" y="3499232"/>
            <a:ext cx="676080" cy="322527"/>
          </a:xfrm>
          <a:prstGeom prst="roundRect">
            <a:avLst/>
          </a:prstGeom>
          <a:solidFill>
            <a:srgbClr val="F7972D"/>
          </a:solidFill>
          <a:ln w="25400">
            <a:solidFill>
              <a:srgbClr val="F79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 록</a:t>
            </a:r>
            <a:endParaRPr lang="en-US" altLang="ko-KR" sz="11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75F95EC-3E42-4808-9022-64F05068EA1E}"/>
              </a:ext>
            </a:extLst>
          </p:cNvPr>
          <p:cNvSpPr/>
          <p:nvPr/>
        </p:nvSpPr>
        <p:spPr>
          <a:xfrm rot="5400000">
            <a:off x="10200180" y="1530881"/>
            <a:ext cx="248244" cy="197650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19">
            <a:extLst>
              <a:ext uri="{FF2B5EF4-FFF2-40B4-BE49-F238E27FC236}">
                <a16:creationId xmlns:a16="http://schemas.microsoft.com/office/drawing/2014/main" id="{60A6947A-98B4-485D-B446-FB3FA5131786}"/>
              </a:ext>
            </a:extLst>
          </p:cNvPr>
          <p:cNvSpPr/>
          <p:nvPr/>
        </p:nvSpPr>
        <p:spPr>
          <a:xfrm>
            <a:off x="9718587" y="1127345"/>
            <a:ext cx="1211429" cy="322527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각 세부기능 구현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6025C3D-A696-45F2-8ECF-18BC16A750C8}"/>
              </a:ext>
            </a:extLst>
          </p:cNvPr>
          <p:cNvSpPr/>
          <p:nvPr/>
        </p:nvSpPr>
        <p:spPr>
          <a:xfrm rot="5400000">
            <a:off x="10299005" y="3842119"/>
            <a:ext cx="248244" cy="197650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119">
            <a:extLst>
              <a:ext uri="{FF2B5EF4-FFF2-40B4-BE49-F238E27FC236}">
                <a16:creationId xmlns:a16="http://schemas.microsoft.com/office/drawing/2014/main" id="{1C1AD229-B450-4437-93C7-F67A9DC94482}"/>
              </a:ext>
            </a:extLst>
          </p:cNvPr>
          <p:cNvSpPr/>
          <p:nvPr/>
        </p:nvSpPr>
        <p:spPr>
          <a:xfrm>
            <a:off x="9631831" y="3424802"/>
            <a:ext cx="1582591" cy="32252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로그인 후 글쓰기 가능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119">
            <a:extLst>
              <a:ext uri="{FF2B5EF4-FFF2-40B4-BE49-F238E27FC236}">
                <a16:creationId xmlns:a16="http://schemas.microsoft.com/office/drawing/2014/main" id="{920C3AFC-E5FF-48C1-AA2C-D43FC349D4BA}"/>
              </a:ext>
            </a:extLst>
          </p:cNvPr>
          <p:cNvSpPr/>
          <p:nvPr/>
        </p:nvSpPr>
        <p:spPr>
          <a:xfrm>
            <a:off x="1497152" y="5134334"/>
            <a:ext cx="1582591" cy="5210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글쓰기 클릭 시 내용이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DB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에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저장된다</a:t>
            </a:r>
          </a:p>
        </p:txBody>
      </p:sp>
      <p:sp>
        <p:nvSpPr>
          <p:cNvPr id="34" name="모서리가 둥근 직사각형 119">
            <a:extLst>
              <a:ext uri="{FF2B5EF4-FFF2-40B4-BE49-F238E27FC236}">
                <a16:creationId xmlns:a16="http://schemas.microsoft.com/office/drawing/2014/main" id="{E1F26B72-5763-4EF7-BC55-2502EA8462A1}"/>
              </a:ext>
            </a:extLst>
          </p:cNvPr>
          <p:cNvSpPr/>
          <p:nvPr/>
        </p:nvSpPr>
        <p:spPr>
          <a:xfrm>
            <a:off x="3180129" y="5133085"/>
            <a:ext cx="1598572" cy="521057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다시 쓰기 클릭 시 입력한 내용이 초기화된다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6E64841C-91C0-4EB2-8FCD-5ADFB4396D6F}"/>
              </a:ext>
            </a:extLst>
          </p:cNvPr>
          <p:cNvSpPr/>
          <p:nvPr/>
        </p:nvSpPr>
        <p:spPr>
          <a:xfrm rot="16200000">
            <a:off x="2752082" y="4939385"/>
            <a:ext cx="149290" cy="150192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4D0FA28B-4BFE-4656-A43D-7F6602F0ADF2}"/>
              </a:ext>
            </a:extLst>
          </p:cNvPr>
          <p:cNvSpPr/>
          <p:nvPr/>
        </p:nvSpPr>
        <p:spPr>
          <a:xfrm rot="16200000">
            <a:off x="3249714" y="4939385"/>
            <a:ext cx="149290" cy="150192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119">
            <a:extLst>
              <a:ext uri="{FF2B5EF4-FFF2-40B4-BE49-F238E27FC236}">
                <a16:creationId xmlns:a16="http://schemas.microsoft.com/office/drawing/2014/main" id="{E7BCB9F8-2703-4994-8D24-7CB1799305BD}"/>
              </a:ext>
            </a:extLst>
          </p:cNvPr>
          <p:cNvSpPr/>
          <p:nvPr/>
        </p:nvSpPr>
        <p:spPr>
          <a:xfrm>
            <a:off x="3579143" y="3102275"/>
            <a:ext cx="993410" cy="32252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글 종류 구분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4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6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2780"/>
            <a:ext cx="2823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기능 구현</a:t>
            </a:r>
          </a:p>
          <a:p>
            <a:pPr algn="ctr"/>
            <a:endParaRPr lang="ko-KR" altLang="en-US" sz="30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15593"/>
            <a:ext cx="10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목록</a:t>
            </a: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59C76FEC-1B9A-42BB-BEF3-66D54628D09C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400000" y="5267696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18D4711-709E-4228-9431-DB73C7A55352}"/>
              </a:ext>
            </a:extLst>
          </p:cNvPr>
          <p:cNvGrpSpPr/>
          <p:nvPr/>
        </p:nvGrpSpPr>
        <p:grpSpPr>
          <a:xfrm>
            <a:off x="10473692" y="135611"/>
            <a:ext cx="1642700" cy="0"/>
            <a:chOff x="10430892" y="144941"/>
            <a:chExt cx="1642700" cy="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2538D51-1B60-4026-A56C-5017758B9BF1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FF1A743-91CC-4577-9A5D-1DF1160F597A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DD2509-C1AE-4261-83E9-10652E53ECF4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4A18D6-3A28-48C3-8639-7728E5B2E666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42F9AC5-5287-4268-9963-B9E58573E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92" y="1384925"/>
            <a:ext cx="8229600" cy="4820364"/>
          </a:xfrm>
          <a:prstGeom prst="rect">
            <a:avLst/>
          </a:prstGeom>
        </p:spPr>
      </p:pic>
      <p:sp>
        <p:nvSpPr>
          <p:cNvPr id="13" name="Rectangle 33">
            <a:extLst>
              <a:ext uri="{FF2B5EF4-FFF2-40B4-BE49-F238E27FC236}">
                <a16:creationId xmlns:a16="http://schemas.microsoft.com/office/drawing/2014/main" id="{CDA04A4F-6E3F-48F0-9CA9-CA56BE0A5D82}"/>
              </a:ext>
            </a:extLst>
          </p:cNvPr>
          <p:cNvSpPr>
            <a:spLocks noChangeArrowheads="1"/>
          </p:cNvSpPr>
          <p:nvPr/>
        </p:nvSpPr>
        <p:spPr bwMode="auto">
          <a:xfrm rot="7848511">
            <a:off x="9740257" y="943041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AAB26076-7826-40DE-B2ED-4FE22EB4D301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860116" y="5215491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84FBD746-9538-42C2-A781-C18718C66E00}"/>
              </a:ext>
            </a:extLst>
          </p:cNvPr>
          <p:cNvSpPr>
            <a:spLocks noChangeArrowheads="1"/>
          </p:cNvSpPr>
          <p:nvPr/>
        </p:nvSpPr>
        <p:spPr bwMode="auto">
          <a:xfrm rot="13751489" flipV="1">
            <a:off x="9889182" y="5296147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79DAD46-7FFB-489F-BDF6-7361DFBC9063}"/>
              </a:ext>
            </a:extLst>
          </p:cNvPr>
          <p:cNvSpPr/>
          <p:nvPr/>
        </p:nvSpPr>
        <p:spPr>
          <a:xfrm rot="5400000">
            <a:off x="2658287" y="1672210"/>
            <a:ext cx="216024" cy="167994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19">
            <a:extLst>
              <a:ext uri="{FF2B5EF4-FFF2-40B4-BE49-F238E27FC236}">
                <a16:creationId xmlns:a16="http://schemas.microsoft.com/office/drawing/2014/main" id="{4A4B2382-A3CD-4408-93AD-85253C6526BF}"/>
              </a:ext>
            </a:extLst>
          </p:cNvPr>
          <p:cNvSpPr/>
          <p:nvPr/>
        </p:nvSpPr>
        <p:spPr>
          <a:xfrm>
            <a:off x="8221564" y="1384925"/>
            <a:ext cx="1998668" cy="484751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</a:rPr>
              <a:t>지역이나 물품명을 통해 </a:t>
            </a:r>
            <a:endParaRPr lang="en-US" altLang="ko-KR" sz="10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</a:rPr>
              <a:t>원하는 물품을 검색 가능하다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B52AA46-E374-4996-8043-25ABA5D6EDD8}"/>
              </a:ext>
            </a:extLst>
          </p:cNvPr>
          <p:cNvSpPr/>
          <p:nvPr/>
        </p:nvSpPr>
        <p:spPr>
          <a:xfrm rot="5400000">
            <a:off x="8197549" y="1981355"/>
            <a:ext cx="216024" cy="167994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B6252AD-3116-41B3-B525-8384FC3B5A15}"/>
              </a:ext>
            </a:extLst>
          </p:cNvPr>
          <p:cNvSpPr/>
          <p:nvPr/>
        </p:nvSpPr>
        <p:spPr>
          <a:xfrm rot="10800000">
            <a:off x="9349676" y="3495279"/>
            <a:ext cx="216024" cy="167994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19">
            <a:extLst>
              <a:ext uri="{FF2B5EF4-FFF2-40B4-BE49-F238E27FC236}">
                <a16:creationId xmlns:a16="http://schemas.microsoft.com/office/drawing/2014/main" id="{97EDE94B-ED21-4470-9197-C1179CA12A81}"/>
              </a:ext>
            </a:extLst>
          </p:cNvPr>
          <p:cNvSpPr/>
          <p:nvPr/>
        </p:nvSpPr>
        <p:spPr>
          <a:xfrm>
            <a:off x="9636856" y="3237326"/>
            <a:ext cx="1008112" cy="851896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사진 클릭 시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 해당물품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판매 글로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이동한다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7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444B3962-E46A-4CBB-B827-64DB9EB77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105"/>
            <a:ext cx="6329649" cy="46357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D87FD2-A844-4E61-80A5-C132BF901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8443"/>
            <a:ext cx="4840491" cy="4702191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6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2780"/>
            <a:ext cx="2823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기능 구현</a:t>
            </a:r>
          </a:p>
          <a:p>
            <a:pPr algn="ctr"/>
            <a:endParaRPr lang="ko-KR" altLang="en-US" sz="30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15593"/>
            <a:ext cx="10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목록</a:t>
            </a: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59C76FEC-1B9A-42BB-BEF3-66D54628D09C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400000" y="5267696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18D4711-709E-4228-9431-DB73C7A55352}"/>
              </a:ext>
            </a:extLst>
          </p:cNvPr>
          <p:cNvGrpSpPr/>
          <p:nvPr/>
        </p:nvGrpSpPr>
        <p:grpSpPr>
          <a:xfrm>
            <a:off x="10473692" y="135611"/>
            <a:ext cx="1642700" cy="0"/>
            <a:chOff x="10430892" y="144941"/>
            <a:chExt cx="1642700" cy="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2538D51-1B60-4026-A56C-5017758B9BF1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FF1A743-91CC-4577-9A5D-1DF1160F597A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DD2509-C1AE-4261-83E9-10652E53ECF4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4A18D6-3A28-48C3-8639-7728E5B2E666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113343B-56E3-49F6-8553-455C158BD4FC}"/>
              </a:ext>
            </a:extLst>
          </p:cNvPr>
          <p:cNvSpPr/>
          <p:nvPr/>
        </p:nvSpPr>
        <p:spPr>
          <a:xfrm rot="10800000">
            <a:off x="8993298" y="4874444"/>
            <a:ext cx="216024" cy="167994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4">
            <a:extLst>
              <a:ext uri="{FF2B5EF4-FFF2-40B4-BE49-F238E27FC236}">
                <a16:creationId xmlns:a16="http://schemas.microsoft.com/office/drawing/2014/main" id="{A30C067F-313B-4C6C-A21D-767CFE0D5DD7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4497048" y="4907966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863CF6A8-9032-4797-89E1-6F7ACCA7B1A4}"/>
              </a:ext>
            </a:extLst>
          </p:cNvPr>
          <p:cNvSpPr/>
          <p:nvPr/>
        </p:nvSpPr>
        <p:spPr>
          <a:xfrm rot="10800000">
            <a:off x="873620" y="5671201"/>
            <a:ext cx="248244" cy="197650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19">
            <a:extLst>
              <a:ext uri="{FF2B5EF4-FFF2-40B4-BE49-F238E27FC236}">
                <a16:creationId xmlns:a16="http://schemas.microsoft.com/office/drawing/2014/main" id="{242382D3-D473-45A7-B561-2674A5213F63}"/>
              </a:ext>
            </a:extLst>
          </p:cNvPr>
          <p:cNvSpPr/>
          <p:nvPr/>
        </p:nvSpPr>
        <p:spPr>
          <a:xfrm>
            <a:off x="1315349" y="5650895"/>
            <a:ext cx="2550301" cy="637937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판매 글 작성자나 관리자가 해당 글에 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나왔을 때에만 활성화가 된다</a:t>
            </a:r>
          </a:p>
        </p:txBody>
      </p:sp>
      <p:sp>
        <p:nvSpPr>
          <p:cNvPr id="25" name="모서리가 둥근 직사각형 119">
            <a:extLst>
              <a:ext uri="{FF2B5EF4-FFF2-40B4-BE49-F238E27FC236}">
                <a16:creationId xmlns:a16="http://schemas.microsoft.com/office/drawing/2014/main" id="{55176689-8A45-4F96-A03B-870A42F17BBE}"/>
              </a:ext>
            </a:extLst>
          </p:cNvPr>
          <p:cNvSpPr/>
          <p:nvPr/>
        </p:nvSpPr>
        <p:spPr>
          <a:xfrm>
            <a:off x="9425360" y="4841529"/>
            <a:ext cx="2456664" cy="637937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판매 글에 댓글 작성 기능이다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댓글 삭제는 댓글 작성자나 관리자만 가능하다 </a:t>
            </a:r>
          </a:p>
        </p:txBody>
      </p:sp>
    </p:spTree>
    <p:extLst>
      <p:ext uri="{BB962C8B-B14F-4D97-AF65-F5344CB8AC3E}">
        <p14:creationId xmlns:p14="http://schemas.microsoft.com/office/powerpoint/2010/main" val="251464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6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2780"/>
            <a:ext cx="2823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기능 구현</a:t>
            </a:r>
          </a:p>
          <a:p>
            <a:pPr algn="ctr"/>
            <a:endParaRPr lang="ko-KR" altLang="en-US" sz="30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6112" y="101621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요청 게시판</a:t>
            </a:r>
          </a:p>
        </p:txBody>
      </p:sp>
      <p:sp>
        <p:nvSpPr>
          <p:cNvPr id="25" name="Rectangle 34">
            <a:extLst>
              <a:ext uri="{FF2B5EF4-FFF2-40B4-BE49-F238E27FC236}">
                <a16:creationId xmlns:a16="http://schemas.microsoft.com/office/drawing/2014/main" id="{34BF0334-5E36-4A91-AE3B-D6387DDDE730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481405" y="5098785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97078F-436D-4F0E-93E6-A55BEA1BB1C3}"/>
              </a:ext>
            </a:extLst>
          </p:cNvPr>
          <p:cNvGrpSpPr/>
          <p:nvPr/>
        </p:nvGrpSpPr>
        <p:grpSpPr>
          <a:xfrm>
            <a:off x="10473692" y="135611"/>
            <a:ext cx="1642700" cy="0"/>
            <a:chOff x="10430892" y="144941"/>
            <a:chExt cx="1642700" cy="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F2555A4-6177-4B50-99C1-E5BD68948893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D69627A-90A5-4B01-85FC-453EEEC682E8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D1CEDE8-4221-4F94-84C1-52051E09EE8E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3F6B2B6-1D1E-4A33-912B-D9838C7E92FC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3313DE1-59CF-47EC-AFF9-1410AC315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12" y="1744781"/>
            <a:ext cx="9834714" cy="408544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모서리가 둥근 직사각형 119">
            <a:extLst>
              <a:ext uri="{FF2B5EF4-FFF2-40B4-BE49-F238E27FC236}">
                <a16:creationId xmlns:a16="http://schemas.microsoft.com/office/drawing/2014/main" id="{A9BA2B7E-0316-4DE4-B83C-3666FCC0132E}"/>
              </a:ext>
            </a:extLst>
          </p:cNvPr>
          <p:cNvSpPr/>
          <p:nvPr/>
        </p:nvSpPr>
        <p:spPr>
          <a:xfrm>
            <a:off x="9995080" y="2593910"/>
            <a:ext cx="1086179" cy="2488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2"/>
                </a:solidFill>
              </a:rPr>
              <a:t>검색 기능 사용</a:t>
            </a:r>
            <a:endParaRPr lang="en-US" altLang="ko-KR" sz="1000" b="1" dirty="0">
              <a:solidFill>
                <a:schemeClr val="tx2"/>
              </a:solidFill>
            </a:endParaRPr>
          </a:p>
        </p:txBody>
      </p:sp>
      <p:sp>
        <p:nvSpPr>
          <p:cNvPr id="23" name="모서리가 둥근 직사각형 119">
            <a:extLst>
              <a:ext uri="{FF2B5EF4-FFF2-40B4-BE49-F238E27FC236}">
                <a16:creationId xmlns:a16="http://schemas.microsoft.com/office/drawing/2014/main" id="{D1736A7D-ADA8-40D3-A248-0E6BC4E9925C}"/>
              </a:ext>
            </a:extLst>
          </p:cNvPr>
          <p:cNvSpPr/>
          <p:nvPr/>
        </p:nvSpPr>
        <p:spPr>
          <a:xfrm>
            <a:off x="2254993" y="5160840"/>
            <a:ext cx="2584349" cy="58291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2"/>
                </a:solidFill>
              </a:rPr>
              <a:t>답글 입력 시 </a:t>
            </a:r>
            <a:r>
              <a:rPr lang="en-US" altLang="ko-KR" sz="1000" b="1" dirty="0">
                <a:solidFill>
                  <a:srgbClr val="523BE8"/>
                </a:solidFill>
              </a:rPr>
              <a:t>[</a:t>
            </a:r>
            <a:r>
              <a:rPr lang="ko-KR" altLang="en-US" sz="1000" b="1" dirty="0">
                <a:solidFill>
                  <a:srgbClr val="523BE8"/>
                </a:solidFill>
              </a:rPr>
              <a:t>팝니다</a:t>
            </a:r>
            <a:r>
              <a:rPr lang="en-US" altLang="ko-KR" sz="1000" b="1" dirty="0">
                <a:solidFill>
                  <a:schemeClr val="tx2"/>
                </a:solidFill>
              </a:rPr>
              <a:t>] </a:t>
            </a:r>
            <a:r>
              <a:rPr lang="ko-KR" altLang="en-US" sz="1000" b="1" dirty="0">
                <a:solidFill>
                  <a:schemeClr val="tx2"/>
                </a:solidFill>
              </a:rPr>
              <a:t>자동 입력</a:t>
            </a:r>
            <a:endParaRPr lang="en-US" altLang="ko-KR" sz="1000" b="1" dirty="0">
              <a:solidFill>
                <a:schemeClr val="tx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2"/>
                </a:solidFill>
              </a:rPr>
              <a:t>글 제목 클릭 시 글 내용보기로 이동 </a:t>
            </a:r>
            <a:endParaRPr lang="en-US" altLang="ko-KR" sz="1000" b="1" dirty="0">
              <a:solidFill>
                <a:schemeClr val="tx2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74F7080-90D9-4E5F-88E3-6BA6D85898B9}"/>
              </a:ext>
            </a:extLst>
          </p:cNvPr>
          <p:cNvSpPr/>
          <p:nvPr/>
        </p:nvSpPr>
        <p:spPr>
          <a:xfrm rot="16200000">
            <a:off x="3178868" y="4856889"/>
            <a:ext cx="256953" cy="177995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19">
            <a:extLst>
              <a:ext uri="{FF2B5EF4-FFF2-40B4-BE49-F238E27FC236}">
                <a16:creationId xmlns:a16="http://schemas.microsoft.com/office/drawing/2014/main" id="{3184B72B-72DF-4C7E-AA38-C0A3BF5306D3}"/>
              </a:ext>
            </a:extLst>
          </p:cNvPr>
          <p:cNvSpPr/>
          <p:nvPr/>
        </p:nvSpPr>
        <p:spPr>
          <a:xfrm>
            <a:off x="10375641" y="5413332"/>
            <a:ext cx="1433312" cy="25695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2"/>
                </a:solidFill>
              </a:rPr>
              <a:t>글 작성 폼으로 이동</a:t>
            </a:r>
            <a:endParaRPr lang="en-US" altLang="ko-KR" sz="1000" b="1" dirty="0">
              <a:solidFill>
                <a:schemeClr val="tx2"/>
              </a:solidFill>
            </a:endParaRPr>
          </a:p>
        </p:txBody>
      </p:sp>
      <p:sp>
        <p:nvSpPr>
          <p:cNvPr id="27" name="모서리가 둥근 직사각형 119">
            <a:extLst>
              <a:ext uri="{FF2B5EF4-FFF2-40B4-BE49-F238E27FC236}">
                <a16:creationId xmlns:a16="http://schemas.microsoft.com/office/drawing/2014/main" id="{DD6956C7-0C00-495E-A223-C76D58107655}"/>
              </a:ext>
            </a:extLst>
          </p:cNvPr>
          <p:cNvSpPr/>
          <p:nvPr/>
        </p:nvSpPr>
        <p:spPr>
          <a:xfrm>
            <a:off x="6560759" y="5638388"/>
            <a:ext cx="1877024" cy="5209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>
                <a:solidFill>
                  <a:schemeClr val="tx2"/>
                </a:solidFill>
                <a:highlight>
                  <a:srgbClr val="FADA7E"/>
                </a:highlight>
              </a:rPr>
              <a:t>페이징</a:t>
            </a:r>
            <a:r>
              <a:rPr lang="ko-KR" altLang="en-US" sz="1000" b="1" dirty="0">
                <a:solidFill>
                  <a:schemeClr val="tx2"/>
                </a:solidFill>
              </a:rPr>
              <a:t> 처리</a:t>
            </a:r>
            <a:endParaRPr lang="en-US" altLang="ko-KR" sz="1000" b="1" dirty="0">
              <a:solidFill>
                <a:schemeClr val="tx2"/>
              </a:solidFill>
            </a:endParaRPr>
          </a:p>
          <a:p>
            <a:r>
              <a:rPr lang="ko-KR" altLang="en-US" sz="900" b="1" dirty="0">
                <a:solidFill>
                  <a:schemeClr val="tx2"/>
                </a:solidFill>
              </a:rPr>
              <a:t>글 개수가 </a:t>
            </a:r>
            <a:r>
              <a:rPr lang="en-US" altLang="ko-KR" sz="900" b="1" dirty="0">
                <a:solidFill>
                  <a:schemeClr val="tx2"/>
                </a:solidFill>
              </a:rPr>
              <a:t>10</a:t>
            </a:r>
            <a:r>
              <a:rPr lang="ko-KR" altLang="en-US" sz="900" b="1" dirty="0">
                <a:solidFill>
                  <a:schemeClr val="tx2"/>
                </a:solidFill>
              </a:rPr>
              <a:t>개 이상이면 다음페이지로 넘어간다</a:t>
            </a:r>
            <a:r>
              <a:rPr lang="en-US" altLang="ko-KR" sz="900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20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6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2780"/>
            <a:ext cx="2823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기능 구현</a:t>
            </a:r>
          </a:p>
          <a:p>
            <a:pPr algn="ctr"/>
            <a:endParaRPr lang="ko-KR" altLang="en-US" sz="30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6112" y="101621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요청 게시판</a:t>
            </a:r>
          </a:p>
        </p:txBody>
      </p:sp>
      <p:sp>
        <p:nvSpPr>
          <p:cNvPr id="25" name="Rectangle 34">
            <a:extLst>
              <a:ext uri="{FF2B5EF4-FFF2-40B4-BE49-F238E27FC236}">
                <a16:creationId xmlns:a16="http://schemas.microsoft.com/office/drawing/2014/main" id="{34BF0334-5E36-4A91-AE3B-D6387DDDE730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481405" y="5098785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97078F-436D-4F0E-93E6-A55BEA1BB1C3}"/>
              </a:ext>
            </a:extLst>
          </p:cNvPr>
          <p:cNvGrpSpPr/>
          <p:nvPr/>
        </p:nvGrpSpPr>
        <p:grpSpPr>
          <a:xfrm>
            <a:off x="10473692" y="135611"/>
            <a:ext cx="1642700" cy="0"/>
            <a:chOff x="10430892" y="144941"/>
            <a:chExt cx="1642700" cy="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F2555A4-6177-4B50-99C1-E5BD68948893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D69627A-90A5-4B01-85FC-453EEEC682E8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D1CEDE8-4221-4F94-84C1-52051E09EE8E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3F6B2B6-1D1E-4A33-912B-D9838C7E92FC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B44BD82-BFA2-469A-8778-8E697536D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5" y="1495508"/>
            <a:ext cx="6452507" cy="421068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93C7B4C-4456-4FD8-A3F1-573DE2F835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594" y="1266635"/>
            <a:ext cx="4335232" cy="2256605"/>
          </a:xfrm>
          <a:prstGeom prst="rect">
            <a:avLst/>
          </a:prstGeom>
          <a:ln w="12700">
            <a:solidFill>
              <a:srgbClr val="F7972D"/>
            </a:solidFill>
          </a:ln>
          <a:effectLst>
            <a:outerShdw blurRad="50800" dist="38100" dir="2700000" algn="tl" rotWithShape="0">
              <a:srgbClr val="F7972D">
                <a:alpha val="40000"/>
              </a:srgbClr>
            </a:outerShdw>
          </a:effectLst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CE2F1A8-39B2-4FD5-A259-F923392C05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594" y="3825227"/>
            <a:ext cx="4335232" cy="1946721"/>
          </a:xfrm>
          <a:prstGeom prst="rect">
            <a:avLst/>
          </a:prstGeom>
          <a:ln w="12700">
            <a:solidFill>
              <a:srgbClr val="F7972D"/>
            </a:solidFill>
          </a:ln>
          <a:effectLst>
            <a:outerShdw blurRad="50800" dist="38100" dir="2700000" algn="tl" rotWithShape="0">
              <a:srgbClr val="F7972D">
                <a:alpha val="40000"/>
              </a:srgbClr>
            </a:outerShdw>
          </a:effectLst>
        </p:spPr>
      </p:pic>
      <p:sp>
        <p:nvSpPr>
          <p:cNvPr id="39" name="모서리가 둥근 직사각형 119">
            <a:extLst>
              <a:ext uri="{FF2B5EF4-FFF2-40B4-BE49-F238E27FC236}">
                <a16:creationId xmlns:a16="http://schemas.microsoft.com/office/drawing/2014/main" id="{CF0A01C8-EA12-4F8A-96EE-951EFA358F19}"/>
              </a:ext>
            </a:extLst>
          </p:cNvPr>
          <p:cNvSpPr/>
          <p:nvPr/>
        </p:nvSpPr>
        <p:spPr>
          <a:xfrm>
            <a:off x="7292263" y="1016213"/>
            <a:ext cx="676080" cy="322527"/>
          </a:xfrm>
          <a:prstGeom prst="roundRect">
            <a:avLst/>
          </a:prstGeom>
          <a:solidFill>
            <a:srgbClr val="F7972D"/>
          </a:solidFill>
          <a:ln w="25400">
            <a:solidFill>
              <a:srgbClr val="F79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답 글</a:t>
            </a:r>
            <a:endParaRPr lang="en-US" altLang="ko-KR" sz="11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모서리가 둥근 직사각형 119">
            <a:extLst>
              <a:ext uri="{FF2B5EF4-FFF2-40B4-BE49-F238E27FC236}">
                <a16:creationId xmlns:a16="http://schemas.microsoft.com/office/drawing/2014/main" id="{D0C144BC-9878-405F-8CF4-8FCA46249651}"/>
              </a:ext>
            </a:extLst>
          </p:cNvPr>
          <p:cNvSpPr/>
          <p:nvPr/>
        </p:nvSpPr>
        <p:spPr>
          <a:xfrm>
            <a:off x="7292263" y="3612398"/>
            <a:ext cx="676080" cy="322527"/>
          </a:xfrm>
          <a:prstGeom prst="roundRect">
            <a:avLst/>
          </a:prstGeom>
          <a:solidFill>
            <a:srgbClr val="F7972D"/>
          </a:solidFill>
          <a:ln w="25400">
            <a:solidFill>
              <a:srgbClr val="F79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</a:t>
            </a:r>
            <a:endParaRPr lang="en-US" altLang="ko-KR" sz="11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648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6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2780"/>
            <a:ext cx="2823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기능 구현</a:t>
            </a:r>
          </a:p>
          <a:p>
            <a:pPr algn="ctr"/>
            <a:endParaRPr lang="ko-KR" altLang="en-US" sz="30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6114" y="101621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 게시판</a:t>
            </a:r>
          </a:p>
        </p:txBody>
      </p:sp>
      <p:sp>
        <p:nvSpPr>
          <p:cNvPr id="25" name="Rectangle 34">
            <a:extLst>
              <a:ext uri="{FF2B5EF4-FFF2-40B4-BE49-F238E27FC236}">
                <a16:creationId xmlns:a16="http://schemas.microsoft.com/office/drawing/2014/main" id="{34BF0334-5E36-4A91-AE3B-D6387DDDE730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481405" y="5098785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97078F-436D-4F0E-93E6-A55BEA1BB1C3}"/>
              </a:ext>
            </a:extLst>
          </p:cNvPr>
          <p:cNvGrpSpPr/>
          <p:nvPr/>
        </p:nvGrpSpPr>
        <p:grpSpPr>
          <a:xfrm>
            <a:off x="10473692" y="135611"/>
            <a:ext cx="1642700" cy="0"/>
            <a:chOff x="10430892" y="144941"/>
            <a:chExt cx="1642700" cy="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F2555A4-6177-4B50-99C1-E5BD68948893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D69627A-90A5-4B01-85FC-453EEEC682E8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D1CEDE8-4221-4F94-84C1-52051E09EE8E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3F6B2B6-1D1E-4A33-912B-D9838C7E92FC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24896B1-56C9-4580-885B-2ABCF6359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92" y="1385545"/>
            <a:ext cx="5181600" cy="423395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4CF8850-1552-4042-9C19-9E9B0CE8D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14" y="1814525"/>
            <a:ext cx="5181600" cy="2819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32A3F1-ED0C-40D0-8F84-F48C30CC1A34}"/>
              </a:ext>
            </a:extLst>
          </p:cNvPr>
          <p:cNvSpPr/>
          <p:nvPr/>
        </p:nvSpPr>
        <p:spPr>
          <a:xfrm rot="10800000">
            <a:off x="9108749" y="4761810"/>
            <a:ext cx="216024" cy="167994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19">
            <a:extLst>
              <a:ext uri="{FF2B5EF4-FFF2-40B4-BE49-F238E27FC236}">
                <a16:creationId xmlns:a16="http://schemas.microsoft.com/office/drawing/2014/main" id="{E2178A3D-92D0-4468-B141-D0A8B2BE11B4}"/>
              </a:ext>
            </a:extLst>
          </p:cNvPr>
          <p:cNvSpPr/>
          <p:nvPr/>
        </p:nvSpPr>
        <p:spPr>
          <a:xfrm>
            <a:off x="9469781" y="4633925"/>
            <a:ext cx="2593731" cy="59175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댓글 작성 기능이다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삭제는 댓글 작성자나 관리자만 가능하다 </a:t>
            </a:r>
          </a:p>
        </p:txBody>
      </p:sp>
      <p:sp>
        <p:nvSpPr>
          <p:cNvPr id="22" name="모서리가 둥근 직사각형 119">
            <a:extLst>
              <a:ext uri="{FF2B5EF4-FFF2-40B4-BE49-F238E27FC236}">
                <a16:creationId xmlns:a16="http://schemas.microsoft.com/office/drawing/2014/main" id="{1D2D9DBB-B5BA-4916-A719-F12604C413C7}"/>
              </a:ext>
            </a:extLst>
          </p:cNvPr>
          <p:cNvSpPr/>
          <p:nvPr/>
        </p:nvSpPr>
        <p:spPr>
          <a:xfrm>
            <a:off x="2112487" y="4264046"/>
            <a:ext cx="2289015" cy="4977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2"/>
                </a:solidFill>
              </a:rPr>
              <a:t>글 제목 클릭 시 글 내용보기로 이동 </a:t>
            </a:r>
            <a:endParaRPr lang="en-US" altLang="ko-KR" sz="1000" b="1" dirty="0">
              <a:solidFill>
                <a:schemeClr val="tx2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DD2B23E-BBDF-4C88-BC94-73B81A286F29}"/>
              </a:ext>
            </a:extLst>
          </p:cNvPr>
          <p:cNvSpPr/>
          <p:nvPr/>
        </p:nvSpPr>
        <p:spPr>
          <a:xfrm rot="16200000">
            <a:off x="2632426" y="3925478"/>
            <a:ext cx="256953" cy="177995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6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2780"/>
            <a:ext cx="2823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기능 구현</a:t>
            </a:r>
          </a:p>
          <a:p>
            <a:pPr algn="ctr"/>
            <a:endParaRPr lang="ko-KR" altLang="en-US" sz="30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2623" y="1015593"/>
            <a:ext cx="179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1:1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59C76FEC-1B9A-42BB-BEF3-66D54628D09C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400000" y="5267696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18D4711-709E-4228-9431-DB73C7A55352}"/>
              </a:ext>
            </a:extLst>
          </p:cNvPr>
          <p:cNvGrpSpPr/>
          <p:nvPr/>
        </p:nvGrpSpPr>
        <p:grpSpPr>
          <a:xfrm>
            <a:off x="10473692" y="135611"/>
            <a:ext cx="1642700" cy="0"/>
            <a:chOff x="10430892" y="144941"/>
            <a:chExt cx="1642700" cy="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2538D51-1B60-4026-A56C-5017758B9BF1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FF1A743-91CC-4577-9A5D-1DF1160F597A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DD2509-C1AE-4261-83E9-10652E53ECF4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4A18D6-3A28-48C3-8639-7728E5B2E666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33">
            <a:extLst>
              <a:ext uri="{FF2B5EF4-FFF2-40B4-BE49-F238E27FC236}">
                <a16:creationId xmlns:a16="http://schemas.microsoft.com/office/drawing/2014/main" id="{CDA04A4F-6E3F-48F0-9CA9-CA56BE0A5D82}"/>
              </a:ext>
            </a:extLst>
          </p:cNvPr>
          <p:cNvSpPr>
            <a:spLocks noChangeArrowheads="1"/>
          </p:cNvSpPr>
          <p:nvPr/>
        </p:nvSpPr>
        <p:spPr bwMode="auto">
          <a:xfrm rot="7848511">
            <a:off x="9740257" y="943041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AAB26076-7826-40DE-B2ED-4FE22EB4D301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860116" y="5215491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BF71049-42E1-4C2D-811A-D806007EE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15" y="1682375"/>
            <a:ext cx="7535401" cy="3797762"/>
          </a:xfrm>
          <a:prstGeom prst="rect">
            <a:avLst/>
          </a:prstGeom>
          <a:ln w="12700">
            <a:solidFill>
              <a:srgbClr val="5B4E5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모서리가 둥근 직사각형 119">
            <a:extLst>
              <a:ext uri="{FF2B5EF4-FFF2-40B4-BE49-F238E27FC236}">
                <a16:creationId xmlns:a16="http://schemas.microsoft.com/office/drawing/2014/main" id="{0C073B56-D70D-424D-ADF6-311330C52A00}"/>
              </a:ext>
            </a:extLst>
          </p:cNvPr>
          <p:cNvSpPr/>
          <p:nvPr/>
        </p:nvSpPr>
        <p:spPr>
          <a:xfrm>
            <a:off x="9141526" y="2388967"/>
            <a:ext cx="2419524" cy="59670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누르면 문의 작성 창으로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넘어감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관리자로 로그인 했을 경우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버튼이 뜨지 않음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AB76FFF-24E7-4E60-87CF-0D066C646E1C}"/>
              </a:ext>
            </a:extLst>
          </p:cNvPr>
          <p:cNvSpPr/>
          <p:nvPr/>
        </p:nvSpPr>
        <p:spPr>
          <a:xfrm rot="10800000">
            <a:off x="8882975" y="2453992"/>
            <a:ext cx="227142" cy="176733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119">
            <a:extLst>
              <a:ext uri="{FF2B5EF4-FFF2-40B4-BE49-F238E27FC236}">
                <a16:creationId xmlns:a16="http://schemas.microsoft.com/office/drawing/2014/main" id="{507651B3-FAA4-43FF-BFAB-17C3DF13B135}"/>
              </a:ext>
            </a:extLst>
          </p:cNvPr>
          <p:cNvSpPr/>
          <p:nvPr/>
        </p:nvSpPr>
        <p:spPr>
          <a:xfrm>
            <a:off x="9141526" y="3707580"/>
            <a:ext cx="2419524" cy="5016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글제목을 클릭하면 문의내용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또는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답변내용 보기 창으로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넘어감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3A5482E-577A-4475-AA61-3E6DD01C5947}"/>
              </a:ext>
            </a:extLst>
          </p:cNvPr>
          <p:cNvSpPr/>
          <p:nvPr/>
        </p:nvSpPr>
        <p:spPr>
          <a:xfrm rot="10800000">
            <a:off x="8882975" y="3878698"/>
            <a:ext cx="227142" cy="176733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AF50AAA-544B-4FE1-8730-52F3641796C9}"/>
              </a:ext>
            </a:extLst>
          </p:cNvPr>
          <p:cNvSpPr/>
          <p:nvPr/>
        </p:nvSpPr>
        <p:spPr>
          <a:xfrm rot="16200000">
            <a:off x="3609579" y="4354062"/>
            <a:ext cx="227261" cy="176640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119">
            <a:extLst>
              <a:ext uri="{FF2B5EF4-FFF2-40B4-BE49-F238E27FC236}">
                <a16:creationId xmlns:a16="http://schemas.microsoft.com/office/drawing/2014/main" id="{A908F440-E9A7-4D3E-A424-D0BDEFE001D5}"/>
              </a:ext>
            </a:extLst>
          </p:cNvPr>
          <p:cNvSpPr/>
          <p:nvPr/>
        </p:nvSpPr>
        <p:spPr>
          <a:xfrm>
            <a:off x="2558926" y="4662979"/>
            <a:ext cx="2419524" cy="462211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관리자가 적은 답변일 경우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답변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문구를 통해 표시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9F9CCB49-BF08-4AF1-92E2-843984464099}"/>
              </a:ext>
            </a:extLst>
          </p:cNvPr>
          <p:cNvSpPr/>
          <p:nvPr/>
        </p:nvSpPr>
        <p:spPr>
          <a:xfrm rot="16200000">
            <a:off x="5745183" y="4919586"/>
            <a:ext cx="227261" cy="176640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119">
            <a:extLst>
              <a:ext uri="{FF2B5EF4-FFF2-40B4-BE49-F238E27FC236}">
                <a16:creationId xmlns:a16="http://schemas.microsoft.com/office/drawing/2014/main" id="{017AE63F-2F44-4138-970A-CA665BDE0C9F}"/>
              </a:ext>
            </a:extLst>
          </p:cNvPr>
          <p:cNvSpPr/>
          <p:nvPr/>
        </p:nvSpPr>
        <p:spPr>
          <a:xfrm>
            <a:off x="5493828" y="5237604"/>
            <a:ext cx="2419524" cy="4622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 처리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 페이지에 최대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글이 보이도록 설정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4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E6DAA75-8EBF-4ECE-BF7F-71AE1D65FB38}"/>
              </a:ext>
            </a:extLst>
          </p:cNvPr>
          <p:cNvGrpSpPr/>
          <p:nvPr/>
        </p:nvGrpSpPr>
        <p:grpSpPr>
          <a:xfrm>
            <a:off x="270813" y="2497976"/>
            <a:ext cx="2201573" cy="1862048"/>
            <a:chOff x="270813" y="2497976"/>
            <a:chExt cx="2201573" cy="1862048"/>
          </a:xfrm>
        </p:grpSpPr>
        <p:sp>
          <p:nvSpPr>
            <p:cNvPr id="4" name="TextBox 3"/>
            <p:cNvSpPr txBox="1"/>
            <p:nvPr/>
          </p:nvSpPr>
          <p:spPr>
            <a:xfrm>
              <a:off x="365556" y="2497976"/>
              <a:ext cx="2012089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0813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조원 별 임무 분담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310045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및 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54676" y="3194050"/>
            <a:ext cx="2340721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기능 구현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소감 및 후기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7726" y="627893"/>
            <a:ext cx="976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 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6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2780"/>
            <a:ext cx="2823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기능 구현</a:t>
            </a:r>
          </a:p>
          <a:p>
            <a:pPr algn="ctr"/>
            <a:endParaRPr lang="ko-KR" altLang="en-US" sz="30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2623" y="1015593"/>
            <a:ext cx="179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1:1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작성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59C76FEC-1B9A-42BB-BEF3-66D54628D09C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400000" y="5267696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18D4711-709E-4228-9431-DB73C7A55352}"/>
              </a:ext>
            </a:extLst>
          </p:cNvPr>
          <p:cNvGrpSpPr/>
          <p:nvPr/>
        </p:nvGrpSpPr>
        <p:grpSpPr>
          <a:xfrm>
            <a:off x="10473692" y="135611"/>
            <a:ext cx="1642700" cy="0"/>
            <a:chOff x="10430892" y="144941"/>
            <a:chExt cx="1642700" cy="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2538D51-1B60-4026-A56C-5017758B9BF1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FF1A743-91CC-4577-9A5D-1DF1160F597A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DD2509-C1AE-4261-83E9-10652E53ECF4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4A18D6-3A28-48C3-8639-7728E5B2E666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34">
            <a:extLst>
              <a:ext uri="{FF2B5EF4-FFF2-40B4-BE49-F238E27FC236}">
                <a16:creationId xmlns:a16="http://schemas.microsoft.com/office/drawing/2014/main" id="{AAB26076-7826-40DE-B2ED-4FE22EB4D301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860116" y="5215491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84FBD746-9538-42C2-A781-C18718C66E00}"/>
              </a:ext>
            </a:extLst>
          </p:cNvPr>
          <p:cNvSpPr>
            <a:spLocks noChangeArrowheads="1"/>
          </p:cNvSpPr>
          <p:nvPr/>
        </p:nvSpPr>
        <p:spPr bwMode="auto">
          <a:xfrm rot="13751489" flipV="1">
            <a:off x="9889182" y="5296147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E4310CD-BA1C-486E-A0B7-23FBE4BC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500" y="1725370"/>
            <a:ext cx="6701184" cy="4067928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5B4E5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모서리가 둥근 직사각형 119">
            <a:extLst>
              <a:ext uri="{FF2B5EF4-FFF2-40B4-BE49-F238E27FC236}">
                <a16:creationId xmlns:a16="http://schemas.microsoft.com/office/drawing/2014/main" id="{AF37A5A9-6275-4AEC-98C7-232392F4A932}"/>
              </a:ext>
            </a:extLst>
          </p:cNvPr>
          <p:cNvSpPr/>
          <p:nvPr/>
        </p:nvSpPr>
        <p:spPr>
          <a:xfrm>
            <a:off x="9003069" y="2310873"/>
            <a:ext cx="2192305" cy="31944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클릭 시 리스트로 넘어간다</a:t>
            </a:r>
          </a:p>
        </p:txBody>
      </p:sp>
      <p:sp>
        <p:nvSpPr>
          <p:cNvPr id="32" name="모서리가 둥근 직사각형 119">
            <a:extLst>
              <a:ext uri="{FF2B5EF4-FFF2-40B4-BE49-F238E27FC236}">
                <a16:creationId xmlns:a16="http://schemas.microsoft.com/office/drawing/2014/main" id="{F31DAFC5-44E8-4B53-A967-A5FF6DC86918}"/>
              </a:ext>
            </a:extLst>
          </p:cNvPr>
          <p:cNvSpPr/>
          <p:nvPr/>
        </p:nvSpPr>
        <p:spPr>
          <a:xfrm>
            <a:off x="9003070" y="3692567"/>
            <a:ext cx="2505756" cy="6219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404040"/>
                </a:solidFill>
              </a:rPr>
              <a:t>※ </a:t>
            </a:r>
            <a:r>
              <a:rPr lang="ko-KR" altLang="en-US" sz="1000" b="1" dirty="0">
                <a:solidFill>
                  <a:srgbClr val="404040"/>
                </a:solidFill>
              </a:rPr>
              <a:t>스크립트 함수를 통해 모든 데이터마다 입력 여부 체크</a:t>
            </a:r>
          </a:p>
        </p:txBody>
      </p:sp>
      <p:sp>
        <p:nvSpPr>
          <p:cNvPr id="33" name="모서리가 둥근 직사각형 119">
            <a:extLst>
              <a:ext uri="{FF2B5EF4-FFF2-40B4-BE49-F238E27FC236}">
                <a16:creationId xmlns:a16="http://schemas.microsoft.com/office/drawing/2014/main" id="{46D75579-177A-4808-AEAB-5CBFEC93249E}"/>
              </a:ext>
            </a:extLst>
          </p:cNvPr>
          <p:cNvSpPr/>
          <p:nvPr/>
        </p:nvSpPr>
        <p:spPr>
          <a:xfrm>
            <a:off x="9003069" y="2859364"/>
            <a:ext cx="2505757" cy="6219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404040"/>
                </a:solidFill>
              </a:rPr>
              <a:t>로그인하지 않았거나 관리자가</a:t>
            </a:r>
            <a:endParaRPr lang="en-US" altLang="ko-KR" sz="1000" b="1" dirty="0">
              <a:solidFill>
                <a:srgbClr val="404040"/>
              </a:solidFill>
            </a:endParaRPr>
          </a:p>
          <a:p>
            <a:pPr algn="ctr"/>
            <a:r>
              <a:rPr lang="ko-KR" altLang="en-US" sz="1000" b="1" dirty="0">
                <a:solidFill>
                  <a:srgbClr val="404040"/>
                </a:solidFill>
              </a:rPr>
              <a:t>아닐 시 작성할 수 없음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6DF5131-F5C0-48F4-B6CB-093B890D5014}"/>
              </a:ext>
            </a:extLst>
          </p:cNvPr>
          <p:cNvSpPr/>
          <p:nvPr/>
        </p:nvSpPr>
        <p:spPr>
          <a:xfrm rot="10800000">
            <a:off x="8693920" y="2382227"/>
            <a:ext cx="227142" cy="176733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052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6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2780"/>
            <a:ext cx="2823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기능 구현</a:t>
            </a:r>
          </a:p>
          <a:p>
            <a:pPr algn="ctr"/>
            <a:endParaRPr lang="ko-KR" altLang="en-US" sz="30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2623" y="1015593"/>
            <a:ext cx="179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1:1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작성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59C76FEC-1B9A-42BB-BEF3-66D54628D09C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400000" y="5267696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18D4711-709E-4228-9431-DB73C7A55352}"/>
              </a:ext>
            </a:extLst>
          </p:cNvPr>
          <p:cNvGrpSpPr/>
          <p:nvPr/>
        </p:nvGrpSpPr>
        <p:grpSpPr>
          <a:xfrm>
            <a:off x="10473692" y="135611"/>
            <a:ext cx="1642700" cy="0"/>
            <a:chOff x="10430892" y="144941"/>
            <a:chExt cx="1642700" cy="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2538D51-1B60-4026-A56C-5017758B9BF1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FF1A743-91CC-4577-9A5D-1DF1160F597A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DD2509-C1AE-4261-83E9-10652E53ECF4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4A18D6-3A28-48C3-8639-7728E5B2E666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34">
            <a:extLst>
              <a:ext uri="{FF2B5EF4-FFF2-40B4-BE49-F238E27FC236}">
                <a16:creationId xmlns:a16="http://schemas.microsoft.com/office/drawing/2014/main" id="{AAB26076-7826-40DE-B2ED-4FE22EB4D301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860116" y="5215491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84FBD746-9538-42C2-A781-C18718C66E00}"/>
              </a:ext>
            </a:extLst>
          </p:cNvPr>
          <p:cNvSpPr>
            <a:spLocks noChangeArrowheads="1"/>
          </p:cNvSpPr>
          <p:nvPr/>
        </p:nvSpPr>
        <p:spPr bwMode="auto">
          <a:xfrm rot="13751489" flipV="1">
            <a:off x="9889182" y="5296147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BD18DB0-1D0A-4BC3-879C-3EA7E0120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659" y="2084430"/>
            <a:ext cx="6941642" cy="3292136"/>
          </a:xfrm>
          <a:prstGeom prst="rect">
            <a:avLst/>
          </a:prstGeom>
          <a:ln w="12700">
            <a:solidFill>
              <a:srgbClr val="5B4E5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모서리가 둥근 직사각형 119">
            <a:extLst>
              <a:ext uri="{FF2B5EF4-FFF2-40B4-BE49-F238E27FC236}">
                <a16:creationId xmlns:a16="http://schemas.microsoft.com/office/drawing/2014/main" id="{2483E28D-BFDC-4B1A-8D10-5B7B87695890}"/>
              </a:ext>
            </a:extLst>
          </p:cNvPr>
          <p:cNvSpPr/>
          <p:nvPr/>
        </p:nvSpPr>
        <p:spPr>
          <a:xfrm>
            <a:off x="8960163" y="2265346"/>
            <a:ext cx="2301096" cy="8621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클릭 시 목록으로 돌아가거나 삭제할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있음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 글을 작성했던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작성자만 삭제 가능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관리자의 경우 답변하기 버튼도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추가로 생성됨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119">
            <a:extLst>
              <a:ext uri="{FF2B5EF4-FFF2-40B4-BE49-F238E27FC236}">
                <a16:creationId xmlns:a16="http://schemas.microsoft.com/office/drawing/2014/main" id="{16F895EE-724B-4123-B2D1-94B99CBEA269}"/>
              </a:ext>
            </a:extLst>
          </p:cNvPr>
          <p:cNvSpPr/>
          <p:nvPr/>
        </p:nvSpPr>
        <p:spPr>
          <a:xfrm>
            <a:off x="8960163" y="3498619"/>
            <a:ext cx="2301096" cy="46375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404040"/>
                </a:solidFill>
              </a:rPr>
              <a:t>로그인하지 않았거나 관리자가</a:t>
            </a:r>
            <a:endParaRPr lang="en-US" altLang="ko-KR" sz="1000" b="1" dirty="0">
              <a:solidFill>
                <a:srgbClr val="404040"/>
              </a:solidFill>
            </a:endParaRPr>
          </a:p>
          <a:p>
            <a:pPr algn="ctr"/>
            <a:r>
              <a:rPr lang="ko-KR" altLang="en-US" sz="1000" b="1" dirty="0">
                <a:solidFill>
                  <a:srgbClr val="404040"/>
                </a:solidFill>
              </a:rPr>
              <a:t>아닐 시 문의내용을 볼 수 없음</a:t>
            </a:r>
            <a:r>
              <a:rPr lang="en-US" altLang="ko-KR" sz="1000" b="1" dirty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B6C4BBC-DBB6-4F74-985C-B060A7430003}"/>
              </a:ext>
            </a:extLst>
          </p:cNvPr>
          <p:cNvSpPr/>
          <p:nvPr/>
        </p:nvSpPr>
        <p:spPr>
          <a:xfrm rot="10800000">
            <a:off x="8532277" y="2370016"/>
            <a:ext cx="227142" cy="176733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496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6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2780"/>
            <a:ext cx="2823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기능 구현</a:t>
            </a:r>
          </a:p>
          <a:p>
            <a:pPr algn="ctr"/>
            <a:endParaRPr lang="ko-KR" altLang="en-US" sz="30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233" y="1006929"/>
            <a:ext cx="57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FAQ</a:t>
            </a:r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DEACA25-01D8-4FFF-A303-4C18C7E55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905" y="2589009"/>
            <a:ext cx="7524328" cy="3424568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34">
            <a:extLst>
              <a:ext uri="{FF2B5EF4-FFF2-40B4-BE49-F238E27FC236}">
                <a16:creationId xmlns:a16="http://schemas.microsoft.com/office/drawing/2014/main" id="{34BF0334-5E36-4A91-AE3B-D6387DDDE730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481405" y="5098785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7069BA2D-AACD-44FC-ADB1-B456829E090C}"/>
              </a:ext>
            </a:extLst>
          </p:cNvPr>
          <p:cNvSpPr>
            <a:spLocks noChangeArrowheads="1"/>
          </p:cNvSpPr>
          <p:nvPr/>
        </p:nvSpPr>
        <p:spPr bwMode="auto">
          <a:xfrm rot="13751489" flipH="1" flipV="1">
            <a:off x="9781544" y="5728491"/>
            <a:ext cx="320883" cy="270576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7" name="모서리가 둥근 직사각형 119">
            <a:extLst>
              <a:ext uri="{FF2B5EF4-FFF2-40B4-BE49-F238E27FC236}">
                <a16:creationId xmlns:a16="http://schemas.microsoft.com/office/drawing/2014/main" id="{9B796AFF-6A41-4899-829B-5EDF410B02B6}"/>
              </a:ext>
            </a:extLst>
          </p:cNvPr>
          <p:cNvSpPr/>
          <p:nvPr/>
        </p:nvSpPr>
        <p:spPr>
          <a:xfrm>
            <a:off x="1740370" y="1778895"/>
            <a:ext cx="2664296" cy="58143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자주 묻는 질문들을 클릭 하면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 해당하는 답변이 있는 페이지로 이동함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E43DC6E-524C-4104-916B-FB4728373E3A}"/>
              </a:ext>
            </a:extLst>
          </p:cNvPr>
          <p:cNvSpPr/>
          <p:nvPr/>
        </p:nvSpPr>
        <p:spPr>
          <a:xfrm>
            <a:off x="2378752" y="3303499"/>
            <a:ext cx="216026" cy="192009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234C659-B3F3-4921-BB22-715C00C64014}"/>
              </a:ext>
            </a:extLst>
          </p:cNvPr>
          <p:cNvSpPr/>
          <p:nvPr/>
        </p:nvSpPr>
        <p:spPr>
          <a:xfrm rot="10800000">
            <a:off x="7372901" y="5646425"/>
            <a:ext cx="281876" cy="217354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19">
            <a:extLst>
              <a:ext uri="{FF2B5EF4-FFF2-40B4-BE49-F238E27FC236}">
                <a16:creationId xmlns:a16="http://schemas.microsoft.com/office/drawing/2014/main" id="{108BE1DE-9C29-4849-ABA7-5CC1D96BB494}"/>
              </a:ext>
            </a:extLst>
          </p:cNvPr>
          <p:cNvSpPr/>
          <p:nvPr/>
        </p:nvSpPr>
        <p:spPr>
          <a:xfrm>
            <a:off x="7819052" y="5602470"/>
            <a:ext cx="2505349" cy="62488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원하는 질문이 없다면 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고객센터에 문의하기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버튼을 통해 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문의가 가능함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540ABCD-6C76-463F-AE5F-FA85E8B9C6D2}"/>
              </a:ext>
            </a:extLst>
          </p:cNvPr>
          <p:cNvSpPr/>
          <p:nvPr/>
        </p:nvSpPr>
        <p:spPr>
          <a:xfrm>
            <a:off x="2378752" y="3755419"/>
            <a:ext cx="216026" cy="192009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CBE5F94-B865-44AF-968E-D7E6D6934655}"/>
              </a:ext>
            </a:extLst>
          </p:cNvPr>
          <p:cNvSpPr/>
          <p:nvPr/>
        </p:nvSpPr>
        <p:spPr>
          <a:xfrm>
            <a:off x="2378752" y="4252560"/>
            <a:ext cx="216026" cy="192009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0743FFA-250B-43A2-9391-F653C54C24B4}"/>
              </a:ext>
            </a:extLst>
          </p:cNvPr>
          <p:cNvSpPr/>
          <p:nvPr/>
        </p:nvSpPr>
        <p:spPr>
          <a:xfrm>
            <a:off x="2378752" y="4692530"/>
            <a:ext cx="216026" cy="192009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97078F-436D-4F0E-93E6-A55BEA1BB1C3}"/>
              </a:ext>
            </a:extLst>
          </p:cNvPr>
          <p:cNvGrpSpPr/>
          <p:nvPr/>
        </p:nvGrpSpPr>
        <p:grpSpPr>
          <a:xfrm>
            <a:off x="10473692" y="135611"/>
            <a:ext cx="1642700" cy="0"/>
            <a:chOff x="10430892" y="144941"/>
            <a:chExt cx="1642700" cy="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F2555A4-6177-4B50-99C1-E5BD68948893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D69627A-90A5-4B01-85FC-453EEEC682E8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D1CEDE8-4221-4F94-84C1-52051E09EE8E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3F6B2B6-1D1E-4A33-912B-D9838C7E92FC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6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2780"/>
            <a:ext cx="2823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기능 구현</a:t>
            </a:r>
          </a:p>
          <a:p>
            <a:pPr algn="ctr"/>
            <a:endParaRPr lang="ko-KR" altLang="en-US" sz="30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3996" y="1006929"/>
            <a:ext cx="162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FAQ </a:t>
            </a:r>
            <a:r>
              <a:rPr lang="ko-KR" altLang="en-US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클릭 시</a:t>
            </a:r>
            <a:r>
              <a:rPr lang="en-US" altLang="ko-KR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153098-CABA-42E8-B0CA-9A12DF28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96" y="1525517"/>
            <a:ext cx="7164288" cy="4405739"/>
          </a:xfrm>
          <a:prstGeom prst="rect">
            <a:avLst/>
          </a:prstGeom>
        </p:spPr>
      </p:pic>
      <p:sp>
        <p:nvSpPr>
          <p:cNvPr id="11" name="Rectangle 34">
            <a:extLst>
              <a:ext uri="{FF2B5EF4-FFF2-40B4-BE49-F238E27FC236}">
                <a16:creationId xmlns:a16="http://schemas.microsoft.com/office/drawing/2014/main" id="{59C76FEC-1B9A-42BB-BEF3-66D54628D09C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400000" y="5267696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84D54132-FDB0-49DB-93A6-90DEE57C357E}"/>
              </a:ext>
            </a:extLst>
          </p:cNvPr>
          <p:cNvSpPr>
            <a:spLocks noChangeArrowheads="1"/>
          </p:cNvSpPr>
          <p:nvPr/>
        </p:nvSpPr>
        <p:spPr bwMode="auto">
          <a:xfrm rot="13751489" flipV="1">
            <a:off x="9429066" y="5348352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" name="모서리가 둥근 직사각형 119">
            <a:extLst>
              <a:ext uri="{FF2B5EF4-FFF2-40B4-BE49-F238E27FC236}">
                <a16:creationId xmlns:a16="http://schemas.microsoft.com/office/drawing/2014/main" id="{4A266BFE-4BCB-453F-820D-48D6B02F1C90}"/>
              </a:ext>
            </a:extLst>
          </p:cNvPr>
          <p:cNvSpPr/>
          <p:nvPr/>
        </p:nvSpPr>
        <p:spPr>
          <a:xfrm>
            <a:off x="7067203" y="4770077"/>
            <a:ext cx="1891124" cy="592060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해당 내용은 당근마켓에서 참고하여 작성했다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D7D0C4F-6AAE-40EA-B521-607AF243AFA4}"/>
              </a:ext>
            </a:extLst>
          </p:cNvPr>
          <p:cNvSpPr/>
          <p:nvPr/>
        </p:nvSpPr>
        <p:spPr>
          <a:xfrm rot="10800000">
            <a:off x="6681328" y="4898112"/>
            <a:ext cx="216024" cy="167994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19">
            <a:extLst>
              <a:ext uri="{FF2B5EF4-FFF2-40B4-BE49-F238E27FC236}">
                <a16:creationId xmlns:a16="http://schemas.microsoft.com/office/drawing/2014/main" id="{A4294034-CF54-4A3D-97C7-3CA789DA43A7}"/>
              </a:ext>
            </a:extLst>
          </p:cNvPr>
          <p:cNvSpPr/>
          <p:nvPr/>
        </p:nvSpPr>
        <p:spPr>
          <a:xfrm>
            <a:off x="7473416" y="6041112"/>
            <a:ext cx="3000276" cy="580662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: https://cs.kr.karrotmarket.com/wv/faqs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BBEE604-7D06-41D9-A8BF-FA85DA6CD3DA}"/>
              </a:ext>
            </a:extLst>
          </p:cNvPr>
          <p:cNvSpPr/>
          <p:nvPr/>
        </p:nvSpPr>
        <p:spPr>
          <a:xfrm>
            <a:off x="7068344" y="6311928"/>
            <a:ext cx="216024" cy="167994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E1341A4-35FF-429F-94FA-527FD71D4E96}"/>
              </a:ext>
            </a:extLst>
          </p:cNvPr>
          <p:cNvSpPr/>
          <p:nvPr/>
        </p:nvSpPr>
        <p:spPr>
          <a:xfrm rot="10800000">
            <a:off x="8958327" y="2140816"/>
            <a:ext cx="216024" cy="167994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19">
            <a:extLst>
              <a:ext uri="{FF2B5EF4-FFF2-40B4-BE49-F238E27FC236}">
                <a16:creationId xmlns:a16="http://schemas.microsoft.com/office/drawing/2014/main" id="{4A9EB3D4-3E63-4364-BC95-2366994F0869}"/>
              </a:ext>
            </a:extLst>
          </p:cNvPr>
          <p:cNvSpPr/>
          <p:nvPr/>
        </p:nvSpPr>
        <p:spPr>
          <a:xfrm>
            <a:off x="9528130" y="2032692"/>
            <a:ext cx="1891124" cy="703780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커뮤니티 가이드라인 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클릭 시 나타나는 화면 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18D4711-709E-4228-9431-DB73C7A55352}"/>
              </a:ext>
            </a:extLst>
          </p:cNvPr>
          <p:cNvGrpSpPr/>
          <p:nvPr/>
        </p:nvGrpSpPr>
        <p:grpSpPr>
          <a:xfrm>
            <a:off x="10473692" y="135611"/>
            <a:ext cx="1642700" cy="0"/>
            <a:chOff x="10430892" y="144941"/>
            <a:chExt cx="1642700" cy="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2538D51-1B60-4026-A56C-5017758B9BF1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FF1A743-91CC-4577-9A5D-1DF1160F597A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DD2509-C1AE-4261-83E9-10652E53ECF4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4A18D6-3A28-48C3-8639-7728E5B2E666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847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6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2780"/>
            <a:ext cx="2823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기능 구현</a:t>
            </a:r>
          </a:p>
          <a:p>
            <a:pPr algn="ctr"/>
            <a:endParaRPr lang="ko-KR" altLang="en-US" sz="30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3996" y="1006929"/>
            <a:ext cx="18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FAQ  </a:t>
            </a:r>
            <a:r>
              <a:rPr lang="ko-KR" altLang="en-US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문의하기 클릭 시</a:t>
            </a: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59C76FEC-1B9A-42BB-BEF3-66D54628D09C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400000" y="5267696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18D4711-709E-4228-9431-DB73C7A55352}"/>
              </a:ext>
            </a:extLst>
          </p:cNvPr>
          <p:cNvGrpSpPr/>
          <p:nvPr/>
        </p:nvGrpSpPr>
        <p:grpSpPr>
          <a:xfrm>
            <a:off x="10473692" y="135611"/>
            <a:ext cx="1642700" cy="0"/>
            <a:chOff x="10430892" y="144941"/>
            <a:chExt cx="1642700" cy="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2538D51-1B60-4026-A56C-5017758B9BF1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FF1A743-91CC-4577-9A5D-1DF1160F597A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DD2509-C1AE-4261-83E9-10652E53ECF4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4A18D6-3A28-48C3-8639-7728E5B2E666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65A4EF80-ECC0-4E95-9010-CBD8FE7F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70" y="1786815"/>
            <a:ext cx="7570614" cy="4004932"/>
          </a:xfrm>
          <a:prstGeom prst="rect">
            <a:avLst/>
          </a:prstGeom>
        </p:spPr>
      </p:pic>
      <p:sp>
        <p:nvSpPr>
          <p:cNvPr id="33" name="Rectangle 34">
            <a:extLst>
              <a:ext uri="{FF2B5EF4-FFF2-40B4-BE49-F238E27FC236}">
                <a16:creationId xmlns:a16="http://schemas.microsoft.com/office/drawing/2014/main" id="{2EFE564C-9BA4-41EF-BB05-640CFE53BDFE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915150" y="544208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031AD954-FAD8-4E98-8773-306F10991A1F}"/>
              </a:ext>
            </a:extLst>
          </p:cNvPr>
          <p:cNvSpPr>
            <a:spLocks noChangeArrowheads="1"/>
          </p:cNvSpPr>
          <p:nvPr/>
        </p:nvSpPr>
        <p:spPr bwMode="auto">
          <a:xfrm rot="13751489" flipV="1">
            <a:off x="9944216" y="5522736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5" name="모서리가 둥근 직사각형 119">
            <a:extLst>
              <a:ext uri="{FF2B5EF4-FFF2-40B4-BE49-F238E27FC236}">
                <a16:creationId xmlns:a16="http://schemas.microsoft.com/office/drawing/2014/main" id="{453E5FCC-6441-4FF4-A1D6-497E0F859EEB}"/>
              </a:ext>
            </a:extLst>
          </p:cNvPr>
          <p:cNvSpPr/>
          <p:nvPr/>
        </p:nvSpPr>
        <p:spPr>
          <a:xfrm>
            <a:off x="6386112" y="5975474"/>
            <a:ext cx="1608529" cy="592060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다시 쓰기 클릭 시 입력한 내용이 초기화된다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81BE4CD-14BD-42F1-AA48-BBFBBD72609A}"/>
              </a:ext>
            </a:extLst>
          </p:cNvPr>
          <p:cNvSpPr/>
          <p:nvPr/>
        </p:nvSpPr>
        <p:spPr>
          <a:xfrm rot="16200000">
            <a:off x="6595253" y="5679619"/>
            <a:ext cx="216024" cy="167994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119">
            <a:extLst>
              <a:ext uri="{FF2B5EF4-FFF2-40B4-BE49-F238E27FC236}">
                <a16:creationId xmlns:a16="http://schemas.microsoft.com/office/drawing/2014/main" id="{0D883BD0-1864-417D-B024-1DB59A414C00}"/>
              </a:ext>
            </a:extLst>
          </p:cNvPr>
          <p:cNvSpPr/>
          <p:nvPr/>
        </p:nvSpPr>
        <p:spPr>
          <a:xfrm>
            <a:off x="4695218" y="5975474"/>
            <a:ext cx="1547827" cy="580662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작성하기 클릭 시 내용이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DB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에 저장된다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79231B6-DB0E-4A94-83CC-7BB3655CED8E}"/>
              </a:ext>
            </a:extLst>
          </p:cNvPr>
          <p:cNvSpPr/>
          <p:nvPr/>
        </p:nvSpPr>
        <p:spPr>
          <a:xfrm rot="16200000">
            <a:off x="5818598" y="5664695"/>
            <a:ext cx="216024" cy="167994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18ED60F-9B9D-415A-9675-CF556F85D2FB}"/>
              </a:ext>
            </a:extLst>
          </p:cNvPr>
          <p:cNvSpPr/>
          <p:nvPr/>
        </p:nvSpPr>
        <p:spPr>
          <a:xfrm rot="5400000">
            <a:off x="9108931" y="2148859"/>
            <a:ext cx="216024" cy="167994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119">
            <a:extLst>
              <a:ext uri="{FF2B5EF4-FFF2-40B4-BE49-F238E27FC236}">
                <a16:creationId xmlns:a16="http://schemas.microsoft.com/office/drawing/2014/main" id="{0C7ECC13-5E9A-4B87-BCBD-0B35CD4CC41E}"/>
              </a:ext>
            </a:extLst>
          </p:cNvPr>
          <p:cNvSpPr/>
          <p:nvPr/>
        </p:nvSpPr>
        <p:spPr>
          <a:xfrm>
            <a:off x="8636638" y="1376261"/>
            <a:ext cx="2357166" cy="703780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문의내역으로 가기를 클릭하면 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문의사항을 작성하지 않고 문의사항 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내역으로 바로 이동 가능하다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FD68A50-3425-4D03-B263-772A6E65B244}"/>
              </a:ext>
            </a:extLst>
          </p:cNvPr>
          <p:cNvSpPr/>
          <p:nvPr/>
        </p:nvSpPr>
        <p:spPr>
          <a:xfrm>
            <a:off x="2440558" y="2958422"/>
            <a:ext cx="216024" cy="167994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4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6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2780"/>
            <a:ext cx="2823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기능 구현</a:t>
            </a:r>
          </a:p>
          <a:p>
            <a:pPr algn="ctr"/>
            <a:endParaRPr lang="ko-KR" altLang="en-US" sz="30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59C76FEC-1B9A-42BB-BEF3-66D54628D09C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2400000" y="5267696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18D4711-709E-4228-9431-DB73C7A55352}"/>
              </a:ext>
            </a:extLst>
          </p:cNvPr>
          <p:cNvGrpSpPr/>
          <p:nvPr/>
        </p:nvGrpSpPr>
        <p:grpSpPr>
          <a:xfrm>
            <a:off x="10473692" y="135611"/>
            <a:ext cx="1642700" cy="0"/>
            <a:chOff x="10430892" y="144941"/>
            <a:chExt cx="1642700" cy="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2538D51-1B60-4026-A56C-5017758B9BF1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FF1A743-91CC-4577-9A5D-1DF1160F597A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DD2509-C1AE-4261-83E9-10652E53ECF4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4A18D6-3A28-48C3-8639-7728E5B2E666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31FAE81-87BC-4998-B558-06E532BE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5" y="1573168"/>
            <a:ext cx="9144000" cy="2463210"/>
          </a:xfrm>
          <a:prstGeom prst="rect">
            <a:avLst/>
          </a:prstGeom>
        </p:spPr>
      </p:pic>
      <p:sp>
        <p:nvSpPr>
          <p:cNvPr id="13" name="Rectangle 34">
            <a:extLst>
              <a:ext uri="{FF2B5EF4-FFF2-40B4-BE49-F238E27FC236}">
                <a16:creationId xmlns:a16="http://schemas.microsoft.com/office/drawing/2014/main" id="{0548F602-91A8-4273-B77A-2AF5329292CD}"/>
              </a:ext>
            </a:extLst>
          </p:cNvPr>
          <p:cNvSpPr>
            <a:spLocks noChangeArrowheads="1"/>
          </p:cNvSpPr>
          <p:nvPr/>
        </p:nvSpPr>
        <p:spPr bwMode="auto">
          <a:xfrm rot="19151489" flipV="1">
            <a:off x="3188569" y="5464346"/>
            <a:ext cx="381000" cy="1290394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A8A25A26-339E-472D-ADAF-DC6921823EFE}"/>
              </a:ext>
            </a:extLst>
          </p:cNvPr>
          <p:cNvSpPr>
            <a:spLocks noChangeArrowheads="1"/>
          </p:cNvSpPr>
          <p:nvPr/>
        </p:nvSpPr>
        <p:spPr bwMode="auto">
          <a:xfrm rot="13751489" flipV="1">
            <a:off x="10160959" y="5581513"/>
            <a:ext cx="430132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8023A8F-18CF-4463-A35F-0460EA25B37E}"/>
              </a:ext>
            </a:extLst>
          </p:cNvPr>
          <p:cNvSpPr/>
          <p:nvPr/>
        </p:nvSpPr>
        <p:spPr>
          <a:xfrm rot="10800000">
            <a:off x="9685390" y="2184942"/>
            <a:ext cx="192011" cy="186952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19">
            <a:extLst>
              <a:ext uri="{FF2B5EF4-FFF2-40B4-BE49-F238E27FC236}">
                <a16:creationId xmlns:a16="http://schemas.microsoft.com/office/drawing/2014/main" id="{99C8D1BC-FA0F-4132-8280-6672EABBF4A3}"/>
              </a:ext>
            </a:extLst>
          </p:cNvPr>
          <p:cNvSpPr/>
          <p:nvPr/>
        </p:nvSpPr>
        <p:spPr>
          <a:xfrm>
            <a:off x="9997646" y="2123792"/>
            <a:ext cx="1203858" cy="309249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검색 기능</a:t>
            </a:r>
          </a:p>
        </p:txBody>
      </p:sp>
      <p:sp>
        <p:nvSpPr>
          <p:cNvPr id="22" name="모서리가 둥근 직사각형 119">
            <a:extLst>
              <a:ext uri="{FF2B5EF4-FFF2-40B4-BE49-F238E27FC236}">
                <a16:creationId xmlns:a16="http://schemas.microsoft.com/office/drawing/2014/main" id="{1B74A05B-F3B4-4D0A-AC3A-3DF3466A58AD}"/>
              </a:ext>
            </a:extLst>
          </p:cNvPr>
          <p:cNvSpPr/>
          <p:nvPr/>
        </p:nvSpPr>
        <p:spPr>
          <a:xfrm>
            <a:off x="3417634" y="3709085"/>
            <a:ext cx="3598985" cy="5802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글 작성시 비공개를 선택하면 작성자와 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관리자를 제외한 사람들에겐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‘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비밀 글입니다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라는 문구로 보인다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1FC704D-A06B-42A2-904A-0E843A6F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75" y="4318203"/>
            <a:ext cx="9144000" cy="1976323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D6B9C04-D1E6-49E9-BF14-BED4C4FDE6AC}"/>
              </a:ext>
            </a:extLst>
          </p:cNvPr>
          <p:cNvSpPr/>
          <p:nvPr/>
        </p:nvSpPr>
        <p:spPr>
          <a:xfrm rot="5400000">
            <a:off x="7678732" y="4436564"/>
            <a:ext cx="164052" cy="181990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모서리가 둥근 직사각형 119">
            <a:extLst>
              <a:ext uri="{FF2B5EF4-FFF2-40B4-BE49-F238E27FC236}">
                <a16:creationId xmlns:a16="http://schemas.microsoft.com/office/drawing/2014/main" id="{5AD6644D-C71F-465E-99FD-ED95FCA2A31C}"/>
              </a:ext>
            </a:extLst>
          </p:cNvPr>
          <p:cNvSpPr/>
          <p:nvPr/>
        </p:nvSpPr>
        <p:spPr>
          <a:xfrm>
            <a:off x="7395727" y="4045802"/>
            <a:ext cx="1661092" cy="330198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각 세부 기능 구현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4064AB5-A302-4BCD-A540-3BCE82610EDE}"/>
              </a:ext>
            </a:extLst>
          </p:cNvPr>
          <p:cNvSpPr/>
          <p:nvPr/>
        </p:nvSpPr>
        <p:spPr>
          <a:xfrm rot="10800000">
            <a:off x="3024210" y="4435363"/>
            <a:ext cx="267192" cy="184392"/>
          </a:xfrm>
          <a:prstGeom prst="rightArrow">
            <a:avLst/>
          </a:prstGeom>
          <a:solidFill>
            <a:srgbClr val="00002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모서리가 둥근 직사각형 119">
            <a:extLst>
              <a:ext uri="{FF2B5EF4-FFF2-40B4-BE49-F238E27FC236}">
                <a16:creationId xmlns:a16="http://schemas.microsoft.com/office/drawing/2014/main" id="{4AEECB2C-5EC2-41FD-BE13-F3B59CE107A9}"/>
              </a:ext>
            </a:extLst>
          </p:cNvPr>
          <p:cNvSpPr/>
          <p:nvPr/>
        </p:nvSpPr>
        <p:spPr>
          <a:xfrm>
            <a:off x="3417635" y="4376000"/>
            <a:ext cx="1788911" cy="41279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‘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작성자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’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님의 문의사항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F48A4B-515B-4BBB-8421-E0FC86F775C4}"/>
              </a:ext>
            </a:extLst>
          </p:cNvPr>
          <p:cNvSpPr txBox="1"/>
          <p:nvPr/>
        </p:nvSpPr>
        <p:spPr>
          <a:xfrm>
            <a:off x="1053996" y="1006929"/>
            <a:ext cx="18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FAQ  </a:t>
            </a:r>
            <a:r>
              <a:rPr lang="ko-KR" altLang="en-US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문의하기 클릭 시</a:t>
            </a:r>
          </a:p>
        </p:txBody>
      </p:sp>
    </p:spTree>
    <p:extLst>
      <p:ext uri="{BB962C8B-B14F-4D97-AF65-F5344CB8AC3E}">
        <p14:creationId xmlns:p14="http://schemas.microsoft.com/office/powerpoint/2010/main" val="989250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5879E8-8B25-4B17-A992-6C991C3CD124}"/>
              </a:ext>
            </a:extLst>
          </p:cNvPr>
          <p:cNvSpPr/>
          <p:nvPr/>
        </p:nvSpPr>
        <p:spPr>
          <a:xfrm>
            <a:off x="4299557" y="3224492"/>
            <a:ext cx="3818246" cy="391195"/>
          </a:xfrm>
          <a:prstGeom prst="rect">
            <a:avLst/>
          </a:prstGeom>
          <a:solidFill>
            <a:srgbClr val="F7972D">
              <a:alpha val="90000"/>
            </a:srgbClr>
          </a:solidFill>
          <a:ln>
            <a:noFill/>
          </a:ln>
          <a:effectLst>
            <a:softEdge rad="25400"/>
          </a:effectLst>
          <a:scene3d>
            <a:camera prst="orthographicFront"/>
            <a:lightRig rig="threePt" dir="t"/>
          </a:scene3d>
          <a:sp3d>
            <a:bevelT w="0" h="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소감 및 후기 </a:t>
            </a:r>
          </a:p>
        </p:txBody>
      </p:sp>
    </p:spTree>
    <p:extLst>
      <p:ext uri="{BB962C8B-B14F-4D97-AF65-F5344CB8AC3E}">
        <p14:creationId xmlns:p14="http://schemas.microsoft.com/office/powerpoint/2010/main" val="2014111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D75B9F69-91B1-47FE-A8A1-6472297E61D5}"/>
              </a:ext>
            </a:extLst>
          </p:cNvPr>
          <p:cNvGrpSpPr/>
          <p:nvPr/>
        </p:nvGrpSpPr>
        <p:grpSpPr>
          <a:xfrm>
            <a:off x="2228552" y="1540904"/>
            <a:ext cx="7893697" cy="1001326"/>
            <a:chOff x="2754887" y="3065201"/>
            <a:chExt cx="7308560" cy="1370035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13E7805-E9E8-407E-B7E6-00301DD4B54A}"/>
                </a:ext>
              </a:extLst>
            </p:cNvPr>
            <p:cNvSpPr/>
            <p:nvPr/>
          </p:nvSpPr>
          <p:spPr>
            <a:xfrm>
              <a:off x="2754887" y="3069325"/>
              <a:ext cx="1164496" cy="1365911"/>
            </a:xfrm>
            <a:prstGeom prst="roundRect">
              <a:avLst/>
            </a:prstGeom>
            <a:solidFill>
              <a:srgbClr val="FFAB48"/>
            </a:solidFill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500" b="1" dirty="0">
                  <a:solidFill>
                    <a:schemeClr val="bg1"/>
                  </a:solidFill>
                </a:rPr>
                <a:t>  </a:t>
              </a:r>
              <a:r>
                <a:rPr lang="ko-KR" altLang="en-US" sz="1500" b="1" dirty="0" err="1">
                  <a:solidFill>
                    <a:schemeClr val="bg1"/>
                  </a:solidFill>
                </a:rPr>
                <a:t>전근우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사각형: 둥근 위쪽 모서리 33">
              <a:extLst>
                <a:ext uri="{FF2B5EF4-FFF2-40B4-BE49-F238E27FC236}">
                  <a16:creationId xmlns:a16="http://schemas.microsoft.com/office/drawing/2014/main" id="{7865CC57-2ED2-470A-ABA9-26EF26EDB4A9}"/>
                </a:ext>
              </a:extLst>
            </p:cNvPr>
            <p:cNvSpPr/>
            <p:nvPr/>
          </p:nvSpPr>
          <p:spPr>
            <a:xfrm rot="5400000">
              <a:off x="6233848" y="605637"/>
              <a:ext cx="1370035" cy="6289163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기간이 짧아 많은 것을 구현하지는 못했지만</a:t>
              </a: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ED6434-E6EC-46B0-A0A1-34B5A86E2D06}"/>
              </a:ext>
            </a:extLst>
          </p:cNvPr>
          <p:cNvSpPr txBox="1"/>
          <p:nvPr/>
        </p:nvSpPr>
        <p:spPr>
          <a:xfrm>
            <a:off x="3387824" y="1779956"/>
            <a:ext cx="6575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기간이 길어 마음의 부담은 적었지만 써보지 않았던 기능을 구현하느라 고생한 게 다시금 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생각나고 그 기능들을 구현해 나가는 과정이 재밌었다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DB80EF0-4C50-4F0E-9FB9-068A82DF2B1F}"/>
              </a:ext>
            </a:extLst>
          </p:cNvPr>
          <p:cNvGrpSpPr/>
          <p:nvPr/>
        </p:nvGrpSpPr>
        <p:grpSpPr>
          <a:xfrm>
            <a:off x="2228552" y="2808548"/>
            <a:ext cx="7893697" cy="1001326"/>
            <a:chOff x="2754887" y="3065201"/>
            <a:chExt cx="7308560" cy="1370035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51CACD3-7842-4CDE-BFBD-0E5EDA11CB60}"/>
                </a:ext>
              </a:extLst>
            </p:cNvPr>
            <p:cNvSpPr/>
            <p:nvPr/>
          </p:nvSpPr>
          <p:spPr>
            <a:xfrm>
              <a:off x="2754887" y="3069325"/>
              <a:ext cx="1164496" cy="1365911"/>
            </a:xfrm>
            <a:prstGeom prst="roundRect">
              <a:avLst/>
            </a:prstGeom>
            <a:solidFill>
              <a:srgbClr val="FFAB48"/>
            </a:solidFill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500" b="1" dirty="0">
                  <a:solidFill>
                    <a:schemeClr val="bg1"/>
                  </a:solidFill>
                </a:rPr>
                <a:t>  </a:t>
              </a:r>
              <a:r>
                <a:rPr lang="ko-KR" altLang="en-US" sz="1500" b="1" dirty="0" err="1">
                  <a:solidFill>
                    <a:schemeClr val="bg1"/>
                  </a:solidFill>
                </a:rPr>
                <a:t>주윤찬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사각형: 둥근 위쪽 모서리 24">
              <a:extLst>
                <a:ext uri="{FF2B5EF4-FFF2-40B4-BE49-F238E27FC236}">
                  <a16:creationId xmlns:a16="http://schemas.microsoft.com/office/drawing/2014/main" id="{47E93CC5-24BF-419C-A0AC-F2E5AA655EF6}"/>
                </a:ext>
              </a:extLst>
            </p:cNvPr>
            <p:cNvSpPr/>
            <p:nvPr/>
          </p:nvSpPr>
          <p:spPr>
            <a:xfrm rot="5400000">
              <a:off x="6233848" y="605637"/>
              <a:ext cx="1370035" cy="6289163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기간이 짧아 많은 것을 구현하지는 못했지만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F8AE8C5-F51F-4B0F-B62A-F60D790E650A}"/>
              </a:ext>
            </a:extLst>
          </p:cNvPr>
          <p:cNvGrpSpPr/>
          <p:nvPr/>
        </p:nvGrpSpPr>
        <p:grpSpPr>
          <a:xfrm>
            <a:off x="2228552" y="4076089"/>
            <a:ext cx="7893697" cy="1001327"/>
            <a:chOff x="2754887" y="3112636"/>
            <a:chExt cx="7308560" cy="137003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8D6BA2B-D6EC-4C98-88F4-16A1226BB178}"/>
                </a:ext>
              </a:extLst>
            </p:cNvPr>
            <p:cNvSpPr/>
            <p:nvPr/>
          </p:nvSpPr>
          <p:spPr>
            <a:xfrm>
              <a:off x="2754887" y="3116759"/>
              <a:ext cx="1164496" cy="1365911"/>
            </a:xfrm>
            <a:prstGeom prst="roundRect">
              <a:avLst/>
            </a:prstGeom>
            <a:solidFill>
              <a:srgbClr val="FFAB48"/>
            </a:solidFill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5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500" b="1" dirty="0" err="1">
                  <a:solidFill>
                    <a:schemeClr val="bg1"/>
                  </a:solidFill>
                </a:rPr>
                <a:t>강수아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사각형: 둥근 위쪽 모서리 27">
              <a:extLst>
                <a:ext uri="{FF2B5EF4-FFF2-40B4-BE49-F238E27FC236}">
                  <a16:creationId xmlns:a16="http://schemas.microsoft.com/office/drawing/2014/main" id="{3960B13B-49E6-4049-AE9D-98D1919BA44B}"/>
                </a:ext>
              </a:extLst>
            </p:cNvPr>
            <p:cNvSpPr/>
            <p:nvPr/>
          </p:nvSpPr>
          <p:spPr>
            <a:xfrm rot="5400000">
              <a:off x="6233848" y="653072"/>
              <a:ext cx="1370035" cy="6289163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지다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1270CB1-1E87-4572-984B-90848EFD13E9}"/>
              </a:ext>
            </a:extLst>
          </p:cNvPr>
          <p:cNvGrpSpPr/>
          <p:nvPr/>
        </p:nvGrpSpPr>
        <p:grpSpPr>
          <a:xfrm>
            <a:off x="2228552" y="5267326"/>
            <a:ext cx="7893697" cy="1001326"/>
            <a:chOff x="2754887" y="3065201"/>
            <a:chExt cx="7308560" cy="1370035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D0BE2C1-6C1D-4941-BCBE-AAAAC158488D}"/>
                </a:ext>
              </a:extLst>
            </p:cNvPr>
            <p:cNvSpPr/>
            <p:nvPr/>
          </p:nvSpPr>
          <p:spPr>
            <a:xfrm>
              <a:off x="2754887" y="3069325"/>
              <a:ext cx="1164496" cy="1365911"/>
            </a:xfrm>
            <a:prstGeom prst="roundRect">
              <a:avLst/>
            </a:prstGeom>
            <a:solidFill>
              <a:srgbClr val="FFAB48"/>
            </a:solidFill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500" b="1" dirty="0">
                  <a:solidFill>
                    <a:schemeClr val="bg1"/>
                  </a:solidFill>
                </a:rPr>
                <a:t> 김지훈</a:t>
              </a:r>
            </a:p>
          </p:txBody>
        </p:sp>
        <p:sp>
          <p:nvSpPr>
            <p:cNvPr id="31" name="사각형: 둥근 위쪽 모서리 30">
              <a:extLst>
                <a:ext uri="{FF2B5EF4-FFF2-40B4-BE49-F238E27FC236}">
                  <a16:creationId xmlns:a16="http://schemas.microsoft.com/office/drawing/2014/main" id="{1CD90E59-A897-499E-A3F9-B1AD87125101}"/>
                </a:ext>
              </a:extLst>
            </p:cNvPr>
            <p:cNvSpPr/>
            <p:nvPr/>
          </p:nvSpPr>
          <p:spPr>
            <a:xfrm rot="5400000">
              <a:off x="6233848" y="605637"/>
              <a:ext cx="1370035" cy="6289163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만다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B313F7F-DA97-4C45-B771-54559645EE1A}"/>
              </a:ext>
            </a:extLst>
          </p:cNvPr>
          <p:cNvSpPr txBox="1"/>
          <p:nvPr/>
        </p:nvSpPr>
        <p:spPr>
          <a:xfrm>
            <a:off x="996282" y="433643"/>
            <a:ext cx="22204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소감 및 후기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279265-C498-4B6F-813A-0C058B79AB68}"/>
              </a:ext>
            </a:extLst>
          </p:cNvPr>
          <p:cNvSpPr txBox="1"/>
          <p:nvPr/>
        </p:nvSpPr>
        <p:spPr>
          <a:xfrm>
            <a:off x="3486280" y="5506378"/>
            <a:ext cx="6691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프로젝트보다 많은 게시판들의 기능을 </a:t>
            </a:r>
            <a:r>
              <a:rPr lang="ko-KR" altLang="en-US" sz="1300" dirty="0" err="1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구현하려다</a:t>
            </a:r>
            <a:r>
              <a:rPr lang="ko-KR" altLang="en-US" sz="13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보니까 모르는 부분이 정말 많았다</a:t>
            </a:r>
            <a:r>
              <a:rPr lang="en-US" altLang="ko-KR" sz="13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3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스스로 찾아보면서 많이 배울 수 있었고</a:t>
            </a:r>
            <a:r>
              <a:rPr lang="en-US" altLang="ko-KR" sz="13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3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과정에서 새로운 재미를 느낄 수 있었다</a:t>
            </a:r>
            <a:r>
              <a:rPr lang="en-US" altLang="ko-KR" sz="13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300" dirty="0">
              <a:solidFill>
                <a:schemeClr val="accent5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569682-663F-4F0A-A4FD-38B9817A8A9E}"/>
              </a:ext>
            </a:extLst>
          </p:cNvPr>
          <p:cNvSpPr txBox="1"/>
          <p:nvPr/>
        </p:nvSpPr>
        <p:spPr>
          <a:xfrm>
            <a:off x="3486280" y="4315143"/>
            <a:ext cx="647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마냥 반복하면 될 줄 알았던 작업이 생각보다 쉽게 풀리지 않아서 답답하기도 하였지만</a:t>
            </a:r>
            <a:endParaRPr lang="en-US" altLang="ko-KR" sz="1400" b="1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b="1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팀원들과 </a:t>
            </a:r>
            <a:r>
              <a:rPr lang="ko-KR" altLang="en-US" sz="1400" b="1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함께였기</a:t>
            </a:r>
            <a:r>
              <a:rPr lang="ko-KR" altLang="en-US" sz="1400" b="1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때문에</a:t>
            </a:r>
            <a:r>
              <a:rPr lang="en-US" altLang="ko-KR" sz="1400" b="1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완성도</a:t>
            </a:r>
            <a:r>
              <a:rPr lang="en-US" altLang="ko-KR" sz="1400" b="1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있게 마무리</a:t>
            </a:r>
            <a:r>
              <a:rPr lang="en-US" altLang="ko-KR" sz="1400" b="1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지을 수 있었다</a:t>
            </a:r>
            <a:r>
              <a:rPr lang="en-US" altLang="ko-KR" sz="1400" b="1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400" b="1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b="1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0E4905-4A4D-45D6-89A5-8FB29CB012CD}"/>
              </a:ext>
            </a:extLst>
          </p:cNvPr>
          <p:cNvSpPr txBox="1"/>
          <p:nvPr/>
        </p:nvSpPr>
        <p:spPr>
          <a:xfrm>
            <a:off x="3387824" y="3155321"/>
            <a:ext cx="674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chemeClr val="accent5">
                    <a:lumMod val="50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기능을 구현하는 게 어려워서 헤매긴 했지만 팀원들이 도와줘서 쉽게 완성한 거 같다</a:t>
            </a:r>
            <a:r>
              <a:rPr lang="en-US" altLang="ko-KR" sz="1400" b="0" i="0" dirty="0">
                <a:solidFill>
                  <a:schemeClr val="accent5">
                    <a:lumMod val="50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090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2CDC43-EFC7-4B2C-B8FB-06F3CFC1CD37}"/>
              </a:ext>
            </a:extLst>
          </p:cNvPr>
          <p:cNvSpPr/>
          <p:nvPr/>
        </p:nvSpPr>
        <p:spPr>
          <a:xfrm>
            <a:off x="3738106" y="3429000"/>
            <a:ext cx="4715787" cy="93306"/>
          </a:xfrm>
          <a:prstGeom prst="rect">
            <a:avLst/>
          </a:prstGeom>
          <a:solidFill>
            <a:srgbClr val="F7972D">
              <a:alpha val="92000"/>
            </a:srgbClr>
          </a:solidFill>
          <a:ln>
            <a:noFill/>
          </a:ln>
          <a:effectLst>
            <a:softEdge rad="25400"/>
          </a:effectLst>
          <a:scene3d>
            <a:camera prst="orthographicFront"/>
            <a:lightRig rig="threePt" dir="t"/>
          </a:scene3d>
          <a:sp3d>
            <a:bevelT w="0" h="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5879E8-8B25-4B17-A992-6C991C3CD124}"/>
              </a:ext>
            </a:extLst>
          </p:cNvPr>
          <p:cNvSpPr/>
          <p:nvPr/>
        </p:nvSpPr>
        <p:spPr>
          <a:xfrm>
            <a:off x="4299557" y="3224492"/>
            <a:ext cx="3818246" cy="391195"/>
          </a:xfrm>
          <a:prstGeom prst="rect">
            <a:avLst/>
          </a:prstGeom>
          <a:solidFill>
            <a:srgbClr val="F7972D">
              <a:alpha val="90000"/>
            </a:srgbClr>
          </a:solidFill>
          <a:ln>
            <a:noFill/>
          </a:ln>
          <a:effectLst>
            <a:softEdge rad="25400"/>
          </a:effectLst>
          <a:scene3d>
            <a:camera prst="orthographicFront"/>
            <a:lightRig rig="threePt" dir="t"/>
          </a:scene3d>
          <a:sp3d>
            <a:bevelT w="0" h="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조원 임무 분담 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8229" y="435150"/>
            <a:ext cx="2319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조원 임무 분담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8B898A-B6D5-46A0-A67D-724721949D34}"/>
              </a:ext>
            </a:extLst>
          </p:cNvPr>
          <p:cNvGrpSpPr/>
          <p:nvPr/>
        </p:nvGrpSpPr>
        <p:grpSpPr>
          <a:xfrm>
            <a:off x="1069803" y="1573923"/>
            <a:ext cx="2116719" cy="3710154"/>
            <a:chOff x="1069803" y="1573923"/>
            <a:chExt cx="2116719" cy="3710154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2DB88DF3-BE3F-43E3-8C82-0A3538E366A6}"/>
                </a:ext>
              </a:extLst>
            </p:cNvPr>
            <p:cNvSpPr/>
            <p:nvPr/>
          </p:nvSpPr>
          <p:spPr>
            <a:xfrm>
              <a:off x="1069803" y="1573923"/>
              <a:ext cx="2116719" cy="471005"/>
            </a:xfrm>
            <a:prstGeom prst="round2SameRect">
              <a:avLst/>
            </a:prstGeom>
            <a:solidFill>
              <a:srgbClr val="FFAB48"/>
            </a:solidFill>
            <a:ln w="15875">
              <a:solidFill>
                <a:srgbClr val="F797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500" b="1" kern="0" dirty="0" err="1">
                  <a:solidFill>
                    <a:prstClr val="white"/>
                  </a:solidFill>
                </a:rPr>
                <a:t>전근우</a:t>
              </a:r>
              <a:endParaRPr lang="ko-KR" altLang="en-US" sz="15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F200CC73-E7FB-47B7-BE15-5C90172214F8}"/>
                </a:ext>
              </a:extLst>
            </p:cNvPr>
            <p:cNvSpPr/>
            <p:nvPr/>
          </p:nvSpPr>
          <p:spPr>
            <a:xfrm>
              <a:off x="1069803" y="2044928"/>
              <a:ext cx="2116719" cy="3239149"/>
            </a:xfrm>
            <a:prstGeom prst="round2SameRect">
              <a:avLst>
                <a:gd name="adj1" fmla="val 0"/>
                <a:gd name="adj2" fmla="val 9865"/>
              </a:avLst>
            </a:prstGeom>
            <a:solidFill>
              <a:schemeClr val="bg1"/>
            </a:solidFill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FAQ</a:t>
              </a:r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게시판</a:t>
              </a: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자주 묻는 질문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문의사항 작성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문의사항 수정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삭제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답변 작성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검색 기능 추가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비밀 글 설정 추가 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상품목록</a:t>
              </a: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상품 목록 구현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판매 글 작성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내용보기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판매 글 수정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삭제 기능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댓글 기능 구현 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댓글 수정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삭제 추가 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A56FC9-706D-429C-93F9-26C968C4F184}"/>
              </a:ext>
            </a:extLst>
          </p:cNvPr>
          <p:cNvGrpSpPr/>
          <p:nvPr/>
        </p:nvGrpSpPr>
        <p:grpSpPr>
          <a:xfrm>
            <a:off x="3592178" y="1573923"/>
            <a:ext cx="2116719" cy="3710154"/>
            <a:chOff x="1069803" y="1573923"/>
            <a:chExt cx="2116719" cy="3710154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D084D4AB-3596-4D47-9BEC-E0868D91E319}"/>
                </a:ext>
              </a:extLst>
            </p:cNvPr>
            <p:cNvSpPr/>
            <p:nvPr/>
          </p:nvSpPr>
          <p:spPr>
            <a:xfrm>
              <a:off x="1069803" y="1573923"/>
              <a:ext cx="2116719" cy="471005"/>
            </a:xfrm>
            <a:prstGeom prst="round2SameRect">
              <a:avLst/>
            </a:prstGeom>
            <a:solidFill>
              <a:srgbClr val="FFAB48"/>
            </a:solidFill>
            <a:ln w="15875">
              <a:solidFill>
                <a:srgbClr val="F797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500" b="1" kern="0" dirty="0" err="1">
                  <a:solidFill>
                    <a:prstClr val="white"/>
                  </a:solidFill>
                </a:rPr>
                <a:t>주윤찬</a:t>
              </a:r>
              <a:endParaRPr lang="ko-KR" altLang="en-US" sz="15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631A9D78-3F14-4B8B-84E7-62D4E0FE5F92}"/>
                </a:ext>
              </a:extLst>
            </p:cNvPr>
            <p:cNvSpPr/>
            <p:nvPr/>
          </p:nvSpPr>
          <p:spPr>
            <a:xfrm>
              <a:off x="1069803" y="2044928"/>
              <a:ext cx="2116719" cy="3239149"/>
            </a:xfrm>
            <a:prstGeom prst="round2SameRect">
              <a:avLst>
                <a:gd name="adj1" fmla="val 0"/>
                <a:gd name="adj2" fmla="val 9865"/>
              </a:avLst>
            </a:prstGeom>
            <a:solidFill>
              <a:schemeClr val="bg1"/>
            </a:solidFill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공지사항게시판</a:t>
              </a: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공지사항 작성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공지사항 수정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삭제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검색 기능 추가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긴급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 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일반 글 선택 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자유게시판</a:t>
              </a: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글 작성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내용보기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글 수정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삭제 기능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댓글 기능 구현 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댓글 수정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삭제 추가 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A86D22-2DEF-4335-B218-4C47659A8C52}"/>
              </a:ext>
            </a:extLst>
          </p:cNvPr>
          <p:cNvGrpSpPr/>
          <p:nvPr/>
        </p:nvGrpSpPr>
        <p:grpSpPr>
          <a:xfrm>
            <a:off x="6232741" y="1573923"/>
            <a:ext cx="2116719" cy="3710154"/>
            <a:chOff x="1069803" y="1573923"/>
            <a:chExt cx="2116719" cy="3710154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E4A21288-1790-42A6-824E-ABDB41A3F6FC}"/>
                </a:ext>
              </a:extLst>
            </p:cNvPr>
            <p:cNvSpPr/>
            <p:nvPr/>
          </p:nvSpPr>
          <p:spPr>
            <a:xfrm>
              <a:off x="1069803" y="1573923"/>
              <a:ext cx="2116719" cy="471005"/>
            </a:xfrm>
            <a:prstGeom prst="round2SameRect">
              <a:avLst/>
            </a:prstGeom>
            <a:solidFill>
              <a:srgbClr val="FFAB48"/>
            </a:solidFill>
            <a:ln w="15875">
              <a:solidFill>
                <a:srgbClr val="F797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500" b="1" kern="0" dirty="0" err="1">
                  <a:solidFill>
                    <a:prstClr val="white"/>
                  </a:solidFill>
                </a:rPr>
                <a:t>강수아</a:t>
              </a:r>
              <a:endParaRPr lang="ko-KR" altLang="en-US" sz="15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44C039DB-BAA9-4BE7-B99B-E722A91734DF}"/>
                </a:ext>
              </a:extLst>
            </p:cNvPr>
            <p:cNvSpPr/>
            <p:nvPr/>
          </p:nvSpPr>
          <p:spPr>
            <a:xfrm>
              <a:off x="1069803" y="2044928"/>
              <a:ext cx="2116719" cy="3239149"/>
            </a:xfrm>
            <a:prstGeom prst="round2SameRect">
              <a:avLst>
                <a:gd name="adj1" fmla="val 0"/>
                <a:gd name="adj2" fmla="val 9865"/>
              </a:avLst>
            </a:prstGeom>
            <a:solidFill>
              <a:schemeClr val="bg1"/>
            </a:solidFill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1:1 </a:t>
              </a:r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문의</a:t>
              </a: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문의게시판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문의하기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답변하기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(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관리자만 가능하도록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글 삭제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홈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메인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</a:t>
              </a:r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화면</a:t>
              </a: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메인 페이지 디자인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3BE7A03-DF6C-435F-B040-A6A668D662B9}"/>
              </a:ext>
            </a:extLst>
          </p:cNvPr>
          <p:cNvGrpSpPr/>
          <p:nvPr/>
        </p:nvGrpSpPr>
        <p:grpSpPr>
          <a:xfrm>
            <a:off x="8921740" y="1573923"/>
            <a:ext cx="2116719" cy="3710154"/>
            <a:chOff x="1069803" y="1573923"/>
            <a:chExt cx="2116719" cy="3710154"/>
          </a:xfrm>
        </p:grpSpPr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79D9617F-97BC-45DB-BDA0-47D7C3BE8C46}"/>
                </a:ext>
              </a:extLst>
            </p:cNvPr>
            <p:cNvSpPr/>
            <p:nvPr/>
          </p:nvSpPr>
          <p:spPr>
            <a:xfrm>
              <a:off x="1069803" y="1573923"/>
              <a:ext cx="2116719" cy="471005"/>
            </a:xfrm>
            <a:prstGeom prst="round2SameRect">
              <a:avLst/>
            </a:prstGeom>
            <a:solidFill>
              <a:srgbClr val="FFAB48"/>
            </a:solidFill>
            <a:ln w="15875">
              <a:solidFill>
                <a:srgbClr val="F797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500" b="1" kern="0" dirty="0">
                  <a:solidFill>
                    <a:prstClr val="white"/>
                  </a:solidFill>
                </a:rPr>
                <a:t>김지훈</a:t>
              </a:r>
            </a:p>
          </p:txBody>
        </p:sp>
        <p:sp>
          <p:nvSpPr>
            <p:cNvPr id="25" name="사각형: 둥근 위쪽 모서리 24">
              <a:extLst>
                <a:ext uri="{FF2B5EF4-FFF2-40B4-BE49-F238E27FC236}">
                  <a16:creationId xmlns:a16="http://schemas.microsoft.com/office/drawing/2014/main" id="{E9436C6F-6CD8-4EB0-AFE4-A57A6651BF8E}"/>
                </a:ext>
              </a:extLst>
            </p:cNvPr>
            <p:cNvSpPr/>
            <p:nvPr/>
          </p:nvSpPr>
          <p:spPr>
            <a:xfrm>
              <a:off x="1069803" y="2044928"/>
              <a:ext cx="2116719" cy="3239149"/>
            </a:xfrm>
            <a:prstGeom prst="round2SameRect">
              <a:avLst>
                <a:gd name="adj1" fmla="val 0"/>
                <a:gd name="adj2" fmla="val 9865"/>
              </a:avLst>
            </a:prstGeom>
            <a:solidFill>
              <a:schemeClr val="bg1"/>
            </a:solidFill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요청 게시판</a:t>
              </a: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게시글 작성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게시글 수정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삭제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답글 작성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검색 기능 추가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Header &amp; footer </a:t>
              </a:r>
            </a:p>
            <a:p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         로그인 폼 디자인</a:t>
              </a: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Tiles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를 사용해 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header 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와 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footer 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기능 구현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로그인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회원가입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마이페이지 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CSS 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수정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4EF01E-9CFC-4BF6-8D07-298D5B5CA076}"/>
              </a:ext>
            </a:extLst>
          </p:cNvPr>
          <p:cNvSpPr/>
          <p:nvPr/>
        </p:nvSpPr>
        <p:spPr>
          <a:xfrm>
            <a:off x="4299557" y="3224492"/>
            <a:ext cx="3818246" cy="391195"/>
          </a:xfrm>
          <a:prstGeom prst="rect">
            <a:avLst/>
          </a:prstGeom>
          <a:solidFill>
            <a:srgbClr val="F7972D">
              <a:alpha val="90000"/>
            </a:srgbClr>
          </a:solidFill>
          <a:ln>
            <a:noFill/>
          </a:ln>
          <a:effectLst>
            <a:softEdge rad="25400"/>
          </a:effectLst>
          <a:scene3d>
            <a:camera prst="orthographicFront"/>
            <a:lightRig rig="threePt" dir="t"/>
          </a:scene3d>
          <a:sp3d>
            <a:bevelT w="0" h="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및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 </a:t>
            </a:r>
          </a:p>
        </p:txBody>
      </p:sp>
    </p:spTree>
    <p:extLst>
      <p:ext uri="{BB962C8B-B14F-4D97-AF65-F5344CB8AC3E}">
        <p14:creationId xmlns:p14="http://schemas.microsoft.com/office/powerpoint/2010/main" val="189948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010761" cy="17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5150"/>
            <a:ext cx="3443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및 </a:t>
            </a:r>
            <a:r>
              <a:rPr lang="en-US" altLang="ko-KR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004C90-2282-4440-8C13-77E80471E5A6}"/>
              </a:ext>
            </a:extLst>
          </p:cNvPr>
          <p:cNvGrpSpPr/>
          <p:nvPr/>
        </p:nvGrpSpPr>
        <p:grpSpPr>
          <a:xfrm>
            <a:off x="10430892" y="144941"/>
            <a:ext cx="1642700" cy="0"/>
            <a:chOff x="10430892" y="144941"/>
            <a:chExt cx="164270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057EA4C-5948-491B-9D9C-1F5218DF7FE7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7F34F59-14F0-40DE-8DF0-A1248095DD4A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6D596E0-98A8-4EF6-AC2E-AFD5C0F9587B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351E0BA-BD40-4AD4-88EC-B65A646FD2FC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15B4C29-B275-4C88-AF99-08C882FA0A8A}"/>
              </a:ext>
            </a:extLst>
          </p:cNvPr>
          <p:cNvSpPr/>
          <p:nvPr/>
        </p:nvSpPr>
        <p:spPr>
          <a:xfrm>
            <a:off x="5109416" y="2623657"/>
            <a:ext cx="2325653" cy="3201334"/>
          </a:xfrm>
          <a:prstGeom prst="roundRect">
            <a:avLst/>
          </a:prstGeom>
          <a:solidFill>
            <a:srgbClr val="FFAB48"/>
          </a:solidFill>
          <a:ln>
            <a:noFill/>
          </a:ln>
          <a:effectLst>
            <a:outerShdw blurRad="50800" dist="38100" dir="2700000" algn="tl" rotWithShape="0">
              <a:srgbClr val="F7972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0FB2651-9057-402B-A471-4665B073759E}"/>
              </a:ext>
            </a:extLst>
          </p:cNvPr>
          <p:cNvSpPr/>
          <p:nvPr/>
        </p:nvSpPr>
        <p:spPr>
          <a:xfrm>
            <a:off x="5337016" y="2008232"/>
            <a:ext cx="1870744" cy="427839"/>
          </a:xfrm>
          <a:prstGeom prst="roundRect">
            <a:avLst/>
          </a:prstGeom>
          <a:solidFill>
            <a:srgbClr val="FFAB48"/>
          </a:solidFill>
          <a:ln>
            <a:noFill/>
          </a:ln>
          <a:effectLst>
            <a:outerShdw blurRad="50800" dist="38100" dir="2700000" algn="tl" rotWithShape="0">
              <a:srgbClr val="F7972D">
                <a:alpha val="4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Container</a:t>
            </a:r>
            <a:endParaRPr lang="ko-KR" altLang="en-US"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302808BC-A50A-4460-84BB-3B8E4B466509}"/>
              </a:ext>
            </a:extLst>
          </p:cNvPr>
          <p:cNvSpPr/>
          <p:nvPr/>
        </p:nvSpPr>
        <p:spPr>
          <a:xfrm>
            <a:off x="8272561" y="4038136"/>
            <a:ext cx="1837189" cy="1786855"/>
          </a:xfrm>
          <a:prstGeom prst="ca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57A171-4C95-42AD-90BD-8C8FAABEACF6}"/>
              </a:ext>
            </a:extLst>
          </p:cNvPr>
          <p:cNvSpPr/>
          <p:nvPr/>
        </p:nvSpPr>
        <p:spPr>
          <a:xfrm>
            <a:off x="5659512" y="2812468"/>
            <a:ext cx="1270933" cy="3407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</a:t>
            </a:r>
            <a:endParaRPr lang="ko-KR" altLang="en-US" sz="15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EDC4532-C0FC-456C-8D2E-C6FECC1B3BA3}"/>
              </a:ext>
            </a:extLst>
          </p:cNvPr>
          <p:cNvSpPr/>
          <p:nvPr/>
        </p:nvSpPr>
        <p:spPr>
          <a:xfrm>
            <a:off x="5708355" y="5084695"/>
            <a:ext cx="1127772" cy="3407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View</a:t>
            </a:r>
            <a:endParaRPr lang="ko-KR" altLang="en-US" sz="15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4F498EA-BB72-4EA6-817C-15BBE1F8A859}"/>
              </a:ext>
            </a:extLst>
          </p:cNvPr>
          <p:cNvSpPr/>
          <p:nvPr/>
        </p:nvSpPr>
        <p:spPr>
          <a:xfrm>
            <a:off x="5567975" y="3437533"/>
            <a:ext cx="1486059" cy="5359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</a:t>
            </a:r>
          </a:p>
          <a:p>
            <a:pPr algn="ctr"/>
            <a:r>
              <a:rPr lang="en-US" altLang="ko-KR" sz="15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</a:t>
            </a:r>
            <a:endParaRPr lang="ko-KR" altLang="en-US" sz="15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B81827F-CB61-47EE-95C9-69D4F68600EA}"/>
              </a:ext>
            </a:extLst>
          </p:cNvPr>
          <p:cNvSpPr/>
          <p:nvPr/>
        </p:nvSpPr>
        <p:spPr>
          <a:xfrm>
            <a:off x="5659513" y="4382092"/>
            <a:ext cx="1270933" cy="3407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endParaRPr lang="ko-KR" altLang="en-US" sz="15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화살표: 위쪽/아래쪽 26">
            <a:extLst>
              <a:ext uri="{FF2B5EF4-FFF2-40B4-BE49-F238E27FC236}">
                <a16:creationId xmlns:a16="http://schemas.microsoft.com/office/drawing/2014/main" id="{D3286F54-A84E-4FA9-8E10-25A464516AD5}"/>
              </a:ext>
            </a:extLst>
          </p:cNvPr>
          <p:cNvSpPr/>
          <p:nvPr/>
        </p:nvSpPr>
        <p:spPr>
          <a:xfrm rot="17153480">
            <a:off x="7450054" y="4136045"/>
            <a:ext cx="252000" cy="1317759"/>
          </a:xfrm>
          <a:prstGeom prst="upDownArrow">
            <a:avLst/>
          </a:prstGeom>
          <a:solidFill>
            <a:schemeClr val="accent5">
              <a:lumMod val="50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화살표: 굽음 27">
            <a:extLst>
              <a:ext uri="{FF2B5EF4-FFF2-40B4-BE49-F238E27FC236}">
                <a16:creationId xmlns:a16="http://schemas.microsoft.com/office/drawing/2014/main" id="{EFEE0043-DFBF-45CC-9760-9C57A287A3EF}"/>
              </a:ext>
            </a:extLst>
          </p:cNvPr>
          <p:cNvSpPr/>
          <p:nvPr/>
        </p:nvSpPr>
        <p:spPr>
          <a:xfrm rot="7905688">
            <a:off x="7044264" y="3170874"/>
            <a:ext cx="498180" cy="457558"/>
          </a:xfrm>
          <a:prstGeom prst="bentArrow">
            <a:avLst>
              <a:gd name="adj1" fmla="val 25326"/>
              <a:gd name="adj2" fmla="val 21219"/>
              <a:gd name="adj3" fmla="val 25000"/>
              <a:gd name="adj4" fmla="val 40524"/>
            </a:avLst>
          </a:prstGeom>
          <a:solidFill>
            <a:schemeClr val="accent5">
              <a:lumMod val="50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A6F21F59-E7C1-4712-AF39-2F64B91C1A90}"/>
              </a:ext>
            </a:extLst>
          </p:cNvPr>
          <p:cNvSpPr/>
          <p:nvPr/>
        </p:nvSpPr>
        <p:spPr>
          <a:xfrm rot="10800000">
            <a:off x="6185006" y="3994636"/>
            <a:ext cx="246869" cy="340717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id="{8397A3D9-98BD-4D75-AF1F-0719694578F4}"/>
              </a:ext>
            </a:extLst>
          </p:cNvPr>
          <p:cNvSpPr/>
          <p:nvPr/>
        </p:nvSpPr>
        <p:spPr>
          <a:xfrm flipH="1">
            <a:off x="2217399" y="4585085"/>
            <a:ext cx="1610685" cy="1275126"/>
          </a:xfrm>
          <a:prstGeom prst="snipRoundRect">
            <a:avLst/>
          </a:prstGeom>
          <a:solidFill>
            <a:srgbClr val="FFE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Browser</a:t>
            </a:r>
            <a:endParaRPr lang="ko-KR" altLang="en-US" sz="1500" dirty="0">
              <a:solidFill>
                <a:schemeClr val="accent5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77E6FADA-4A0B-4DE1-82D5-ADA4015342FA}"/>
              </a:ext>
            </a:extLst>
          </p:cNvPr>
          <p:cNvSpPr/>
          <p:nvPr/>
        </p:nvSpPr>
        <p:spPr>
          <a:xfrm>
            <a:off x="5304255" y="3253311"/>
            <a:ext cx="246870" cy="1858597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사각형: 위쪽 모서리의 한쪽은 둥글고 다른 한쪽은 잘림 31">
            <a:extLst>
              <a:ext uri="{FF2B5EF4-FFF2-40B4-BE49-F238E27FC236}">
                <a16:creationId xmlns:a16="http://schemas.microsoft.com/office/drawing/2014/main" id="{77A25846-EDB1-4F70-9458-540FE3F77838}"/>
              </a:ext>
            </a:extLst>
          </p:cNvPr>
          <p:cNvSpPr/>
          <p:nvPr/>
        </p:nvSpPr>
        <p:spPr>
          <a:xfrm flipH="1">
            <a:off x="2200933" y="2796007"/>
            <a:ext cx="1610685" cy="1275126"/>
          </a:xfrm>
          <a:prstGeom prst="snipRoundRect">
            <a:avLst/>
          </a:prstGeom>
          <a:solidFill>
            <a:srgbClr val="FFE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Browser</a:t>
            </a:r>
            <a:endParaRPr lang="ko-KR" altLang="en-US" sz="1500" dirty="0">
              <a:solidFill>
                <a:schemeClr val="accent5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7FC1660-ED70-4A89-AA98-81CC1E4D265D}"/>
              </a:ext>
            </a:extLst>
          </p:cNvPr>
          <p:cNvSpPr/>
          <p:nvPr/>
        </p:nvSpPr>
        <p:spPr>
          <a:xfrm rot="3851525">
            <a:off x="4393388" y="4223400"/>
            <a:ext cx="317392" cy="1285212"/>
          </a:xfrm>
          <a:prstGeom prst="downArrow">
            <a:avLst>
              <a:gd name="adj1" fmla="val 44615"/>
              <a:gd name="adj2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5CEBE6A1-48C5-4F01-9E7B-DA50B035E0E6}"/>
              </a:ext>
            </a:extLst>
          </p:cNvPr>
          <p:cNvSpPr/>
          <p:nvPr/>
        </p:nvSpPr>
        <p:spPr>
          <a:xfrm rot="15398475">
            <a:off x="4456041" y="2555903"/>
            <a:ext cx="310386" cy="139481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52EA86B-D122-4DEC-9AEE-78A6D9D84970}"/>
              </a:ext>
            </a:extLst>
          </p:cNvPr>
          <p:cNvSpPr/>
          <p:nvPr/>
        </p:nvSpPr>
        <p:spPr>
          <a:xfrm>
            <a:off x="4503076" y="3142464"/>
            <a:ext cx="226503" cy="223762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5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AA3925-7C35-47E3-88E3-1971512FF8DE}"/>
              </a:ext>
            </a:extLst>
          </p:cNvPr>
          <p:cNvSpPr/>
          <p:nvPr/>
        </p:nvSpPr>
        <p:spPr>
          <a:xfrm>
            <a:off x="7349170" y="3239119"/>
            <a:ext cx="226503" cy="223762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5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C179C9D-B452-4B63-B2E5-3B0DE44BB641}"/>
              </a:ext>
            </a:extLst>
          </p:cNvPr>
          <p:cNvSpPr/>
          <p:nvPr/>
        </p:nvSpPr>
        <p:spPr>
          <a:xfrm>
            <a:off x="6491401" y="4098079"/>
            <a:ext cx="264657" cy="220766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5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328C5D4-650F-4909-8977-58D7C94006E8}"/>
              </a:ext>
            </a:extLst>
          </p:cNvPr>
          <p:cNvSpPr/>
          <p:nvPr/>
        </p:nvSpPr>
        <p:spPr>
          <a:xfrm>
            <a:off x="5308112" y="4022461"/>
            <a:ext cx="226503" cy="223762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5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C6B305E-0850-4196-A6EB-0F661B284079}"/>
              </a:ext>
            </a:extLst>
          </p:cNvPr>
          <p:cNvSpPr/>
          <p:nvPr/>
        </p:nvSpPr>
        <p:spPr>
          <a:xfrm>
            <a:off x="4454255" y="4729111"/>
            <a:ext cx="226503" cy="223762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5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E3F3BC-57FA-46CE-AE0A-7B291532FCE6}"/>
              </a:ext>
            </a:extLst>
          </p:cNvPr>
          <p:cNvSpPr txBox="1"/>
          <p:nvPr/>
        </p:nvSpPr>
        <p:spPr>
          <a:xfrm>
            <a:off x="1026522" y="1015518"/>
            <a:ext cx="86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endParaRPr lang="ko-KR" altLang="en-US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87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010761" cy="17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44041"/>
            <a:ext cx="3443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및 </a:t>
            </a:r>
            <a:r>
              <a:rPr lang="en-US" altLang="ko-KR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15518"/>
            <a:ext cx="86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endParaRPr lang="ko-KR" altLang="en-US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004C90-2282-4440-8C13-77E80471E5A6}"/>
              </a:ext>
            </a:extLst>
          </p:cNvPr>
          <p:cNvGrpSpPr/>
          <p:nvPr/>
        </p:nvGrpSpPr>
        <p:grpSpPr>
          <a:xfrm>
            <a:off x="10430892" y="144941"/>
            <a:ext cx="1642700" cy="0"/>
            <a:chOff x="10430892" y="144941"/>
            <a:chExt cx="164270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057EA4C-5948-491B-9D9C-1F5218DF7FE7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7F34F59-14F0-40DE-8DF0-A1248095DD4A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6D596E0-98A8-4EF6-AC2E-AFD5C0F9587B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351E0BA-BD40-4AD4-88EC-B65A646FD2FC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12623F1-B365-4A95-A645-1E1F13760E86}"/>
              </a:ext>
            </a:extLst>
          </p:cNvPr>
          <p:cNvSpPr/>
          <p:nvPr/>
        </p:nvSpPr>
        <p:spPr>
          <a:xfrm>
            <a:off x="1240086" y="1787399"/>
            <a:ext cx="595619" cy="516819"/>
          </a:xfrm>
          <a:prstGeom prst="roundRect">
            <a:avLst/>
          </a:prstGeom>
          <a:solidFill>
            <a:srgbClr val="FFA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홈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F7A186-3FCA-49F1-8297-3BE51E29EF21}"/>
              </a:ext>
            </a:extLst>
          </p:cNvPr>
          <p:cNvCxnSpPr>
            <a:cxnSpLocks/>
          </p:cNvCxnSpPr>
          <p:nvPr/>
        </p:nvCxnSpPr>
        <p:spPr>
          <a:xfrm>
            <a:off x="2038438" y="2060485"/>
            <a:ext cx="0" cy="1645588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7A43CF1-54EA-4C2B-AB3B-32E71488CF4B}"/>
              </a:ext>
            </a:extLst>
          </p:cNvPr>
          <p:cNvCxnSpPr>
            <a:cxnSpLocks/>
          </p:cNvCxnSpPr>
          <p:nvPr/>
        </p:nvCxnSpPr>
        <p:spPr>
          <a:xfrm>
            <a:off x="2030049" y="3704493"/>
            <a:ext cx="562063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F581209-1FB5-4AB5-8BFD-8E2C5721532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35705" y="2045809"/>
            <a:ext cx="755009" cy="96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978B1A-5726-4749-9842-129E405522B9}"/>
              </a:ext>
            </a:extLst>
          </p:cNvPr>
          <p:cNvSpPr/>
          <p:nvPr/>
        </p:nvSpPr>
        <p:spPr>
          <a:xfrm>
            <a:off x="2599103" y="1861893"/>
            <a:ext cx="1182146" cy="442325"/>
          </a:xfrm>
          <a:prstGeom prst="roundRect">
            <a:avLst/>
          </a:prstGeom>
          <a:solidFill>
            <a:schemeClr val="bg1"/>
          </a:solidFill>
          <a:ln>
            <a:solidFill>
              <a:srgbClr val="FFA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404040"/>
                </a:solidFill>
              </a:rPr>
              <a:t>로그인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2E5EFF6-38A0-4841-8F31-1363A05BE82F}"/>
              </a:ext>
            </a:extLst>
          </p:cNvPr>
          <p:cNvSpPr/>
          <p:nvPr/>
        </p:nvSpPr>
        <p:spPr>
          <a:xfrm>
            <a:off x="2592112" y="3484911"/>
            <a:ext cx="1182147" cy="442325"/>
          </a:xfrm>
          <a:prstGeom prst="roundRect">
            <a:avLst/>
          </a:prstGeom>
          <a:solidFill>
            <a:schemeClr val="bg1"/>
          </a:solidFill>
          <a:ln>
            <a:solidFill>
              <a:srgbClr val="FFA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404040"/>
                </a:solidFill>
              </a:rPr>
              <a:t>게시판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A7043F1-9C5D-4BB4-AB60-0EB8409E2082}"/>
              </a:ext>
            </a:extLst>
          </p:cNvPr>
          <p:cNvCxnSpPr>
            <a:cxnSpLocks/>
          </p:cNvCxnSpPr>
          <p:nvPr/>
        </p:nvCxnSpPr>
        <p:spPr>
          <a:xfrm>
            <a:off x="3944137" y="1700691"/>
            <a:ext cx="0" cy="813527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6A0A46C-E2A1-4CC1-B12A-9C200A413FB9}"/>
              </a:ext>
            </a:extLst>
          </p:cNvPr>
          <p:cNvCxnSpPr>
            <a:cxnSpLocks/>
          </p:cNvCxnSpPr>
          <p:nvPr/>
        </p:nvCxnSpPr>
        <p:spPr>
          <a:xfrm flipH="1">
            <a:off x="3926656" y="3112839"/>
            <a:ext cx="17482" cy="281357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1E9E7F6-F98D-487A-8D0B-F9B7977910DB}"/>
              </a:ext>
            </a:extLst>
          </p:cNvPr>
          <p:cNvCxnSpPr>
            <a:cxnSpLocks/>
          </p:cNvCxnSpPr>
          <p:nvPr/>
        </p:nvCxnSpPr>
        <p:spPr>
          <a:xfrm>
            <a:off x="3944137" y="1700691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71CB0F7-8B70-49C7-AD02-42B7EE9F9B72}"/>
              </a:ext>
            </a:extLst>
          </p:cNvPr>
          <p:cNvCxnSpPr>
            <a:cxnSpLocks/>
          </p:cNvCxnSpPr>
          <p:nvPr/>
        </p:nvCxnSpPr>
        <p:spPr>
          <a:xfrm>
            <a:off x="3946233" y="2517684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EE52351-8C11-4991-A859-33DECC7F907A}"/>
              </a:ext>
            </a:extLst>
          </p:cNvPr>
          <p:cNvCxnSpPr>
            <a:cxnSpLocks/>
          </p:cNvCxnSpPr>
          <p:nvPr/>
        </p:nvCxnSpPr>
        <p:spPr>
          <a:xfrm>
            <a:off x="3944137" y="3114515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AF76664-A856-4A65-9C75-24D3260868CA}"/>
              </a:ext>
            </a:extLst>
          </p:cNvPr>
          <p:cNvCxnSpPr>
            <a:cxnSpLocks/>
          </p:cNvCxnSpPr>
          <p:nvPr/>
        </p:nvCxnSpPr>
        <p:spPr>
          <a:xfrm>
            <a:off x="3935748" y="4274247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799611F-2FC1-4E67-B6E2-50C720CE19CC}"/>
              </a:ext>
            </a:extLst>
          </p:cNvPr>
          <p:cNvCxnSpPr>
            <a:cxnSpLocks/>
          </p:cNvCxnSpPr>
          <p:nvPr/>
        </p:nvCxnSpPr>
        <p:spPr>
          <a:xfrm>
            <a:off x="3781249" y="3717310"/>
            <a:ext cx="555773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46BD432-7B88-4AF3-A5C6-D2371F4AAD34}"/>
              </a:ext>
            </a:extLst>
          </p:cNvPr>
          <p:cNvSpPr/>
          <p:nvPr/>
        </p:nvSpPr>
        <p:spPr>
          <a:xfrm>
            <a:off x="4337021" y="1552036"/>
            <a:ext cx="1652615" cy="300649"/>
          </a:xfrm>
          <a:prstGeom prst="roundRect">
            <a:avLst/>
          </a:prstGeom>
          <a:solidFill>
            <a:srgbClr val="FFA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회원가입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FC3BADB-E404-401C-8A98-09C4BC3FB3A5}"/>
              </a:ext>
            </a:extLst>
          </p:cNvPr>
          <p:cNvSpPr/>
          <p:nvPr/>
        </p:nvSpPr>
        <p:spPr>
          <a:xfrm>
            <a:off x="4337021" y="2374923"/>
            <a:ext cx="1652624" cy="300649"/>
          </a:xfrm>
          <a:prstGeom prst="roundRect">
            <a:avLst/>
          </a:prstGeom>
          <a:solidFill>
            <a:srgbClr val="FFA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로그인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B45DD22-3D48-43B5-8E52-8198E1271E05}"/>
              </a:ext>
            </a:extLst>
          </p:cNvPr>
          <p:cNvSpPr/>
          <p:nvPr/>
        </p:nvSpPr>
        <p:spPr>
          <a:xfrm>
            <a:off x="4337021" y="2964936"/>
            <a:ext cx="1652624" cy="300649"/>
          </a:xfrm>
          <a:prstGeom prst="roundRect">
            <a:avLst/>
          </a:prstGeom>
          <a:solidFill>
            <a:srgbClr val="FFA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공지사항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22937F7-968A-4A08-9B6A-C2383D73F1AE}"/>
              </a:ext>
            </a:extLst>
          </p:cNvPr>
          <p:cNvSpPr/>
          <p:nvPr/>
        </p:nvSpPr>
        <p:spPr>
          <a:xfrm>
            <a:off x="4327930" y="3545056"/>
            <a:ext cx="1644234" cy="330714"/>
          </a:xfrm>
          <a:prstGeom prst="roundRect">
            <a:avLst/>
          </a:prstGeom>
          <a:solidFill>
            <a:srgbClr val="FFA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상품 목록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D83886F-E6E0-430F-AC7B-468C6A55E830}"/>
              </a:ext>
            </a:extLst>
          </p:cNvPr>
          <p:cNvSpPr/>
          <p:nvPr/>
        </p:nvSpPr>
        <p:spPr>
          <a:xfrm>
            <a:off x="4345411" y="4118866"/>
            <a:ext cx="1644237" cy="300649"/>
          </a:xfrm>
          <a:prstGeom prst="roundRect">
            <a:avLst/>
          </a:prstGeom>
          <a:solidFill>
            <a:srgbClr val="FFA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요청 게시판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930033C-EB4E-4E5B-9CAD-D2C804A0DD7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781249" y="2083056"/>
            <a:ext cx="154499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52DDB1A-42FB-4F9F-AB70-450071E5CB90}"/>
              </a:ext>
            </a:extLst>
          </p:cNvPr>
          <p:cNvCxnSpPr>
            <a:cxnSpLocks/>
          </p:cNvCxnSpPr>
          <p:nvPr/>
        </p:nvCxnSpPr>
        <p:spPr>
          <a:xfrm>
            <a:off x="5989636" y="2522607"/>
            <a:ext cx="154499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1936EB7-C287-4CF4-A447-769E0A3B7289}"/>
              </a:ext>
            </a:extLst>
          </p:cNvPr>
          <p:cNvCxnSpPr>
            <a:cxnSpLocks/>
          </p:cNvCxnSpPr>
          <p:nvPr/>
        </p:nvCxnSpPr>
        <p:spPr>
          <a:xfrm>
            <a:off x="6144135" y="1700691"/>
            <a:ext cx="0" cy="8292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DA060F4-AA37-439B-8D96-52919B853814}"/>
              </a:ext>
            </a:extLst>
          </p:cNvPr>
          <p:cNvCxnSpPr>
            <a:cxnSpLocks/>
          </p:cNvCxnSpPr>
          <p:nvPr/>
        </p:nvCxnSpPr>
        <p:spPr>
          <a:xfrm>
            <a:off x="6134760" y="2522607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F0A7247-F7AB-4F89-9787-C227651DD477}"/>
              </a:ext>
            </a:extLst>
          </p:cNvPr>
          <p:cNvCxnSpPr>
            <a:cxnSpLocks/>
          </p:cNvCxnSpPr>
          <p:nvPr/>
        </p:nvCxnSpPr>
        <p:spPr>
          <a:xfrm>
            <a:off x="6144135" y="1705350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85030A8-B27B-42F9-B427-E1F46B0B6F8F}"/>
              </a:ext>
            </a:extLst>
          </p:cNvPr>
          <p:cNvSpPr/>
          <p:nvPr/>
        </p:nvSpPr>
        <p:spPr>
          <a:xfrm>
            <a:off x="6545409" y="1569457"/>
            <a:ext cx="1139518" cy="300649"/>
          </a:xfrm>
          <a:prstGeom prst="roundRect">
            <a:avLst/>
          </a:prstGeom>
          <a:solidFill>
            <a:schemeClr val="bg1"/>
          </a:solidFill>
          <a:ln>
            <a:solidFill>
              <a:srgbClr val="FFA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404040"/>
                </a:solidFill>
              </a:rPr>
              <a:t>로그아웃</a:t>
            </a:r>
            <a:endParaRPr lang="ko-KR" altLang="en-US" sz="1400" b="1" dirty="0">
              <a:solidFill>
                <a:srgbClr val="40404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067941F-7F5B-4DA4-860C-83C0AE63038F}"/>
              </a:ext>
            </a:extLst>
          </p:cNvPr>
          <p:cNvSpPr/>
          <p:nvPr/>
        </p:nvSpPr>
        <p:spPr>
          <a:xfrm>
            <a:off x="6545409" y="2367360"/>
            <a:ext cx="1139518" cy="300649"/>
          </a:xfrm>
          <a:prstGeom prst="roundRect">
            <a:avLst/>
          </a:prstGeom>
          <a:solidFill>
            <a:schemeClr val="bg1"/>
          </a:solidFill>
          <a:ln>
            <a:solidFill>
              <a:srgbClr val="FFA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404040"/>
                </a:solidFill>
              </a:rPr>
              <a:t>회원정보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9806C35-CEAE-4ADA-B58D-00C39873C79D}"/>
              </a:ext>
            </a:extLst>
          </p:cNvPr>
          <p:cNvCxnSpPr>
            <a:cxnSpLocks/>
          </p:cNvCxnSpPr>
          <p:nvPr/>
        </p:nvCxnSpPr>
        <p:spPr>
          <a:xfrm>
            <a:off x="5989636" y="3112839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C223CA-BE37-4D00-A2AC-C670E67B3058}"/>
              </a:ext>
            </a:extLst>
          </p:cNvPr>
          <p:cNvCxnSpPr>
            <a:cxnSpLocks/>
          </p:cNvCxnSpPr>
          <p:nvPr/>
        </p:nvCxnSpPr>
        <p:spPr>
          <a:xfrm>
            <a:off x="5989636" y="3696752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B4AE137-EA4B-4AC1-8E22-471584A79411}"/>
              </a:ext>
            </a:extLst>
          </p:cNvPr>
          <p:cNvCxnSpPr>
            <a:cxnSpLocks/>
          </p:cNvCxnSpPr>
          <p:nvPr/>
        </p:nvCxnSpPr>
        <p:spPr>
          <a:xfrm>
            <a:off x="5989636" y="4269190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25E90CD-CF81-4BF4-9F42-EED9B104BB6E}"/>
              </a:ext>
            </a:extLst>
          </p:cNvPr>
          <p:cNvSpPr/>
          <p:nvPr/>
        </p:nvSpPr>
        <p:spPr>
          <a:xfrm>
            <a:off x="6382527" y="2957242"/>
            <a:ext cx="2660035" cy="300649"/>
          </a:xfrm>
          <a:prstGeom prst="roundRect">
            <a:avLst/>
          </a:prstGeom>
          <a:solidFill>
            <a:schemeClr val="bg1"/>
          </a:solidFill>
          <a:ln>
            <a:solidFill>
              <a:srgbClr val="FFA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404040"/>
                </a:solidFill>
              </a:rPr>
              <a:t>공지 글 작성</a:t>
            </a:r>
            <a:r>
              <a:rPr lang="en-US" altLang="ko-KR" sz="1400" b="1" dirty="0">
                <a:solidFill>
                  <a:srgbClr val="404040"/>
                </a:solidFill>
              </a:rPr>
              <a:t>, </a:t>
            </a:r>
            <a:r>
              <a:rPr lang="ko-KR" altLang="en-US" sz="1400" b="1" dirty="0">
                <a:solidFill>
                  <a:srgbClr val="404040"/>
                </a:solidFill>
              </a:rPr>
              <a:t>수정</a:t>
            </a:r>
            <a:r>
              <a:rPr lang="en-US" altLang="ko-KR" sz="1400" b="1" dirty="0">
                <a:solidFill>
                  <a:srgbClr val="404040"/>
                </a:solidFill>
              </a:rPr>
              <a:t>, </a:t>
            </a:r>
            <a:r>
              <a:rPr lang="ko-KR" altLang="en-US" sz="1400" b="1" dirty="0">
                <a:solidFill>
                  <a:srgbClr val="404040"/>
                </a:solidFill>
              </a:rPr>
              <a:t>삭제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4ACA171-7A6A-4080-AE16-F38B5C29452D}"/>
              </a:ext>
            </a:extLst>
          </p:cNvPr>
          <p:cNvSpPr/>
          <p:nvPr/>
        </p:nvSpPr>
        <p:spPr>
          <a:xfrm>
            <a:off x="6399986" y="3560638"/>
            <a:ext cx="2660038" cy="300649"/>
          </a:xfrm>
          <a:prstGeom prst="roundRect">
            <a:avLst/>
          </a:prstGeom>
          <a:solidFill>
            <a:schemeClr val="bg1"/>
          </a:solidFill>
          <a:ln>
            <a:solidFill>
              <a:srgbClr val="FFA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404040"/>
                </a:solidFill>
              </a:rPr>
              <a:t>글 작성</a:t>
            </a:r>
            <a:r>
              <a:rPr lang="en-US" altLang="ko-KR" sz="1400" b="1" dirty="0">
                <a:solidFill>
                  <a:srgbClr val="404040"/>
                </a:solidFill>
              </a:rPr>
              <a:t>, </a:t>
            </a:r>
            <a:r>
              <a:rPr lang="ko-KR" altLang="en-US" sz="1400" b="1" dirty="0">
                <a:solidFill>
                  <a:srgbClr val="404040"/>
                </a:solidFill>
              </a:rPr>
              <a:t>수정</a:t>
            </a:r>
            <a:r>
              <a:rPr lang="en-US" altLang="ko-KR" sz="1400" b="1" dirty="0">
                <a:solidFill>
                  <a:srgbClr val="404040"/>
                </a:solidFill>
              </a:rPr>
              <a:t>, </a:t>
            </a:r>
            <a:r>
              <a:rPr lang="ko-KR" altLang="en-US" sz="1400" b="1" dirty="0">
                <a:solidFill>
                  <a:srgbClr val="404040"/>
                </a:solidFill>
              </a:rPr>
              <a:t>삭제</a:t>
            </a:r>
            <a:r>
              <a:rPr lang="en-US" altLang="ko-KR" sz="1400" b="1" dirty="0">
                <a:solidFill>
                  <a:srgbClr val="404040"/>
                </a:solidFill>
              </a:rPr>
              <a:t>, </a:t>
            </a:r>
            <a:r>
              <a:rPr lang="ko-KR" altLang="en-US" sz="1400" b="1" dirty="0">
                <a:solidFill>
                  <a:srgbClr val="404040"/>
                </a:solidFill>
              </a:rPr>
              <a:t>댓글 작성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66F4E95-FA64-4A0D-9E76-0F20E3D20AB6}"/>
              </a:ext>
            </a:extLst>
          </p:cNvPr>
          <p:cNvSpPr/>
          <p:nvPr/>
        </p:nvSpPr>
        <p:spPr>
          <a:xfrm>
            <a:off x="6399986" y="4132593"/>
            <a:ext cx="2660038" cy="300649"/>
          </a:xfrm>
          <a:prstGeom prst="roundRect">
            <a:avLst/>
          </a:prstGeom>
          <a:solidFill>
            <a:schemeClr val="bg1"/>
          </a:solidFill>
          <a:ln>
            <a:solidFill>
              <a:srgbClr val="FFA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404040"/>
                </a:solidFill>
              </a:rPr>
              <a:t>글 작성</a:t>
            </a:r>
            <a:r>
              <a:rPr lang="en-US" altLang="ko-KR" sz="1400" b="1" dirty="0">
                <a:solidFill>
                  <a:srgbClr val="404040"/>
                </a:solidFill>
              </a:rPr>
              <a:t>, </a:t>
            </a:r>
            <a:r>
              <a:rPr lang="ko-KR" altLang="en-US" sz="1400" b="1" dirty="0">
                <a:solidFill>
                  <a:srgbClr val="404040"/>
                </a:solidFill>
              </a:rPr>
              <a:t>수정</a:t>
            </a:r>
            <a:r>
              <a:rPr lang="en-US" altLang="ko-KR" sz="1400" b="1" dirty="0">
                <a:solidFill>
                  <a:srgbClr val="404040"/>
                </a:solidFill>
              </a:rPr>
              <a:t>, </a:t>
            </a:r>
            <a:r>
              <a:rPr lang="ko-KR" altLang="en-US" sz="1400" b="1" dirty="0">
                <a:solidFill>
                  <a:srgbClr val="404040"/>
                </a:solidFill>
              </a:rPr>
              <a:t>답글</a:t>
            </a:r>
            <a:r>
              <a:rPr lang="en-US" altLang="ko-KR" sz="1400" b="1" dirty="0">
                <a:solidFill>
                  <a:srgbClr val="404040"/>
                </a:solidFill>
              </a:rPr>
              <a:t>, </a:t>
            </a:r>
            <a:r>
              <a:rPr lang="ko-KR" altLang="en-US" sz="1400" b="1" dirty="0">
                <a:solidFill>
                  <a:srgbClr val="404040"/>
                </a:solidFill>
              </a:rPr>
              <a:t>삭제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7653CC8-AE20-4F23-9FE0-33F94328ECA3}"/>
              </a:ext>
            </a:extLst>
          </p:cNvPr>
          <p:cNvSpPr/>
          <p:nvPr/>
        </p:nvSpPr>
        <p:spPr>
          <a:xfrm>
            <a:off x="9443836" y="2953049"/>
            <a:ext cx="727903" cy="300649"/>
          </a:xfrm>
          <a:prstGeom prst="roundRect">
            <a:avLst/>
          </a:prstGeom>
          <a:solidFill>
            <a:srgbClr val="FFA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답글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2AA31BC-A4BA-4A1F-95F6-A6F33E39E861}"/>
              </a:ext>
            </a:extLst>
          </p:cNvPr>
          <p:cNvCxnSpPr>
            <a:cxnSpLocks/>
          </p:cNvCxnSpPr>
          <p:nvPr/>
        </p:nvCxnSpPr>
        <p:spPr>
          <a:xfrm>
            <a:off x="9042562" y="3103373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FFA1342-218B-4D5E-869D-3412F52A938F}"/>
              </a:ext>
            </a:extLst>
          </p:cNvPr>
          <p:cNvCxnSpPr>
            <a:cxnSpLocks/>
          </p:cNvCxnSpPr>
          <p:nvPr/>
        </p:nvCxnSpPr>
        <p:spPr>
          <a:xfrm>
            <a:off x="9060024" y="3696752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30D044F-E9FB-461D-ABAD-61E9C15D1042}"/>
              </a:ext>
            </a:extLst>
          </p:cNvPr>
          <p:cNvCxnSpPr>
            <a:cxnSpLocks/>
          </p:cNvCxnSpPr>
          <p:nvPr/>
        </p:nvCxnSpPr>
        <p:spPr>
          <a:xfrm>
            <a:off x="9060024" y="4269190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4EEA398-A2CC-4C90-B607-4FFC71DA8E26}"/>
              </a:ext>
            </a:extLst>
          </p:cNvPr>
          <p:cNvSpPr/>
          <p:nvPr/>
        </p:nvSpPr>
        <p:spPr>
          <a:xfrm>
            <a:off x="9461298" y="4115375"/>
            <a:ext cx="727903" cy="300649"/>
          </a:xfrm>
          <a:prstGeom prst="roundRect">
            <a:avLst/>
          </a:prstGeom>
          <a:solidFill>
            <a:srgbClr val="FFA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답글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2013134D-62EA-427A-8CDE-2900E7FF9528}"/>
              </a:ext>
            </a:extLst>
          </p:cNvPr>
          <p:cNvSpPr/>
          <p:nvPr/>
        </p:nvSpPr>
        <p:spPr>
          <a:xfrm>
            <a:off x="9461298" y="3560638"/>
            <a:ext cx="727903" cy="300649"/>
          </a:xfrm>
          <a:prstGeom prst="roundRect">
            <a:avLst/>
          </a:prstGeom>
          <a:solidFill>
            <a:srgbClr val="FFA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답글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7142A1C-17F4-4F10-8733-C5D51823C72D}"/>
              </a:ext>
            </a:extLst>
          </p:cNvPr>
          <p:cNvCxnSpPr>
            <a:cxnSpLocks/>
          </p:cNvCxnSpPr>
          <p:nvPr/>
        </p:nvCxnSpPr>
        <p:spPr>
          <a:xfrm>
            <a:off x="7845454" y="1959987"/>
            <a:ext cx="0" cy="573688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88BFB31-59C2-49BF-A49C-BAABB4A759AE}"/>
              </a:ext>
            </a:extLst>
          </p:cNvPr>
          <p:cNvCxnSpPr>
            <a:cxnSpLocks/>
          </p:cNvCxnSpPr>
          <p:nvPr/>
        </p:nvCxnSpPr>
        <p:spPr>
          <a:xfrm>
            <a:off x="7684927" y="2529906"/>
            <a:ext cx="555773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4A32E50-F70C-484C-9A6C-8EF22896E3D3}"/>
              </a:ext>
            </a:extLst>
          </p:cNvPr>
          <p:cNvCxnSpPr>
            <a:cxnSpLocks/>
          </p:cNvCxnSpPr>
          <p:nvPr/>
        </p:nvCxnSpPr>
        <p:spPr>
          <a:xfrm>
            <a:off x="7831887" y="1968527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F8C52C2-3848-470C-88B7-B09BBAA63E67}"/>
              </a:ext>
            </a:extLst>
          </p:cNvPr>
          <p:cNvSpPr/>
          <p:nvPr/>
        </p:nvSpPr>
        <p:spPr>
          <a:xfrm>
            <a:off x="8240700" y="1820474"/>
            <a:ext cx="1870435" cy="300649"/>
          </a:xfrm>
          <a:prstGeom prst="roundRect">
            <a:avLst/>
          </a:prstGeom>
          <a:solidFill>
            <a:srgbClr val="FFA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회원 탈퇴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8E76E003-7097-4172-8BB5-3A8F9EC9B206}"/>
              </a:ext>
            </a:extLst>
          </p:cNvPr>
          <p:cNvSpPr/>
          <p:nvPr/>
        </p:nvSpPr>
        <p:spPr>
          <a:xfrm>
            <a:off x="8240691" y="2363894"/>
            <a:ext cx="1870435" cy="300649"/>
          </a:xfrm>
          <a:prstGeom prst="roundRect">
            <a:avLst/>
          </a:prstGeom>
          <a:solidFill>
            <a:srgbClr val="FFA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회원정보 변경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BA213C6-A7F0-48BC-8C19-7E6190996AC3}"/>
              </a:ext>
            </a:extLst>
          </p:cNvPr>
          <p:cNvCxnSpPr>
            <a:cxnSpLocks/>
          </p:cNvCxnSpPr>
          <p:nvPr/>
        </p:nvCxnSpPr>
        <p:spPr>
          <a:xfrm>
            <a:off x="3927358" y="4814131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8D3D8DF5-0B66-4E29-86AE-DF03F383BD01}"/>
              </a:ext>
            </a:extLst>
          </p:cNvPr>
          <p:cNvSpPr/>
          <p:nvPr/>
        </p:nvSpPr>
        <p:spPr>
          <a:xfrm>
            <a:off x="4337021" y="4658750"/>
            <a:ext cx="1644237" cy="300649"/>
          </a:xfrm>
          <a:prstGeom prst="roundRect">
            <a:avLst/>
          </a:prstGeom>
          <a:solidFill>
            <a:srgbClr val="FFA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자유 게시판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32C92AD-402B-454E-B5C6-C2CAA49AAAC6}"/>
              </a:ext>
            </a:extLst>
          </p:cNvPr>
          <p:cNvSpPr/>
          <p:nvPr/>
        </p:nvSpPr>
        <p:spPr>
          <a:xfrm>
            <a:off x="6391596" y="4672477"/>
            <a:ext cx="2660038" cy="300649"/>
          </a:xfrm>
          <a:prstGeom prst="roundRect">
            <a:avLst/>
          </a:prstGeom>
          <a:solidFill>
            <a:schemeClr val="bg1"/>
          </a:solidFill>
          <a:ln>
            <a:solidFill>
              <a:srgbClr val="FFA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404040"/>
                </a:solidFill>
              </a:rPr>
              <a:t>글 작성</a:t>
            </a:r>
            <a:r>
              <a:rPr lang="en-US" altLang="ko-KR" sz="1400" b="1" dirty="0">
                <a:solidFill>
                  <a:srgbClr val="404040"/>
                </a:solidFill>
              </a:rPr>
              <a:t>, </a:t>
            </a:r>
            <a:r>
              <a:rPr lang="ko-KR" altLang="en-US" sz="1400" b="1" dirty="0">
                <a:solidFill>
                  <a:srgbClr val="404040"/>
                </a:solidFill>
              </a:rPr>
              <a:t>수정</a:t>
            </a:r>
            <a:r>
              <a:rPr lang="en-US" altLang="ko-KR" sz="1400" b="1" dirty="0">
                <a:solidFill>
                  <a:srgbClr val="404040"/>
                </a:solidFill>
              </a:rPr>
              <a:t>, </a:t>
            </a:r>
            <a:r>
              <a:rPr lang="ko-KR" altLang="en-US" sz="1400" b="1" dirty="0">
                <a:solidFill>
                  <a:srgbClr val="404040"/>
                </a:solidFill>
              </a:rPr>
              <a:t>삭제</a:t>
            </a:r>
            <a:r>
              <a:rPr lang="en-US" altLang="ko-KR" sz="1400" b="1" dirty="0">
                <a:solidFill>
                  <a:srgbClr val="404040"/>
                </a:solidFill>
              </a:rPr>
              <a:t>, </a:t>
            </a:r>
            <a:r>
              <a:rPr lang="ko-KR" altLang="en-US" sz="1400" b="1" dirty="0">
                <a:solidFill>
                  <a:srgbClr val="404040"/>
                </a:solidFill>
              </a:rPr>
              <a:t>댓글 작성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CF4AA8B-BDBE-42A4-A858-BD2111EAF300}"/>
              </a:ext>
            </a:extLst>
          </p:cNvPr>
          <p:cNvCxnSpPr>
            <a:cxnSpLocks/>
          </p:cNvCxnSpPr>
          <p:nvPr/>
        </p:nvCxnSpPr>
        <p:spPr>
          <a:xfrm>
            <a:off x="9051634" y="4809074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991E8F2-3C91-43F1-84EA-70314F1560ED}"/>
              </a:ext>
            </a:extLst>
          </p:cNvPr>
          <p:cNvSpPr/>
          <p:nvPr/>
        </p:nvSpPr>
        <p:spPr>
          <a:xfrm>
            <a:off x="9452908" y="4655259"/>
            <a:ext cx="727903" cy="300649"/>
          </a:xfrm>
          <a:prstGeom prst="roundRect">
            <a:avLst/>
          </a:prstGeom>
          <a:solidFill>
            <a:srgbClr val="FFA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답글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A2E6A16-6C63-454A-8DC3-A1211E60B214}"/>
              </a:ext>
            </a:extLst>
          </p:cNvPr>
          <p:cNvCxnSpPr>
            <a:cxnSpLocks/>
          </p:cNvCxnSpPr>
          <p:nvPr/>
        </p:nvCxnSpPr>
        <p:spPr>
          <a:xfrm>
            <a:off x="3918286" y="5359072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97E103F-7856-4A8F-A275-9F3E5400ACF6}"/>
              </a:ext>
            </a:extLst>
          </p:cNvPr>
          <p:cNvSpPr/>
          <p:nvPr/>
        </p:nvSpPr>
        <p:spPr>
          <a:xfrm>
            <a:off x="4327949" y="5203691"/>
            <a:ext cx="1644237" cy="300649"/>
          </a:xfrm>
          <a:prstGeom prst="roundRect">
            <a:avLst/>
          </a:prstGeom>
          <a:solidFill>
            <a:srgbClr val="FFA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1:1 </a:t>
            </a:r>
            <a:r>
              <a:rPr lang="ko-KR" altLang="en-US" sz="1400" b="1" dirty="0"/>
              <a:t>문의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0106622-25C7-4EEA-A6AC-32EB64D6A5EC}"/>
              </a:ext>
            </a:extLst>
          </p:cNvPr>
          <p:cNvSpPr/>
          <p:nvPr/>
        </p:nvSpPr>
        <p:spPr>
          <a:xfrm>
            <a:off x="6382524" y="5217418"/>
            <a:ext cx="2660038" cy="300649"/>
          </a:xfrm>
          <a:prstGeom prst="roundRect">
            <a:avLst/>
          </a:prstGeom>
          <a:solidFill>
            <a:schemeClr val="bg1"/>
          </a:solidFill>
          <a:ln>
            <a:solidFill>
              <a:srgbClr val="FFA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404040"/>
                </a:solidFill>
              </a:rPr>
              <a:t>글 작성</a:t>
            </a:r>
            <a:r>
              <a:rPr lang="en-US" altLang="ko-KR" sz="1400" b="1" dirty="0">
                <a:solidFill>
                  <a:srgbClr val="404040"/>
                </a:solidFill>
              </a:rPr>
              <a:t>, </a:t>
            </a:r>
            <a:r>
              <a:rPr lang="ko-KR" altLang="en-US" sz="1400" b="1" dirty="0">
                <a:solidFill>
                  <a:srgbClr val="404040"/>
                </a:solidFill>
              </a:rPr>
              <a:t>수정</a:t>
            </a:r>
            <a:r>
              <a:rPr lang="en-US" altLang="ko-KR" sz="1400" b="1" dirty="0">
                <a:solidFill>
                  <a:srgbClr val="404040"/>
                </a:solidFill>
              </a:rPr>
              <a:t>, </a:t>
            </a:r>
            <a:r>
              <a:rPr lang="ko-KR" altLang="en-US" sz="1400" b="1" dirty="0">
                <a:solidFill>
                  <a:srgbClr val="404040"/>
                </a:solidFill>
              </a:rPr>
              <a:t>답글</a:t>
            </a:r>
            <a:r>
              <a:rPr lang="en-US" altLang="ko-KR" sz="1400" b="1" dirty="0">
                <a:solidFill>
                  <a:srgbClr val="404040"/>
                </a:solidFill>
              </a:rPr>
              <a:t>, </a:t>
            </a:r>
            <a:r>
              <a:rPr lang="ko-KR" altLang="en-US" sz="1400" b="1" dirty="0">
                <a:solidFill>
                  <a:srgbClr val="404040"/>
                </a:solidFill>
              </a:rPr>
              <a:t>삭제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717FF1C-9F1B-4949-AC46-E8C9343DBC90}"/>
              </a:ext>
            </a:extLst>
          </p:cNvPr>
          <p:cNvCxnSpPr>
            <a:cxnSpLocks/>
          </p:cNvCxnSpPr>
          <p:nvPr/>
        </p:nvCxnSpPr>
        <p:spPr>
          <a:xfrm>
            <a:off x="9042562" y="5354015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63176517-00F0-433B-9158-435BF41E8CEB}"/>
              </a:ext>
            </a:extLst>
          </p:cNvPr>
          <p:cNvSpPr/>
          <p:nvPr/>
        </p:nvSpPr>
        <p:spPr>
          <a:xfrm>
            <a:off x="9443836" y="5200200"/>
            <a:ext cx="727903" cy="300649"/>
          </a:xfrm>
          <a:prstGeom prst="roundRect">
            <a:avLst/>
          </a:prstGeom>
          <a:solidFill>
            <a:srgbClr val="FFA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답글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AF98A3C-A352-4F98-B4F3-532CEAAC00DA}"/>
              </a:ext>
            </a:extLst>
          </p:cNvPr>
          <p:cNvCxnSpPr>
            <a:cxnSpLocks/>
          </p:cNvCxnSpPr>
          <p:nvPr/>
        </p:nvCxnSpPr>
        <p:spPr>
          <a:xfrm>
            <a:off x="3926656" y="5926409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849786B-AC91-485B-B140-E470BF5BD1BC}"/>
              </a:ext>
            </a:extLst>
          </p:cNvPr>
          <p:cNvSpPr/>
          <p:nvPr/>
        </p:nvSpPr>
        <p:spPr>
          <a:xfrm>
            <a:off x="4337021" y="5762358"/>
            <a:ext cx="1644237" cy="300649"/>
          </a:xfrm>
          <a:prstGeom prst="roundRect">
            <a:avLst/>
          </a:prstGeom>
          <a:solidFill>
            <a:srgbClr val="FFA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FAQ</a:t>
            </a:r>
            <a:endParaRPr lang="ko-KR" altLang="en-US" sz="1400" b="1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771D92E-5B80-40DA-A72A-FB6B859A3B05}"/>
              </a:ext>
            </a:extLst>
          </p:cNvPr>
          <p:cNvSpPr/>
          <p:nvPr/>
        </p:nvSpPr>
        <p:spPr>
          <a:xfrm>
            <a:off x="6391596" y="5776085"/>
            <a:ext cx="2660038" cy="300649"/>
          </a:xfrm>
          <a:prstGeom prst="roundRect">
            <a:avLst/>
          </a:prstGeom>
          <a:solidFill>
            <a:schemeClr val="bg1"/>
          </a:solidFill>
          <a:ln>
            <a:solidFill>
              <a:srgbClr val="FFA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rgbClr val="404040"/>
                </a:solidFill>
              </a:rPr>
              <a:t>자주 묻는 질문 리스트</a:t>
            </a:r>
            <a:r>
              <a:rPr lang="en-US" altLang="ko-KR" sz="1300" b="1" dirty="0">
                <a:solidFill>
                  <a:srgbClr val="404040"/>
                </a:solidFill>
              </a:rPr>
              <a:t>, </a:t>
            </a:r>
            <a:r>
              <a:rPr lang="ko-KR" altLang="en-US" sz="1300" b="1" dirty="0">
                <a:solidFill>
                  <a:srgbClr val="404040"/>
                </a:solidFill>
              </a:rPr>
              <a:t>고객센터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EB2849F-8701-485B-83C4-4BA09256047D}"/>
              </a:ext>
            </a:extLst>
          </p:cNvPr>
          <p:cNvCxnSpPr>
            <a:cxnSpLocks/>
          </p:cNvCxnSpPr>
          <p:nvPr/>
        </p:nvCxnSpPr>
        <p:spPr>
          <a:xfrm>
            <a:off x="9051634" y="5912682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1BD2BC5-84D0-41C5-B0CB-58B96B69D330}"/>
              </a:ext>
            </a:extLst>
          </p:cNvPr>
          <p:cNvSpPr/>
          <p:nvPr/>
        </p:nvSpPr>
        <p:spPr>
          <a:xfrm>
            <a:off x="9452908" y="5758867"/>
            <a:ext cx="727903" cy="300649"/>
          </a:xfrm>
          <a:prstGeom prst="roundRect">
            <a:avLst/>
          </a:prstGeom>
          <a:solidFill>
            <a:srgbClr val="FFA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답글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E2DAB27-9145-41FD-8B0A-EBABD4292902}"/>
              </a:ext>
            </a:extLst>
          </p:cNvPr>
          <p:cNvCxnSpPr>
            <a:cxnSpLocks/>
          </p:cNvCxnSpPr>
          <p:nvPr/>
        </p:nvCxnSpPr>
        <p:spPr>
          <a:xfrm>
            <a:off x="5998712" y="4809074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760E53A-DB98-4DC9-91D9-3F63B91EED4D}"/>
              </a:ext>
            </a:extLst>
          </p:cNvPr>
          <p:cNvCxnSpPr>
            <a:cxnSpLocks/>
          </p:cNvCxnSpPr>
          <p:nvPr/>
        </p:nvCxnSpPr>
        <p:spPr>
          <a:xfrm>
            <a:off x="5972164" y="5343564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1A9C8C0-7BDB-4DB1-8925-555BFA5145AF}"/>
              </a:ext>
            </a:extLst>
          </p:cNvPr>
          <p:cNvCxnSpPr>
            <a:cxnSpLocks/>
          </p:cNvCxnSpPr>
          <p:nvPr/>
        </p:nvCxnSpPr>
        <p:spPr>
          <a:xfrm>
            <a:off x="5981258" y="5912682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7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010761" cy="17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5150"/>
            <a:ext cx="3443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및 </a:t>
            </a:r>
            <a:r>
              <a:rPr lang="en-US" altLang="ko-KR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3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0692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 DB</a:t>
            </a:r>
            <a:endParaRPr lang="ko-KR" altLang="en-US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004C90-2282-4440-8C13-77E80471E5A6}"/>
              </a:ext>
            </a:extLst>
          </p:cNvPr>
          <p:cNvGrpSpPr/>
          <p:nvPr/>
        </p:nvGrpSpPr>
        <p:grpSpPr>
          <a:xfrm>
            <a:off x="10430892" y="144941"/>
            <a:ext cx="1642700" cy="0"/>
            <a:chOff x="10430892" y="144941"/>
            <a:chExt cx="164270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057EA4C-5948-491B-9D9C-1F5218DF7FE7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7F34F59-14F0-40DE-8DF0-A1248095DD4A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6D596E0-98A8-4EF6-AC2E-AFD5C0F9587B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351E0BA-BD40-4AD4-88EC-B65A646FD2FC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02C45BD-E4C3-43ED-882B-BB850790C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07" y="1543146"/>
            <a:ext cx="9502352" cy="4576111"/>
          </a:xfrm>
          <a:prstGeom prst="rect">
            <a:avLst/>
          </a:prstGeom>
          <a:ln w="12700">
            <a:solidFill>
              <a:srgbClr val="404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337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5879E8-8B25-4B17-A992-6C991C3CD124}"/>
              </a:ext>
            </a:extLst>
          </p:cNvPr>
          <p:cNvSpPr/>
          <p:nvPr/>
        </p:nvSpPr>
        <p:spPr>
          <a:xfrm>
            <a:off x="4299557" y="3224492"/>
            <a:ext cx="3818246" cy="391195"/>
          </a:xfrm>
          <a:prstGeom prst="rect">
            <a:avLst/>
          </a:prstGeom>
          <a:solidFill>
            <a:srgbClr val="F7972D">
              <a:alpha val="90000"/>
            </a:srgbClr>
          </a:solidFill>
          <a:ln>
            <a:noFill/>
          </a:ln>
          <a:effectLst>
            <a:softEdge rad="25400"/>
          </a:effectLst>
          <a:scene3d>
            <a:camera prst="orthographicFront"/>
            <a:lightRig rig="threePt" dir="t"/>
          </a:scene3d>
          <a:sp3d>
            <a:bevelT w="0" h="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게시판 기능 구현 </a:t>
            </a:r>
          </a:p>
        </p:txBody>
      </p:sp>
    </p:spTree>
    <p:extLst>
      <p:ext uri="{BB962C8B-B14F-4D97-AF65-F5344CB8AC3E}">
        <p14:creationId xmlns:p14="http://schemas.microsoft.com/office/powerpoint/2010/main" val="21071555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981</Words>
  <Application>Microsoft Office PowerPoint</Application>
  <PresentationFormat>와이드스크린</PresentationFormat>
  <Paragraphs>287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나눔스퀘어 Bold</vt:lpstr>
      <vt:lpstr>맑은 고딕</vt:lpstr>
      <vt:lpstr>나눔고딕</vt:lpstr>
      <vt:lpstr>Wingdings</vt:lpstr>
      <vt:lpstr>나눔스퀘어 ExtraBold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김지훈</cp:lastModifiedBy>
  <cp:revision>69</cp:revision>
  <dcterms:created xsi:type="dcterms:W3CDTF">2017-05-29T09:12:16Z</dcterms:created>
  <dcterms:modified xsi:type="dcterms:W3CDTF">2022-04-13T01:13:05Z</dcterms:modified>
</cp:coreProperties>
</file>