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84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297B-D803-4C8A-A2EB-02060CD51682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0822-E677-4EEF-AA81-5892C4BC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72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297B-D803-4C8A-A2EB-02060CD51682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0822-E677-4EEF-AA81-5892C4BC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40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297B-D803-4C8A-A2EB-02060CD51682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0822-E677-4EEF-AA81-5892C4BC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7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297B-D803-4C8A-A2EB-02060CD51682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0822-E677-4EEF-AA81-5892C4BC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22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297B-D803-4C8A-A2EB-02060CD51682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0822-E677-4EEF-AA81-5892C4BC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51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297B-D803-4C8A-A2EB-02060CD51682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0822-E677-4EEF-AA81-5892C4BC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31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297B-D803-4C8A-A2EB-02060CD51682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0822-E677-4EEF-AA81-5892C4BC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44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297B-D803-4C8A-A2EB-02060CD51682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0822-E677-4EEF-AA81-5892C4BC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4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297B-D803-4C8A-A2EB-02060CD51682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0822-E677-4EEF-AA81-5892C4BC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4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297B-D803-4C8A-A2EB-02060CD51682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0822-E677-4EEF-AA81-5892C4BC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17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297B-D803-4C8A-A2EB-02060CD51682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0822-E677-4EEF-AA81-5892C4BC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11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297B-D803-4C8A-A2EB-02060CD51682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20822-E677-4EEF-AA81-5892C4BC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06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92695"/>
            <a:ext cx="6696744" cy="6245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05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tjoeun</dc:creator>
  <cp:lastModifiedBy>tjoeun</cp:lastModifiedBy>
  <cp:revision>1</cp:revision>
  <dcterms:created xsi:type="dcterms:W3CDTF">2018-02-14T06:27:58Z</dcterms:created>
  <dcterms:modified xsi:type="dcterms:W3CDTF">2018-02-14T06:29:02Z</dcterms:modified>
</cp:coreProperties>
</file>