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AE76-724A-437A-914B-B84E60E9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B4262-1FCA-441A-B0A4-F6A857F48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2D621-8116-489D-A2CF-4C9947B4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7CCA7-A83A-4E53-BFD0-C970F363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5CA07-419C-4058-9F8E-5E39464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FD9A1-AAAA-4D19-A71F-F7E6A67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5DF36-5121-4741-99AD-07725F6F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832DF-5895-4AD5-9F4B-76C3DB92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CD8D7-1341-4095-9797-C31BF219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74FF-CA82-40A2-A620-EED9E345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85C013-7DD3-4433-A0A8-9FB79FF3E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9B7D-8082-47FD-8AEB-F70597CD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E452-6737-473D-AC24-34364C7A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B8768-7846-46C2-84EC-D1830F2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117FC-5232-441F-8D76-5511A76A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99E35-A5BE-4D92-92DA-F098AC28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FF89B-DBA7-48F8-B8BD-1FDB4397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FD7E1-82B4-4A03-A47E-F715E0A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A8720-35D4-4F79-A0DB-61B3E76F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B46F7-8921-4C4F-BC9B-B4FB3BFB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5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A095-7497-4F53-8503-67FBFA53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C74FE-C187-4F6F-9E32-5AD214E4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4F867-7659-4536-88E9-E99D23E7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BF7D-19B4-444D-98EB-E8C7EAA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E89E9-5750-45BA-9D4B-E041A09D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7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69E78-71A5-41EE-83DC-B5291B76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FE52E-A8D2-447D-B1B4-D63FA981B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B0379-23C5-400F-87CF-3F2E486A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3BA57-E6BA-4864-B86A-E58A7B64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E63A1-A695-42F4-AE8E-735F0B59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6014C-EDB5-46FF-8CEC-00210980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CB578-D873-48B9-87DD-EEB9AC49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E677D-7571-4267-849A-2EC523B4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83C04-4EDE-4E50-AADA-B2760C12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E746C-46FD-490A-AC4D-C1962725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FA4F2-2E65-4E82-A339-B25EF1777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C4D42D-BF86-473A-8A00-430F1BCF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98D5F7-C423-4112-B9E1-F5E5E21C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C95249-3CC1-4A42-9537-F057FC69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0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A191F-E7F6-4948-B241-DEA38069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71EAF-3ACC-4D14-9F38-C1322B1B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CEA3E-F36F-4C8E-98A8-B79F1727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54FE1E-C900-400F-B171-B72718F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8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7E7E2-B797-489D-A0CD-D07CC393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6EEA8C-2AEF-4B8E-9131-5EF9D09E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BE10C-3B6A-435F-87C2-6072E41F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4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5602-C356-4FF4-B818-F1986687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B945E-E608-464D-881A-ED8BED10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DFAA0-C7B4-460C-B11F-9551573F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83842-B931-4D2E-8650-0FF13C25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CDCA5-9B71-447D-ACB9-C44A0806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16469-19CE-4A37-B008-257E1C5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1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0C86-30A9-4A8B-903A-9E2135A3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E07D9-3D5F-4C88-A1AB-274E9393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E634B-8BD6-42BE-86B8-7A648CA1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DAB05-9A38-40E2-B714-E83857D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60606-6021-46C1-AACF-4A03F4F6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518EC-FF19-4CDC-8A92-5EB7B6AA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2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93EF4-203C-4EE0-A139-237A0F92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C239E-5A80-45D7-8891-19EA9583D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ABDB3-631E-4406-B9F2-F43719A3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BC2-42D1-4032-AB3A-03295763D570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159C1-D461-4919-972D-5F448C8D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0042C-CE90-4A37-95DA-078FEA635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8316-5B98-43FA-B038-6DE779A9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3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95595B-05EF-49ED-BCA6-ACFE46FBA3F1}"/>
              </a:ext>
            </a:extLst>
          </p:cNvPr>
          <p:cNvGrpSpPr/>
          <p:nvPr/>
        </p:nvGrpSpPr>
        <p:grpSpPr>
          <a:xfrm>
            <a:off x="2323533" y="-1916907"/>
            <a:ext cx="7559675" cy="10691813"/>
            <a:chOff x="2323533" y="-1916907"/>
            <a:chExt cx="7559675" cy="10691813"/>
          </a:xfrm>
        </p:grpSpPr>
        <p:pic>
          <p:nvPicPr>
            <p:cNvPr id="1025" name="_x369493264" descr="EMB00004e5c855b">
              <a:extLst>
                <a:ext uri="{FF2B5EF4-FFF2-40B4-BE49-F238E27FC236}">
                  <a16:creationId xmlns:a16="http://schemas.microsoft.com/office/drawing/2014/main" id="{AC3FB6AF-FB80-42F9-8CDA-A0BF0BB1D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323533" y="-1916907"/>
              <a:ext cx="7559675" cy="10691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728637-C74B-403A-92A0-FC09B6CB6F18}"/>
                </a:ext>
              </a:extLst>
            </p:cNvPr>
            <p:cNvSpPr txBox="1"/>
            <p:nvPr/>
          </p:nvSpPr>
          <p:spPr>
            <a:xfrm>
              <a:off x="3230184" y="-738324"/>
              <a:ext cx="605670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latin typeface="Britannic Bold" panose="020B0903060703020204" pitchFamily="34" charset="0"/>
                </a:rPr>
                <a:t>MYONGJI</a:t>
              </a:r>
              <a:r>
                <a:rPr lang="ko-KR" altLang="en-US" sz="6600" b="1" dirty="0">
                  <a:latin typeface="Britannic Bold" panose="020B0903060703020204" pitchFamily="34" charset="0"/>
                </a:rPr>
                <a:t> </a:t>
              </a:r>
              <a:r>
                <a:rPr lang="en-US" altLang="ko-KR" sz="6600" b="1" dirty="0">
                  <a:latin typeface="Britannic Bold" panose="020B0903060703020204" pitchFamily="34" charset="0"/>
                </a:rPr>
                <a:t>FESTA</a:t>
              </a:r>
              <a:endParaRPr lang="ko-KR" altLang="en-US" b="1" dirty="0">
                <a:latin typeface="Britannic Bold" panose="020B0903060703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7056F3-75A4-4EA2-B59D-F2E3291C8C72}"/>
                </a:ext>
              </a:extLst>
            </p:cNvPr>
            <p:cNvSpPr txBox="1"/>
            <p:nvPr/>
          </p:nvSpPr>
          <p:spPr>
            <a:xfrm>
              <a:off x="4158440" y="2643137"/>
              <a:ext cx="4200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www.mjufestival.com</a:t>
              </a:r>
              <a:endPara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8F655A-CA2A-44D0-B037-B1D7C2EE057A}"/>
                </a:ext>
              </a:extLst>
            </p:cNvPr>
            <p:cNvSpPr txBox="1"/>
            <p:nvPr/>
          </p:nvSpPr>
          <p:spPr>
            <a:xfrm>
              <a:off x="3464823" y="564780"/>
              <a:ext cx="5587425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오늘 라인업이 어떻게 되지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</a:p>
            <a:p>
              <a:pPr algn="ctr"/>
              <a:endParaRPr lang="en-US" altLang="ko-KR" sz="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푸드트럭에서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어떤 제품을 팔지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</a:p>
            <a:p>
              <a:pPr algn="ctr"/>
              <a:endParaRPr lang="en-US" altLang="ko-KR" sz="5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부스에서는 어떤 것들을 하지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</a:p>
            <a:p>
              <a:pPr algn="ctr"/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궁금하시다면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스캔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!</a:t>
              </a:r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77A4407-73D6-4046-BB9D-8623F0297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9" t="9616" r="12738" b="32412"/>
            <a:stretch/>
          </p:blipFill>
          <p:spPr>
            <a:xfrm>
              <a:off x="4550085" y="3226704"/>
              <a:ext cx="3416897" cy="346320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AF9B88-0B8A-46C8-BA05-2353CDAD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9175" y="6829137"/>
              <a:ext cx="990910" cy="9809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E7C934-6377-42D9-B699-43E2FFE54D07}"/>
                </a:ext>
              </a:extLst>
            </p:cNvPr>
            <p:cNvSpPr txBox="1"/>
            <p:nvPr/>
          </p:nvSpPr>
          <p:spPr>
            <a:xfrm>
              <a:off x="4550085" y="7469665"/>
              <a:ext cx="4003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멋쟁이 사자처럼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at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명지대학교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인문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71E8101-DCFC-4516-A8EA-E08CCB87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216" y="6958724"/>
              <a:ext cx="3097766" cy="360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48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배달의민족 도현</vt:lpstr>
      <vt:lpstr>Arial</vt:lpstr>
      <vt:lpstr>Britannic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전기석</dc:creator>
  <cp:lastModifiedBy>전기석</cp:lastModifiedBy>
  <cp:revision>5</cp:revision>
  <dcterms:created xsi:type="dcterms:W3CDTF">2019-05-14T17:01:33Z</dcterms:created>
  <dcterms:modified xsi:type="dcterms:W3CDTF">2019-05-14T17:57:48Z</dcterms:modified>
</cp:coreProperties>
</file>