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261" r:id="rId4"/>
    <p:sldId id="262" r:id="rId5"/>
    <p:sldId id="263" r:id="rId6"/>
    <p:sldId id="264" r:id="rId7"/>
    <p:sldId id="274" r:id="rId8"/>
    <p:sldId id="265" r:id="rId9"/>
    <p:sldId id="27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7" r:id="rId19"/>
    <p:sldId id="280" r:id="rId20"/>
    <p:sldId id="276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9CBD"/>
    <a:srgbClr val="AA47F1"/>
    <a:srgbClr val="CCFF99"/>
    <a:srgbClr val="C062DF"/>
    <a:srgbClr val="BC8BDE"/>
    <a:srgbClr val="0000FF"/>
    <a:srgbClr val="DBDBDB"/>
    <a:srgbClr val="996633"/>
    <a:srgbClr val="A074E0"/>
    <a:srgbClr val="EF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7" autoAdjust="0"/>
    <p:restoredTop sz="86383"/>
  </p:normalViewPr>
  <p:slideViewPr>
    <p:cSldViewPr snapToGrid="0">
      <p:cViewPr varScale="1">
        <p:scale>
          <a:sx n="96" d="100"/>
          <a:sy n="96" d="100"/>
        </p:scale>
        <p:origin x="184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585CE-1EED-3B47-B534-EFA15CB1346A}" type="datetimeFigureOut">
              <a:rPr kumimoji="1" lang="ko-KR" altLang="en-US" smtClean="0"/>
              <a:t>2025. 5. 3.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65655-5E38-7142-9EA3-27A8691BB1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25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276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49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479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E558-4C01-2178-872D-EF5D4F4D8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26A24A-439F-FE1D-DF57-E8A706B46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BD1D50-1999-6226-FC83-48B222FC2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380344-693E-33CB-391D-6DC17C1BD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3529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ECC30-7645-830E-9C48-E8BBAF439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4FD80A-DF76-CA32-A27B-184C49470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DDF18E-8981-D169-0BDA-228CB1CDF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B7231-1309-738D-280A-D75B8E66C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361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782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09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251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99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0228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178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47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65655-5E38-7142-9EA3-27A8691BB151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65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9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6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5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9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6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3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6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C476-E60B-4447-9E1F-20F40C73846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4E81-E7D8-4684-B9EA-DC918B58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6494716" y="639556"/>
            <a:ext cx="5529129" cy="2514113"/>
            <a:chOff x="5931910" y="577024"/>
            <a:chExt cx="5529129" cy="2514113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5931910" y="577024"/>
              <a:ext cx="5529129" cy="2514113"/>
            </a:xfrm>
            <a:prstGeom prst="roundRect">
              <a:avLst>
                <a:gd name="adj" fmla="val 118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Integration.pyc script Algorithm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996387" y="938028"/>
              <a:ext cx="5450548" cy="2067666"/>
              <a:chOff x="6157628" y="938028"/>
              <a:chExt cx="5450548" cy="2067666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8076455" y="1854469"/>
                <a:ext cx="1005291" cy="281288"/>
              </a:xfrm>
              <a:prstGeom prst="roundRect">
                <a:avLst>
                  <a:gd name="adj" fmla="val 4715"/>
                </a:avLst>
              </a:prstGeom>
              <a:solidFill>
                <a:srgbClr val="CCFF9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Integration.pyc</a:t>
                </a: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6157628" y="1878877"/>
                <a:ext cx="567460" cy="232469"/>
              </a:xfrm>
              <a:prstGeom prst="roundRect">
                <a:avLst>
                  <a:gd name="adj" fmla="val 471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FT1.xml</a:t>
                </a: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6158479" y="2335883"/>
                <a:ext cx="567460" cy="232469"/>
              </a:xfrm>
              <a:prstGeom prst="roundRect">
                <a:avLst>
                  <a:gd name="adj" fmla="val 471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FT3.xml</a:t>
                </a:r>
              </a:p>
            </p:txBody>
          </p:sp>
          <p:cxnSp>
            <p:nvCxnSpPr>
              <p:cNvPr id="147" name="꺾인 연결선 146"/>
              <p:cNvCxnSpPr>
                <a:stCxn id="129" idx="1"/>
                <a:endCxn id="130" idx="3"/>
              </p:cNvCxnSpPr>
              <p:nvPr/>
            </p:nvCxnSpPr>
            <p:spPr>
              <a:xfrm rot="10800000" flipV="1">
                <a:off x="6725939" y="1995112"/>
                <a:ext cx="1350516" cy="457005"/>
              </a:xfrm>
              <a:prstGeom prst="bentConnector3">
                <a:avLst>
                  <a:gd name="adj1" fmla="val 70249"/>
                </a:avLst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모서리가 둥근 직사각형 162"/>
              <p:cNvSpPr/>
              <p:nvPr/>
            </p:nvSpPr>
            <p:spPr>
              <a:xfrm>
                <a:off x="8163690" y="938028"/>
                <a:ext cx="830819" cy="385947"/>
              </a:xfrm>
              <a:prstGeom prst="roundRect">
                <a:avLst>
                  <a:gd name="adj" fmla="val 471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NI PGM</a:t>
                </a:r>
              </a:p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(FT1 or FT3)</a:t>
                </a:r>
              </a:p>
            </p:txBody>
          </p:sp>
          <p:cxnSp>
            <p:nvCxnSpPr>
              <p:cNvPr id="165" name="직선 화살표 연결선 164"/>
              <p:cNvCxnSpPr>
                <a:stCxn id="163" idx="2"/>
                <a:endCxn id="129" idx="0"/>
              </p:cNvCxnSpPr>
              <p:nvPr/>
            </p:nvCxnSpPr>
            <p:spPr>
              <a:xfrm>
                <a:off x="8579100" y="1323975"/>
                <a:ext cx="1" cy="5304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모서리가 둥근 직사각형 165"/>
              <p:cNvSpPr/>
              <p:nvPr/>
            </p:nvSpPr>
            <p:spPr>
              <a:xfrm>
                <a:off x="8621683" y="1333500"/>
                <a:ext cx="2986493" cy="463711"/>
              </a:xfrm>
              <a:prstGeom prst="roundRect">
                <a:avLst>
                  <a:gd name="adj" fmla="val 4715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Write Commands in Integration Folder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(python3 integration.pyc_FT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_192.168.100.</a:t>
                </a:r>
                <a:r>
                  <a:rPr lang="en-US" altLang="ko-KR" sz="1000" b="1" dirty="0">
                    <a:solidFill>
                      <a:srgbClr val="0000FF"/>
                    </a:solidFill>
                  </a:rPr>
                  <a:t>%n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6731439" y="1766609"/>
                <a:ext cx="369188" cy="232469"/>
              </a:xfrm>
              <a:prstGeom prst="roundRect">
                <a:avLst>
                  <a:gd name="adj" fmla="val 4715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= 1</a:t>
                </a:r>
                <a:endParaRPr lang="en-US" altLang="ko-KR" sz="1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6738247" y="2232179"/>
                <a:ext cx="369188" cy="232469"/>
              </a:xfrm>
              <a:prstGeom prst="roundRect">
                <a:avLst>
                  <a:gd name="adj" fmla="val 4715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= 3</a:t>
                </a:r>
                <a:endParaRPr lang="en-US" altLang="ko-KR" sz="1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10599434" y="1854468"/>
                <a:ext cx="957466" cy="281288"/>
              </a:xfrm>
              <a:prstGeom prst="roundRect">
                <a:avLst>
                  <a:gd name="adj" fmla="val 4715"/>
                </a:avLst>
              </a:prstGeom>
              <a:solidFill>
                <a:srgbClr val="FFCC6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00FF"/>
                    </a:solidFill>
                  </a:rPr>
                  <a:t>Site 1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D.M.M</a:t>
                </a:r>
                <a:endParaRPr lang="en-US" altLang="ko-KR" sz="1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10599434" y="2724406"/>
                <a:ext cx="957466" cy="281288"/>
              </a:xfrm>
              <a:prstGeom prst="roundRect">
                <a:avLst>
                  <a:gd name="adj" fmla="val 4715"/>
                </a:avLst>
              </a:prstGeom>
              <a:solidFill>
                <a:srgbClr val="FFCC6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00FF"/>
                    </a:solidFill>
                  </a:rPr>
                  <a:t>Site 16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D.M.M</a:t>
                </a:r>
                <a:endParaRPr lang="en-US" altLang="ko-KR" sz="1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 rot="5400000">
                <a:off x="10822897" y="2327369"/>
                <a:ext cx="509435" cy="211335"/>
              </a:xfrm>
              <a:prstGeom prst="roundRect">
                <a:avLst>
                  <a:gd name="adj" fmla="val 4715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〮〮〮〮〮〮〮〮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7" name="직선 화살표 연결선 176"/>
              <p:cNvCxnSpPr>
                <a:stCxn id="129" idx="3"/>
                <a:endCxn id="172" idx="1"/>
              </p:cNvCxnSpPr>
              <p:nvPr/>
            </p:nvCxnSpPr>
            <p:spPr>
              <a:xfrm flipV="1">
                <a:off x="9081746" y="1995112"/>
                <a:ext cx="151768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꺾인 연결선 179"/>
              <p:cNvCxnSpPr>
                <a:stCxn id="129" idx="3"/>
                <a:endCxn id="173" idx="1"/>
              </p:cNvCxnSpPr>
              <p:nvPr/>
            </p:nvCxnSpPr>
            <p:spPr>
              <a:xfrm>
                <a:off x="9081746" y="1995113"/>
                <a:ext cx="1517688" cy="869937"/>
              </a:xfrm>
              <a:prstGeom prst="bentConnector3">
                <a:avLst>
                  <a:gd name="adj1" fmla="val 60699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모서리가 둥근 직사각형 183"/>
              <p:cNvSpPr/>
              <p:nvPr/>
            </p:nvSpPr>
            <p:spPr>
              <a:xfrm>
                <a:off x="10055906" y="1771719"/>
                <a:ext cx="500193" cy="232469"/>
              </a:xfrm>
              <a:prstGeom prst="roundRect">
                <a:avLst>
                  <a:gd name="adj" fmla="val 4715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00FF"/>
                    </a:solidFill>
                  </a:rPr>
                  <a:t>%n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= 9</a:t>
                </a:r>
                <a:endParaRPr lang="en-US" altLang="ko-KR" sz="1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10055906" y="2647187"/>
                <a:ext cx="500193" cy="232469"/>
              </a:xfrm>
              <a:prstGeom prst="roundRect">
                <a:avLst>
                  <a:gd name="adj" fmla="val 4715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00FF"/>
                    </a:solidFill>
                  </a:rPr>
                  <a:t>%n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= 24</a:t>
                </a:r>
                <a:endParaRPr lang="en-US" altLang="ko-KR" sz="1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>
                <a:off x="7142031" y="1802327"/>
                <a:ext cx="908786" cy="211335"/>
              </a:xfrm>
              <a:prstGeom prst="roundRect">
                <a:avLst>
                  <a:gd name="adj" fmla="val 4715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Select xml file</a:t>
                </a:r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>
                <a:off x="9088097" y="1786572"/>
                <a:ext cx="908786" cy="211335"/>
              </a:xfrm>
              <a:prstGeom prst="roundRect">
                <a:avLst>
                  <a:gd name="adj" fmla="val 4715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Select D.M.M</a:t>
                </a:r>
              </a:p>
            </p:txBody>
          </p:sp>
          <p:cxnSp>
            <p:nvCxnSpPr>
              <p:cNvPr id="50" name="직선 화살표 연결선 49"/>
              <p:cNvCxnSpPr>
                <a:stCxn id="127" idx="3"/>
                <a:endCxn id="129" idx="1"/>
              </p:cNvCxnSpPr>
              <p:nvPr/>
            </p:nvCxnSpPr>
            <p:spPr>
              <a:xfrm>
                <a:off x="6725088" y="1995112"/>
                <a:ext cx="135136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모서리가 둥근 직사각형 75"/>
              <p:cNvSpPr/>
              <p:nvPr/>
            </p:nvSpPr>
            <p:spPr>
              <a:xfrm>
                <a:off x="8163690" y="2664809"/>
                <a:ext cx="830819" cy="340359"/>
              </a:xfrm>
              <a:prstGeom prst="roundRect">
                <a:avLst>
                  <a:gd name="adj" fmla="val 4715"/>
                </a:avLst>
              </a:prstGeom>
              <a:solidFill>
                <a:srgbClr val="FFFF9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Test result summary</a:t>
                </a:r>
              </a:p>
            </p:txBody>
          </p:sp>
          <p:cxnSp>
            <p:nvCxnSpPr>
              <p:cNvPr id="77" name="직선 화살표 연결선 76"/>
              <p:cNvCxnSpPr>
                <a:stCxn id="129" idx="2"/>
                <a:endCxn id="76" idx="0"/>
              </p:cNvCxnSpPr>
              <p:nvPr/>
            </p:nvCxnSpPr>
            <p:spPr>
              <a:xfrm flipH="1">
                <a:off x="8579100" y="2135757"/>
                <a:ext cx="1" cy="5290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614313" y="577024"/>
            <a:ext cx="6751469" cy="5322321"/>
            <a:chOff x="715753" y="577023"/>
            <a:chExt cx="6751469" cy="5322321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715753" y="4732505"/>
              <a:ext cx="6751469" cy="1166839"/>
            </a:xfrm>
            <a:prstGeom prst="roundRect">
              <a:avLst>
                <a:gd name="adj" fmla="val 118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Col="0" rtlCol="0" anchor="ctr" anchorCtr="0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   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TPAD Loading sequence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 Click the ‘Get Program’ button in O.I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rgbClr val="996633"/>
                  </a:solidFill>
                </a:rPr>
                <a:t>RPM, Integration folder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and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NI PGM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will be pasted on ‘Mac mini’ and ‘Windows’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 RPM install and reboot ‘Mac mini’</a:t>
              </a: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715753" y="577023"/>
              <a:ext cx="4940319" cy="4007977"/>
              <a:chOff x="439916" y="273465"/>
              <a:chExt cx="4940319" cy="4007977"/>
            </a:xfrm>
          </p:grpSpPr>
          <p:grpSp>
            <p:nvGrpSpPr>
              <p:cNvPr id="143" name="그룹 142"/>
              <p:cNvGrpSpPr/>
              <p:nvPr/>
            </p:nvGrpSpPr>
            <p:grpSpPr>
              <a:xfrm>
                <a:off x="2628953" y="2787579"/>
                <a:ext cx="2480879" cy="1293636"/>
                <a:chOff x="2628953" y="2787579"/>
                <a:chExt cx="2480879" cy="1293636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2628953" y="2787579"/>
                  <a:ext cx="2480879" cy="1293636"/>
                </a:xfrm>
                <a:prstGeom prst="roundRect">
                  <a:avLst>
                    <a:gd name="adj" fmla="val 471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altLang="ko-KR" sz="1200" b="1" dirty="0">
                      <a:solidFill>
                        <a:schemeClr val="tx1"/>
                      </a:solidFill>
                    </a:rPr>
                    <a:t>Windows</a:t>
                  </a:r>
                </a:p>
              </p:txBody>
            </p:sp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4050756" y="3082476"/>
                  <a:ext cx="977823" cy="872065"/>
                </a:xfrm>
                <a:prstGeom prst="roundRect">
                  <a:avLst>
                    <a:gd name="adj" fmla="val 4715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O.I</a:t>
                  </a: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2693198" y="3073704"/>
                  <a:ext cx="1184740" cy="880837"/>
                </a:xfrm>
                <a:prstGeom prst="roundRect">
                  <a:avLst>
                    <a:gd name="adj" fmla="val 4715"/>
                  </a:avLst>
                </a:prstGeom>
                <a:solidFill>
                  <a:srgbClr val="FFFFC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C:\Eagle_Program</a:t>
                  </a:r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2870158" y="3352823"/>
                  <a:ext cx="830819" cy="498321"/>
                </a:xfrm>
                <a:prstGeom prst="roundRect">
                  <a:avLst>
                    <a:gd name="adj" fmla="val 471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NI PGM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(FT1 or FT3)</a:t>
                  </a:r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4116084" y="3352823"/>
                  <a:ext cx="847165" cy="498321"/>
                </a:xfrm>
                <a:prstGeom prst="roundRect">
                  <a:avLst>
                    <a:gd name="adj" fmla="val 471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Get Program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Button</a:t>
                  </a:r>
                </a:p>
              </p:txBody>
            </p:sp>
          </p:grpSp>
          <p:sp>
            <p:nvSpPr>
              <p:cNvPr id="16" name="모서리가 둥근 직사각형 15"/>
              <p:cNvSpPr/>
              <p:nvPr/>
            </p:nvSpPr>
            <p:spPr>
              <a:xfrm>
                <a:off x="715754" y="577024"/>
                <a:ext cx="925039" cy="3504192"/>
              </a:xfrm>
              <a:prstGeom prst="roundRect">
                <a:avLst>
                  <a:gd name="adj" fmla="val 471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Server</a:t>
                </a: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803186" y="3273271"/>
                <a:ext cx="755290" cy="498321"/>
              </a:xfrm>
              <a:prstGeom prst="roundRect">
                <a:avLst>
                  <a:gd name="adj" fmla="val 471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NI PGM</a:t>
                </a:r>
              </a:p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(FT1)</a:t>
                </a: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808910" y="2600950"/>
                <a:ext cx="755290" cy="498321"/>
              </a:xfrm>
              <a:prstGeom prst="roundRect">
                <a:avLst>
                  <a:gd name="adj" fmla="val 471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NI PGM</a:t>
                </a:r>
              </a:p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(FT3)</a:t>
                </a: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805548" y="1928628"/>
                <a:ext cx="755290" cy="498321"/>
              </a:xfrm>
              <a:prstGeom prst="roundRect">
                <a:avLst>
                  <a:gd name="adj" fmla="val 471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Integration Folder</a:t>
                </a: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803186" y="1260379"/>
                <a:ext cx="755290" cy="498321"/>
              </a:xfrm>
              <a:prstGeom prst="roundRect">
                <a:avLst>
                  <a:gd name="adj" fmla="val 471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RPM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2628953" y="577023"/>
                <a:ext cx="2480879" cy="1685837"/>
              </a:xfrm>
              <a:prstGeom prst="roundRect">
                <a:avLst>
                  <a:gd name="adj" fmla="val 4715"/>
                </a:avLst>
              </a:prstGeom>
              <a:solidFill>
                <a:srgbClr val="CCCCFF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Mac mini</a:t>
                </a: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2693198" y="870521"/>
                <a:ext cx="2335381" cy="1278039"/>
              </a:xfrm>
              <a:prstGeom prst="roundRect">
                <a:avLst>
                  <a:gd name="adj" fmla="val 4715"/>
                </a:avLst>
              </a:prstGeom>
              <a:solidFill>
                <a:srgbClr val="FFFFC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\Users\cm\</a:t>
                </a:r>
                <a:r>
                  <a:rPr lang="en-US" altLang="ko-KR" sz="1000" b="1" u="sng" dirty="0">
                    <a:solidFill>
                      <a:srgbClr val="0000FF"/>
                    </a:solidFill>
                  </a:rPr>
                  <a:t>Desktop or documents</a:t>
                </a:r>
              </a:p>
            </p:txBody>
          </p:sp>
          <p:cxnSp>
            <p:nvCxnSpPr>
              <p:cNvPr id="43" name="꺾인 연결선 42"/>
              <p:cNvCxnSpPr>
                <a:cxnSpLocks/>
                <a:stCxn id="18" idx="3"/>
                <a:endCxn id="23" idx="1"/>
              </p:cNvCxnSpPr>
              <p:nvPr/>
            </p:nvCxnSpPr>
            <p:spPr>
              <a:xfrm>
                <a:off x="1564200" y="2850111"/>
                <a:ext cx="1128998" cy="66401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꺾인 연결선 52"/>
              <p:cNvCxnSpPr>
                <a:stCxn id="19" idx="3"/>
                <a:endCxn id="38" idx="1"/>
              </p:cNvCxnSpPr>
              <p:nvPr/>
            </p:nvCxnSpPr>
            <p:spPr>
              <a:xfrm flipV="1">
                <a:off x="1560838" y="1509541"/>
                <a:ext cx="1132360" cy="668248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996633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그룹 73"/>
              <p:cNvGrpSpPr/>
              <p:nvPr/>
            </p:nvGrpSpPr>
            <p:grpSpPr>
              <a:xfrm>
                <a:off x="2753589" y="1164019"/>
                <a:ext cx="2223876" cy="880837"/>
                <a:chOff x="5176949" y="1853909"/>
                <a:chExt cx="2223876" cy="880837"/>
              </a:xfrm>
            </p:grpSpPr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5176949" y="1853909"/>
                  <a:ext cx="1319101" cy="880837"/>
                </a:xfrm>
                <a:prstGeom prst="roundRect">
                  <a:avLst>
                    <a:gd name="adj" fmla="val 471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Integration Folder</a:t>
                  </a:r>
                </a:p>
              </p:txBody>
            </p:sp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5236580" y="2443393"/>
                  <a:ext cx="567460" cy="232469"/>
                </a:xfrm>
                <a:prstGeom prst="roundRect">
                  <a:avLst>
                    <a:gd name="adj" fmla="val 471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FT1.xml</a:t>
                  </a:r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6645535" y="1853909"/>
                  <a:ext cx="755290" cy="498321"/>
                </a:xfrm>
                <a:prstGeom prst="roundRect">
                  <a:avLst>
                    <a:gd name="adj" fmla="val 471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RPM</a:t>
                  </a:r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5333853" y="2103069"/>
                  <a:ext cx="1005291" cy="281288"/>
                </a:xfrm>
                <a:prstGeom prst="roundRect">
                  <a:avLst>
                    <a:gd name="adj" fmla="val 4715"/>
                  </a:avLst>
                </a:prstGeom>
                <a:solidFill>
                  <a:srgbClr val="CCFF99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Integration.pyc</a:t>
                  </a:r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5866662" y="2443393"/>
                  <a:ext cx="567460" cy="232469"/>
                </a:xfrm>
                <a:prstGeom prst="roundRect">
                  <a:avLst>
                    <a:gd name="adj" fmla="val 471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FT3.xml</a:t>
                  </a:r>
                </a:p>
              </p:txBody>
            </p:sp>
          </p:grpSp>
          <p:cxnSp>
            <p:nvCxnSpPr>
              <p:cNvPr id="115" name="직선 연결선 114"/>
              <p:cNvCxnSpPr>
                <a:stCxn id="27" idx="3"/>
                <a:endCxn id="38" idx="1"/>
              </p:cNvCxnSpPr>
              <p:nvPr/>
            </p:nvCxnSpPr>
            <p:spPr>
              <a:xfrm>
                <a:off x="1558476" y="1509540"/>
                <a:ext cx="1134722" cy="1"/>
              </a:xfrm>
              <a:prstGeom prst="line">
                <a:avLst/>
              </a:prstGeom>
              <a:ln w="57150">
                <a:solidFill>
                  <a:srgbClr val="996633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>
                <a:stCxn id="17" idx="3"/>
                <a:endCxn id="23" idx="1"/>
              </p:cNvCxnSpPr>
              <p:nvPr/>
            </p:nvCxnSpPr>
            <p:spPr>
              <a:xfrm flipV="1">
                <a:off x="1558476" y="3514123"/>
                <a:ext cx="1134722" cy="8309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모서리가 둥근 직사각형 159"/>
              <p:cNvSpPr/>
              <p:nvPr/>
            </p:nvSpPr>
            <p:spPr>
              <a:xfrm>
                <a:off x="439916" y="273465"/>
                <a:ext cx="4940319" cy="4007977"/>
              </a:xfrm>
              <a:prstGeom prst="roundRect">
                <a:avLst>
                  <a:gd name="adj" fmla="val 760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TPAD Loading Configuration</a:t>
                </a:r>
              </a:p>
            </p:txBody>
          </p:sp>
        </p:grpSp>
        <p:sp>
          <p:nvSpPr>
            <p:cNvPr id="54" name="모서리가 둥근 직사각형 53"/>
            <p:cNvSpPr/>
            <p:nvPr/>
          </p:nvSpPr>
          <p:spPr>
            <a:xfrm>
              <a:off x="1957034" y="2059277"/>
              <a:ext cx="369188" cy="232469"/>
            </a:xfrm>
            <a:prstGeom prst="roundRect">
              <a:avLst>
                <a:gd name="adj" fmla="val 471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rgbClr val="996633"/>
                  </a:solidFill>
                </a:rPr>
                <a:t>②</a:t>
              </a:r>
              <a:endParaRPr lang="en-US" altLang="ko-KR" sz="1400" b="1" dirty="0">
                <a:solidFill>
                  <a:srgbClr val="996633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951186" y="3369441"/>
              <a:ext cx="369188" cy="232469"/>
            </a:xfrm>
            <a:prstGeom prst="roundRect">
              <a:avLst>
                <a:gd name="adj" fmla="val 471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rgbClr val="FF0000"/>
                  </a:solidFill>
                </a:rPr>
                <a:t>②</a:t>
              </a:r>
              <a:endParaRPr lang="en-US" altLang="ko-KR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300643" y="3422143"/>
              <a:ext cx="335625" cy="232469"/>
            </a:xfrm>
            <a:prstGeom prst="roundRect">
              <a:avLst>
                <a:gd name="adj" fmla="val 471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①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439761" y="1455196"/>
              <a:ext cx="335625" cy="232469"/>
            </a:xfrm>
            <a:prstGeom prst="roundRect">
              <a:avLst>
                <a:gd name="adj" fmla="val 471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③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1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A174E5-5AC8-A284-1CFD-D867C2D795C5}"/>
              </a:ext>
            </a:extLst>
          </p:cNvPr>
          <p:cNvGrpSpPr/>
          <p:nvPr/>
        </p:nvGrpSpPr>
        <p:grpSpPr>
          <a:xfrm>
            <a:off x="729573" y="1095816"/>
            <a:ext cx="7781827" cy="1845494"/>
            <a:chOff x="1857473" y="2770956"/>
            <a:chExt cx="7781827" cy="184549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E7587BA-8564-B4BB-82A0-AD006A22C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900" y="2782650"/>
              <a:ext cx="7772400" cy="1833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CD4CA04-EC3D-BDC9-9790-ADA13CC9D719}"/>
                </a:ext>
              </a:extLst>
            </p:cNvPr>
            <p:cNvGrpSpPr/>
            <p:nvPr/>
          </p:nvGrpSpPr>
          <p:grpSpPr>
            <a:xfrm>
              <a:off x="1857473" y="2770956"/>
              <a:ext cx="7781827" cy="1845494"/>
              <a:chOff x="1857473" y="2770956"/>
              <a:chExt cx="7781827" cy="1845494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9F073462-271F-46E9-B7B2-0E94DEFF35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encilGrayscale trans="15000" pencilSize="0"/>
                        </a14:imgEffect>
                      </a14:imgLayer>
                    </a14:imgProps>
                  </a:ext>
                </a:extLst>
              </a:blip>
              <a:srcRect b="91651"/>
              <a:stretch/>
            </p:blipFill>
            <p:spPr>
              <a:xfrm>
                <a:off x="1857473" y="2770956"/>
                <a:ext cx="7772400" cy="1530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0CE6E956-EA9D-6006-23AD-E534BD4D6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encilGrayscale trans="29000" pencilSize="0"/>
                        </a14:imgEffect>
                      </a14:imgLayer>
                    </a14:imgProps>
                  </a:ext>
                </a:extLst>
              </a:blip>
              <a:srcRect l="11639" t="32210"/>
              <a:stretch/>
            </p:blipFill>
            <p:spPr>
              <a:xfrm>
                <a:off x="2771480" y="3373311"/>
                <a:ext cx="6867820" cy="1243139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F1E224A-AC9E-545B-DCBB-FF98A8ECA555}"/>
              </a:ext>
            </a:extLst>
          </p:cNvPr>
          <p:cNvGrpSpPr/>
          <p:nvPr/>
        </p:nvGrpSpPr>
        <p:grpSpPr>
          <a:xfrm>
            <a:off x="729573" y="3944221"/>
            <a:ext cx="7781827" cy="755454"/>
            <a:chOff x="1857473" y="2770956"/>
            <a:chExt cx="7781827" cy="75545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2E7B7CE-F1B1-A0E2-310F-E8EADFB11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9442"/>
            <a:stretch/>
          </p:blipFill>
          <p:spPr>
            <a:xfrm>
              <a:off x="1866900" y="2782650"/>
              <a:ext cx="7772400" cy="7437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BB4307-557A-96B1-7812-2D910C15C50A}"/>
                </a:ext>
              </a:extLst>
            </p:cNvPr>
            <p:cNvGrpSpPr/>
            <p:nvPr/>
          </p:nvGrpSpPr>
          <p:grpSpPr>
            <a:xfrm>
              <a:off x="1857473" y="2770956"/>
              <a:ext cx="7781827" cy="755454"/>
              <a:chOff x="1857473" y="2770956"/>
              <a:chExt cx="7781827" cy="75545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0BA8FCF-A5AD-520B-3BA1-32FADB5B8B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encilGrayscale trans="15000" pencilSize="0"/>
                        </a14:imgEffect>
                      </a14:imgLayer>
                    </a14:imgProps>
                  </a:ext>
                </a:extLst>
              </a:blip>
              <a:srcRect b="91651"/>
              <a:stretch/>
            </p:blipFill>
            <p:spPr>
              <a:xfrm>
                <a:off x="1857473" y="2770956"/>
                <a:ext cx="7772400" cy="1530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6A53E75F-7D0A-B8D8-2304-2C28EC3C69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encilGrayscale trans="29000" pencilSize="0"/>
                        </a14:imgEffect>
                      </a14:imgLayer>
                    </a14:imgProps>
                  </a:ext>
                </a:extLst>
              </a:blip>
              <a:srcRect l="11639" t="32210" b="59442"/>
              <a:stretch/>
            </p:blipFill>
            <p:spPr>
              <a:xfrm>
                <a:off x="2771480" y="3373312"/>
                <a:ext cx="6867820" cy="153098"/>
              </a:xfrm>
              <a:prstGeom prst="rect">
                <a:avLst/>
              </a:prstGeom>
              <a:ln>
                <a:noFill/>
              </a:ln>
            </p:spPr>
          </p:pic>
        </p:grp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5FC2A82-A7CF-ED24-AC2B-FD19A31F406B}"/>
              </a:ext>
            </a:extLst>
          </p:cNvPr>
          <p:cNvCxnSpPr>
            <a:cxnSpLocks/>
          </p:cNvCxnSpPr>
          <p:nvPr/>
        </p:nvCxnSpPr>
        <p:spPr>
          <a:xfrm>
            <a:off x="1164770" y="1106804"/>
            <a:ext cx="0" cy="591367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0548569-89F1-15F6-D0FC-3558E34B279D}"/>
              </a:ext>
            </a:extLst>
          </p:cNvPr>
          <p:cNvSpPr/>
          <p:nvPr/>
        </p:nvSpPr>
        <p:spPr>
          <a:xfrm>
            <a:off x="707229" y="1653829"/>
            <a:ext cx="968122" cy="25845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ko-KR" altLang="en-US" dirty="0">
              <a:noFill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A5EC66-86DD-A68A-0FF2-39C670FC0C1A}"/>
              </a:ext>
            </a:extLst>
          </p:cNvPr>
          <p:cNvCxnSpPr>
            <a:cxnSpLocks/>
          </p:cNvCxnSpPr>
          <p:nvPr/>
        </p:nvCxnSpPr>
        <p:spPr>
          <a:xfrm>
            <a:off x="4561815" y="2927544"/>
            <a:ext cx="0" cy="1002911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5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0CE684-DC6E-18EB-2C8F-F223F38F7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87" t="4358" r="10499" b="18404"/>
          <a:stretch/>
        </p:blipFill>
        <p:spPr>
          <a:xfrm>
            <a:off x="2619067" y="1718980"/>
            <a:ext cx="7048500" cy="522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31B352-36ED-282E-2175-B4FA094214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686"/>
          <a:stretch/>
        </p:blipFill>
        <p:spPr>
          <a:xfrm>
            <a:off x="2619067" y="2493094"/>
            <a:ext cx="7048500" cy="522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91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037205F-0052-5601-9292-1AC624359C4A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en-US" altLang="ko-KR" dirty="0"/>
              <a:t>Txt file</a:t>
            </a:r>
            <a:r>
              <a:rPr kumimoji="1" lang="ko-KR" altLang="en-US" dirty="0"/>
              <a:t>을 각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에 전송</a:t>
            </a:r>
            <a:endParaRPr kumimoji="1" lang="en-US" altLang="ko-KR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201C904-D639-CB40-9836-35F38E2FDD3B}"/>
              </a:ext>
            </a:extLst>
          </p:cNvPr>
          <p:cNvSpPr/>
          <p:nvPr/>
        </p:nvSpPr>
        <p:spPr>
          <a:xfrm>
            <a:off x="4715350" y="3924833"/>
            <a:ext cx="6615567" cy="1709848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MBO Automation </a:t>
            </a:r>
            <a:r>
              <a:rPr lang="en-US" altLang="ko-KR" sz="1200" b="1" dirty="0">
                <a:solidFill>
                  <a:schemeClr val="tx1"/>
                </a:solidFill>
              </a:rPr>
              <a:t>sequence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Gets the TXT file from </a:t>
            </a:r>
            <a:r>
              <a:rPr lang="en-US" altLang="ko-KR" sz="1200" b="1" dirty="0">
                <a:solidFill>
                  <a:srgbClr val="FF0000"/>
                </a:solidFill>
              </a:rPr>
              <a:t>#1~16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" altLang="ko-KR" sz="1200" b="1" dirty="0">
                <a:solidFill>
                  <a:srgbClr val="FF0000"/>
                </a:solidFill>
              </a:rPr>
              <a:t>Mac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Copy all Txt files to ‘Go sheet’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Convert the Data using the Excel of function 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Extract the data from </a:t>
            </a:r>
            <a:r>
              <a:rPr lang="en" altLang="ko-KR" sz="1200" b="1" dirty="0">
                <a:solidFill>
                  <a:srgbClr val="FF0000"/>
                </a:solidFill>
              </a:rPr>
              <a:t>#site1~16</a:t>
            </a:r>
            <a:r>
              <a:rPr lang="en" altLang="ko-KR" sz="1200" b="1" dirty="0">
                <a:solidFill>
                  <a:schemeClr val="tx1"/>
                </a:solidFill>
              </a:rPr>
              <a:t> by </a:t>
            </a:r>
            <a:r>
              <a:rPr lang="en" altLang="ko-KR" sz="1200" b="1" dirty="0">
                <a:solidFill>
                  <a:schemeClr val="accent2">
                    <a:lumMod val="50000"/>
                  </a:schemeClr>
                </a:solidFill>
              </a:rPr>
              <a:t>overwriting</a:t>
            </a:r>
            <a:r>
              <a:rPr lang="en" altLang="ko-KR" sz="1200" b="1" dirty="0">
                <a:solidFill>
                  <a:schemeClr val="tx1"/>
                </a:solidFill>
              </a:rPr>
              <a:t> the all text files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Push pathloss_r2_</a:t>
            </a:r>
            <a:r>
              <a:rPr lang="en-US" altLang="ko-KR" sz="1200" b="1" dirty="0">
                <a:solidFill>
                  <a:srgbClr val="FF0000"/>
                </a:solidFill>
              </a:rPr>
              <a:t>S#1~16</a:t>
            </a:r>
            <a:r>
              <a:rPr lang="en-US" altLang="ko-KR" sz="1200" b="1" dirty="0">
                <a:solidFill>
                  <a:schemeClr val="tx1"/>
                </a:solidFill>
              </a:rPr>
              <a:t>.txt to Mac Mini</a:t>
            </a:r>
            <a:r>
              <a:rPr lang="en-US" altLang="ko-KR" sz="1200" b="1" dirty="0">
                <a:solidFill>
                  <a:srgbClr val="FF0000"/>
                </a:solidFill>
              </a:rPr>
              <a:t>#1~16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90F27E-6D0F-E080-5177-F1936A18B9AF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MBO Automation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04ED9B3-0093-4B4F-0C4E-EF9E4CD7DCC0}"/>
              </a:ext>
            </a:extLst>
          </p:cNvPr>
          <p:cNvGrpSpPr/>
          <p:nvPr/>
        </p:nvGrpSpPr>
        <p:grpSpPr>
          <a:xfrm>
            <a:off x="4959834" y="1903329"/>
            <a:ext cx="6126595" cy="1688065"/>
            <a:chOff x="4959834" y="1903329"/>
            <a:chExt cx="6126595" cy="1688065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AE83B35-D3F4-618C-5A21-35A96ABEE545}"/>
                </a:ext>
              </a:extLst>
            </p:cNvPr>
            <p:cNvGrpSpPr/>
            <p:nvPr/>
          </p:nvGrpSpPr>
          <p:grpSpPr>
            <a:xfrm>
              <a:off x="8605550" y="1903329"/>
              <a:ext cx="2480879" cy="1688065"/>
              <a:chOff x="3221347" y="3481188"/>
              <a:chExt cx="2480879" cy="1688065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B885A07C-EB62-7EB0-1798-A0B2013BA01D}"/>
                  </a:ext>
                </a:extLst>
              </p:cNvPr>
              <p:cNvSpPr/>
              <p:nvPr/>
            </p:nvSpPr>
            <p:spPr>
              <a:xfrm>
                <a:off x="3221347" y="3481188"/>
                <a:ext cx="2480879" cy="1688065"/>
              </a:xfrm>
              <a:prstGeom prst="roundRect">
                <a:avLst>
                  <a:gd name="adj" fmla="val 4715"/>
                </a:avLst>
              </a:prstGeom>
              <a:solidFill>
                <a:srgbClr val="CCCCFF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Mac Mini 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(#1~16)</a:t>
                </a:r>
              </a:p>
            </p:txBody>
          </p: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A8AAC8E9-5E21-0E6D-8B09-FC396E721781}"/>
                  </a:ext>
                </a:extLst>
              </p:cNvPr>
              <p:cNvSpPr/>
              <p:nvPr/>
            </p:nvSpPr>
            <p:spPr>
              <a:xfrm>
                <a:off x="3369160" y="3783254"/>
                <a:ext cx="2201767" cy="1308097"/>
              </a:xfrm>
              <a:prstGeom prst="roundRect">
                <a:avLst>
                  <a:gd name="adj" fmla="val 4715"/>
                </a:avLst>
              </a:prstGeom>
              <a:solidFill>
                <a:srgbClr val="FFFFC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\Macintosh HD\Users</a:t>
                </a:r>
                <a:r>
                  <a:rPr lang="en-US" altLang="ko-KR" sz="1000" b="1" u="sng" dirty="0">
                    <a:solidFill>
                      <a:srgbClr val="0000FF"/>
                    </a:solidFill>
                  </a:rPr>
                  <a:t>\Shared</a:t>
                </a:r>
              </a:p>
            </p:txBody>
          </p:sp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B89C94C5-A6C2-2195-A347-5F1E103DF268}"/>
                  </a:ext>
                </a:extLst>
              </p:cNvPr>
              <p:cNvSpPr/>
              <p:nvPr/>
            </p:nvSpPr>
            <p:spPr>
              <a:xfrm>
                <a:off x="3601536" y="3986561"/>
                <a:ext cx="1720499" cy="1004271"/>
              </a:xfrm>
              <a:prstGeom prst="roundRect">
                <a:avLst>
                  <a:gd name="adj" fmla="val 471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pathloss_r2.txt</a:t>
                </a:r>
              </a:p>
            </p:txBody>
          </p:sp>
        </p:grp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19F28BFA-D267-2462-E6FC-B1605F7F2B34}"/>
                </a:ext>
              </a:extLst>
            </p:cNvPr>
            <p:cNvSpPr/>
            <p:nvPr/>
          </p:nvSpPr>
          <p:spPr>
            <a:xfrm>
              <a:off x="5982721" y="2185115"/>
              <a:ext cx="755290" cy="498321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NI PGM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(FT1)</a:t>
              </a: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3404EC73-6815-76D1-E684-EE46FFB89BA7}"/>
                </a:ext>
              </a:extLst>
            </p:cNvPr>
            <p:cNvSpPr/>
            <p:nvPr/>
          </p:nvSpPr>
          <p:spPr>
            <a:xfrm>
              <a:off x="6854884" y="1977727"/>
              <a:ext cx="369188" cy="232469"/>
            </a:xfrm>
            <a:prstGeom prst="roundRect">
              <a:avLst>
                <a:gd name="adj" fmla="val 471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rgbClr val="FF0000"/>
                  </a:solidFill>
                </a:rPr>
                <a:t>②</a:t>
              </a:r>
              <a:endParaRPr lang="en-US" altLang="ko-KR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774B9B8-0A6B-D5F7-EBC6-8B5F7037A8B4}"/>
                </a:ext>
              </a:extLst>
            </p:cNvPr>
            <p:cNvSpPr/>
            <p:nvPr/>
          </p:nvSpPr>
          <p:spPr>
            <a:xfrm>
              <a:off x="4959836" y="1903329"/>
              <a:ext cx="3278793" cy="1683394"/>
            </a:xfrm>
            <a:prstGeom prst="roundRect">
              <a:avLst>
                <a:gd name="adj" fmla="val 471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Windows</a:t>
              </a:r>
            </a:p>
          </p:txBody>
        </p:sp>
        <p:sp>
          <p:nvSpPr>
            <p:cNvPr id="113" name="모서리가 둥근 직사각형 112">
              <a:extLst>
                <a:ext uri="{FF2B5EF4-FFF2-40B4-BE49-F238E27FC236}">
                  <a16:creationId xmlns:a16="http://schemas.microsoft.com/office/drawing/2014/main" id="{2CDCF65D-556C-5A3A-9A2E-9451DFE2ABD2}"/>
                </a:ext>
              </a:extLst>
            </p:cNvPr>
            <p:cNvSpPr/>
            <p:nvPr/>
          </p:nvSpPr>
          <p:spPr>
            <a:xfrm>
              <a:off x="5037883" y="2125429"/>
              <a:ext cx="3122697" cy="1374300"/>
            </a:xfrm>
            <a:prstGeom prst="roundRect">
              <a:avLst>
                <a:gd name="adj" fmla="val 471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Folder</a:t>
              </a:r>
              <a:endParaRPr lang="en-US" altLang="ko-KR" sz="1050" b="1" dirty="0">
                <a:solidFill>
                  <a:srgbClr val="0000FF"/>
                </a:solidFill>
              </a:endParaRP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98FEA5A6-DC71-68F8-1C37-EECE44E496F5}"/>
                </a:ext>
              </a:extLst>
            </p:cNvPr>
            <p:cNvGrpSpPr/>
            <p:nvPr/>
          </p:nvGrpSpPr>
          <p:grpSpPr>
            <a:xfrm>
              <a:off x="4959834" y="2295663"/>
              <a:ext cx="3133903" cy="1108446"/>
              <a:chOff x="4987671" y="2297474"/>
              <a:chExt cx="3133903" cy="1108446"/>
            </a:xfrm>
          </p:grpSpPr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D785D003-D46F-FF83-021C-444286C2A2E6}"/>
                  </a:ext>
                </a:extLst>
              </p:cNvPr>
              <p:cNvSpPr/>
              <p:nvPr/>
            </p:nvSpPr>
            <p:spPr>
              <a:xfrm>
                <a:off x="5126781" y="2297474"/>
                <a:ext cx="1208573" cy="1086120"/>
              </a:xfrm>
              <a:prstGeom prst="roundRect">
                <a:avLst>
                  <a:gd name="adj" fmla="val 4715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Summary.xlsx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602A32C6-2BC0-4F67-0609-05D675E9C61B}"/>
                  </a:ext>
                </a:extLst>
              </p:cNvPr>
              <p:cNvSpPr/>
              <p:nvPr/>
            </p:nvSpPr>
            <p:spPr>
              <a:xfrm>
                <a:off x="6567730" y="2319800"/>
                <a:ext cx="1553844" cy="1086120"/>
              </a:xfrm>
              <a:prstGeom prst="roundRect">
                <a:avLst>
                  <a:gd name="adj" fmla="val 471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pathloss_r2_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S#1~16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.txt</a:t>
                </a:r>
              </a:p>
            </p:txBody>
          </p:sp>
          <p:sp>
            <p:nvSpPr>
              <p:cNvPr id="53" name="모서리가 둥근 직사각형 52">
                <a:extLst>
                  <a:ext uri="{FF2B5EF4-FFF2-40B4-BE49-F238E27FC236}">
                    <a16:creationId xmlns:a16="http://schemas.microsoft.com/office/drawing/2014/main" id="{B6120C0E-871F-D1E6-2A61-3FE0330EF40A}"/>
                  </a:ext>
                </a:extLst>
              </p:cNvPr>
              <p:cNvSpPr/>
              <p:nvPr/>
            </p:nvSpPr>
            <p:spPr>
              <a:xfrm>
                <a:off x="5260990" y="2957928"/>
                <a:ext cx="832079" cy="318827"/>
              </a:xfrm>
              <a:prstGeom prst="roundRect">
                <a:avLst>
                  <a:gd name="adj" fmla="val 471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Go sheet</a:t>
                </a: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AA7FC635-357D-5898-6385-366FA5048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3069" y="3117341"/>
                <a:ext cx="474661" cy="0"/>
              </a:xfrm>
              <a:prstGeom prst="straightConnector1">
                <a:avLst/>
              </a:prstGeom>
              <a:ln w="444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DAEA86C9-B191-A625-EA92-6E1762AB2634}"/>
                  </a:ext>
                </a:extLst>
              </p:cNvPr>
              <p:cNvCxnSpPr>
                <a:cxnSpLocks/>
                <a:endCxn id="96" idx="3"/>
              </p:cNvCxnSpPr>
              <p:nvPr/>
            </p:nvCxnSpPr>
            <p:spPr>
              <a:xfrm flipH="1">
                <a:off x="6093927" y="2722261"/>
                <a:ext cx="473803" cy="1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모서리가 둥근 직사각형 95">
                <a:extLst>
                  <a:ext uri="{FF2B5EF4-FFF2-40B4-BE49-F238E27FC236}">
                    <a16:creationId xmlns:a16="http://schemas.microsoft.com/office/drawing/2014/main" id="{C2211F04-D139-E91B-92D1-589ABA54F41B}"/>
                  </a:ext>
                </a:extLst>
              </p:cNvPr>
              <p:cNvSpPr/>
              <p:nvPr/>
            </p:nvSpPr>
            <p:spPr>
              <a:xfrm>
                <a:off x="5261848" y="2562848"/>
                <a:ext cx="832079" cy="318827"/>
              </a:xfrm>
              <a:prstGeom prst="roundRect">
                <a:avLst>
                  <a:gd name="adj" fmla="val 471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Site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#1~16</a:t>
                </a:r>
              </a:p>
            </p:txBody>
          </p:sp>
          <p:sp>
            <p:nvSpPr>
              <p:cNvPr id="99" name="원형 화살표[C] 98">
                <a:extLst>
                  <a:ext uri="{FF2B5EF4-FFF2-40B4-BE49-F238E27FC236}">
                    <a16:creationId xmlns:a16="http://schemas.microsoft.com/office/drawing/2014/main" id="{6337896D-97A2-4927-2F2B-B390B4979DA5}"/>
                  </a:ext>
                </a:extLst>
              </p:cNvPr>
              <p:cNvSpPr>
                <a:spLocks/>
              </p:cNvSpPr>
              <p:nvPr/>
            </p:nvSpPr>
            <p:spPr>
              <a:xfrm rot="16200000" flipH="1">
                <a:off x="4977755" y="2634405"/>
                <a:ext cx="554519" cy="534688"/>
              </a:xfrm>
              <a:prstGeom prst="circular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0E34872-217F-278D-F68D-0B6BB457FA6D}"/>
                  </a:ext>
                </a:extLst>
              </p:cNvPr>
              <p:cNvSpPr txBox="1"/>
              <p:nvPr/>
            </p:nvSpPr>
            <p:spPr>
              <a:xfrm>
                <a:off x="5949053" y="3117341"/>
                <a:ext cx="77260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>
                        <a:lumMod val="50000"/>
                      </a:schemeClr>
                    </a:solidFill>
                  </a:rPr>
                  <a:t>Overwrite</a:t>
                </a:r>
                <a:endParaRPr lang="ko-KR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0FDF11F6-B752-A175-3626-35E6AEA6B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3737" y="2745026"/>
              <a:ext cx="89200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0477470-F209-A628-FBA0-6E7488BED6BB}"/>
                </a:ext>
              </a:extLst>
            </p:cNvPr>
            <p:cNvCxnSpPr>
              <a:cxnSpLocks/>
            </p:cNvCxnSpPr>
            <p:nvPr/>
          </p:nvCxnSpPr>
          <p:spPr>
            <a:xfrm>
              <a:off x="8093737" y="3168986"/>
              <a:ext cx="892002" cy="0"/>
            </a:xfrm>
            <a:prstGeom prst="straightConnector1">
              <a:avLst/>
            </a:prstGeom>
            <a:ln w="444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93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C535D-4877-7EBF-56B2-83CDEC600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ACFD569-E91F-7B54-81B9-35713720C99F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en-US" altLang="ko-KR" dirty="0"/>
              <a:t>Txt file</a:t>
            </a:r>
            <a:r>
              <a:rPr kumimoji="1" lang="ko-KR" altLang="en-US" dirty="0"/>
              <a:t>을 각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에 전송</a:t>
            </a:r>
            <a:endParaRPr kumimoji="1" lang="en-US" altLang="ko-KR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0E9646A-5376-953F-085B-75A32C004FE6}"/>
              </a:ext>
            </a:extLst>
          </p:cNvPr>
          <p:cNvSpPr/>
          <p:nvPr/>
        </p:nvSpPr>
        <p:spPr>
          <a:xfrm>
            <a:off x="4715350" y="3924833"/>
            <a:ext cx="6615567" cy="1141035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File Name Collecting </a:t>
            </a:r>
            <a:r>
              <a:rPr lang="en-US" altLang="ko-KR" sz="1200" b="1" dirty="0">
                <a:solidFill>
                  <a:schemeClr val="tx1"/>
                </a:solidFill>
              </a:rPr>
              <a:t>sequence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Click the File Name Batch file</a:t>
            </a:r>
            <a:endParaRPr lang="en" altLang="ko-KR" sz="1200" b="1" dirty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Collect All names in the current files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Set the folder name to parent folder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3513548-9941-26CD-BF6D-8AF50FC45EB8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File Name Collecting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1241470-F94E-DB99-9874-22C09D4D1130}"/>
              </a:ext>
            </a:extLst>
          </p:cNvPr>
          <p:cNvSpPr/>
          <p:nvPr/>
        </p:nvSpPr>
        <p:spPr>
          <a:xfrm>
            <a:off x="5982721" y="2185115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(FT1)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9908BB-4BEE-A409-0F79-CE8A3C151105}"/>
              </a:ext>
            </a:extLst>
          </p:cNvPr>
          <p:cNvSpPr/>
          <p:nvPr/>
        </p:nvSpPr>
        <p:spPr>
          <a:xfrm>
            <a:off x="6854884" y="1977727"/>
            <a:ext cx="369188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EA0B492-B3F2-31C1-CFAF-A0339220FDDF}"/>
              </a:ext>
            </a:extLst>
          </p:cNvPr>
          <p:cNvSpPr/>
          <p:nvPr/>
        </p:nvSpPr>
        <p:spPr>
          <a:xfrm>
            <a:off x="4959836" y="1903329"/>
            <a:ext cx="6124175" cy="1683394"/>
          </a:xfrm>
          <a:prstGeom prst="roundRect">
            <a:avLst>
              <a:gd name="adj" fmla="val 47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Windows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A20AC82B-2C64-D86D-0263-BDBC6A24D08A}"/>
              </a:ext>
            </a:extLst>
          </p:cNvPr>
          <p:cNvSpPr/>
          <p:nvPr/>
        </p:nvSpPr>
        <p:spPr>
          <a:xfrm>
            <a:off x="5120100" y="2125429"/>
            <a:ext cx="5790916" cy="1374300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Go Folder</a:t>
            </a:r>
            <a:endParaRPr lang="en-US" altLang="ko-KR" sz="1050" b="1" dirty="0">
              <a:solidFill>
                <a:srgbClr val="0000FF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9CAD1B-9AC0-3D7D-D6D2-78B7DA8EFC1B}"/>
              </a:ext>
            </a:extLst>
          </p:cNvPr>
          <p:cNvGrpSpPr/>
          <p:nvPr/>
        </p:nvGrpSpPr>
        <p:grpSpPr>
          <a:xfrm>
            <a:off x="5318895" y="2367727"/>
            <a:ext cx="3441166" cy="1014459"/>
            <a:chOff x="5407794" y="5564141"/>
            <a:chExt cx="3441166" cy="1014459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8F0F28FF-9BDA-50B1-E53C-87833D55E9C4}"/>
                </a:ext>
              </a:extLst>
            </p:cNvPr>
            <p:cNvSpPr/>
            <p:nvPr/>
          </p:nvSpPr>
          <p:spPr>
            <a:xfrm>
              <a:off x="5407794" y="5564141"/>
              <a:ext cx="3441166" cy="101445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5D06B1FD-E294-1432-FA7C-EB5CD765F338}"/>
                </a:ext>
              </a:extLst>
            </p:cNvPr>
            <p:cNvSpPr/>
            <p:nvPr/>
          </p:nvSpPr>
          <p:spPr>
            <a:xfrm>
              <a:off x="5528287" y="5717023"/>
              <a:ext cx="832079" cy="708694"/>
            </a:xfrm>
            <a:prstGeom prst="roundRect">
              <a:avLst>
                <a:gd name="adj" fmla="val 4715"/>
              </a:avLst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G1</a:t>
              </a:r>
              <a:endParaRPr lang="en-US" altLang="ko-KR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6F9CD15C-004C-E401-C6AF-9C4EA879B045}"/>
                </a:ext>
              </a:extLst>
            </p:cNvPr>
            <p:cNvSpPr/>
            <p:nvPr/>
          </p:nvSpPr>
          <p:spPr>
            <a:xfrm>
              <a:off x="6712337" y="5717023"/>
              <a:ext cx="832079" cy="708694"/>
            </a:xfrm>
            <a:prstGeom prst="roundRect">
              <a:avLst>
                <a:gd name="adj" fmla="val 471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G2</a:t>
              </a:r>
              <a:endParaRPr lang="en-US" altLang="ko-KR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6B97BBA4-100A-6669-309E-3084D2198745}"/>
                </a:ext>
              </a:extLst>
            </p:cNvPr>
            <p:cNvSpPr/>
            <p:nvPr/>
          </p:nvSpPr>
          <p:spPr>
            <a:xfrm>
              <a:off x="7896387" y="5717023"/>
              <a:ext cx="832079" cy="708694"/>
            </a:xfrm>
            <a:prstGeom prst="roundRect">
              <a:avLst>
                <a:gd name="adj" fmla="val 471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G3</a:t>
              </a:r>
              <a:endParaRPr lang="en-US" altLang="ko-KR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D866A16-C947-72AA-612A-5CA30126AA10}"/>
              </a:ext>
            </a:extLst>
          </p:cNvPr>
          <p:cNvGrpSpPr/>
          <p:nvPr/>
        </p:nvGrpSpPr>
        <p:grpSpPr>
          <a:xfrm>
            <a:off x="9215856" y="2162045"/>
            <a:ext cx="1583814" cy="1303186"/>
            <a:chOff x="8932286" y="5411540"/>
            <a:chExt cx="1583814" cy="1303186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867935E9-C769-2D56-CD5E-24A700F16FFE}"/>
                </a:ext>
              </a:extLst>
            </p:cNvPr>
            <p:cNvSpPr/>
            <p:nvPr/>
          </p:nvSpPr>
          <p:spPr>
            <a:xfrm>
              <a:off x="8932286" y="5411540"/>
              <a:ext cx="1583814" cy="1303186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Go.txt</a:t>
              </a: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9896514D-FA5A-7BB2-D144-DBEE09D105A6}"/>
                </a:ext>
              </a:extLst>
            </p:cNvPr>
            <p:cNvSpPr/>
            <p:nvPr/>
          </p:nvSpPr>
          <p:spPr>
            <a:xfrm>
              <a:off x="9037669" y="5638276"/>
              <a:ext cx="1373047" cy="258669"/>
            </a:xfrm>
            <a:prstGeom prst="roundRect">
              <a:avLst>
                <a:gd name="adj" fmla="val 4715"/>
              </a:avLst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G1</a:t>
              </a:r>
              <a:endParaRPr lang="en-US" altLang="ko-KR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F5E35C14-2889-5B5C-DBAE-70623DAFC2FF}"/>
                </a:ext>
              </a:extLst>
            </p:cNvPr>
            <p:cNvSpPr/>
            <p:nvPr/>
          </p:nvSpPr>
          <p:spPr>
            <a:xfrm>
              <a:off x="9037668" y="5998545"/>
              <a:ext cx="1373047" cy="258669"/>
            </a:xfrm>
            <a:prstGeom prst="roundRect">
              <a:avLst>
                <a:gd name="adj" fmla="val 471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G2</a:t>
              </a:r>
              <a:endParaRPr lang="en-US" altLang="ko-KR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9094FBBA-5FC9-AE1C-1D2A-9A54635218C1}"/>
                </a:ext>
              </a:extLst>
            </p:cNvPr>
            <p:cNvSpPr/>
            <p:nvPr/>
          </p:nvSpPr>
          <p:spPr>
            <a:xfrm>
              <a:off x="9037667" y="6358814"/>
              <a:ext cx="1373047" cy="258669"/>
            </a:xfrm>
            <a:prstGeom prst="roundRect">
              <a:avLst>
                <a:gd name="adj" fmla="val 471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G3</a:t>
              </a:r>
              <a:endParaRPr lang="en-US" altLang="ko-KR" sz="1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9B5070-F25A-139A-D47B-C88D1AB5649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760061" y="2874957"/>
            <a:ext cx="455795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3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3AD6-B713-7FA3-0329-15DFAFF5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53BBCEA-25AC-3865-6449-57AA1FC31C6F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en-US" altLang="ko-KR" dirty="0"/>
              <a:t>Txt file</a:t>
            </a:r>
            <a:r>
              <a:rPr kumimoji="1" lang="ko-KR" altLang="en-US" dirty="0"/>
              <a:t>을 각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에 전송</a:t>
            </a:r>
            <a:endParaRPr kumimoji="1" lang="en-US" altLang="ko-KR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5A65636-FAC4-594F-9A09-B8474012C27E}"/>
              </a:ext>
            </a:extLst>
          </p:cNvPr>
          <p:cNvSpPr/>
          <p:nvPr/>
        </p:nvSpPr>
        <p:spPr>
          <a:xfrm>
            <a:off x="4715350" y="3924833"/>
            <a:ext cx="6615567" cy="1486707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Look for </a:t>
            </a:r>
            <a:r>
              <a:rPr lang="en-US" altLang="ko-KR" sz="1200" b="1" dirty="0">
                <a:solidFill>
                  <a:schemeClr val="tx1"/>
                </a:solidFill>
              </a:rPr>
              <a:t>sequence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Run the Look for exe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Select the source folder to find in the tab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Select the </a:t>
            </a:r>
            <a:r>
              <a:rPr lang="en" altLang="ko-KR" sz="1200" b="1" dirty="0">
                <a:solidFill>
                  <a:schemeClr val="tx1"/>
                </a:solidFill>
              </a:rPr>
              <a:t>destination Folder </a:t>
            </a:r>
            <a:r>
              <a:rPr lang="en-US" altLang="ko-KR" sz="1200" b="1" dirty="0">
                <a:solidFill>
                  <a:schemeClr val="tx1"/>
                </a:solidFill>
              </a:rPr>
              <a:t>to move or copy in the tab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</a:t>
            </a:r>
            <a:r>
              <a:rPr lang="en" altLang="ko-KR" sz="1200" b="1" dirty="0">
                <a:solidFill>
                  <a:schemeClr val="tx1"/>
                </a:solidFill>
              </a:rPr>
              <a:t>lick the appropriate tab for </a:t>
            </a:r>
            <a:r>
              <a:rPr lang="en-US" altLang="ko-KR" sz="1200" b="1" dirty="0">
                <a:solidFill>
                  <a:schemeClr val="tx1"/>
                </a:solidFill>
              </a:rPr>
              <a:t>copying or moving tab</a:t>
            </a:r>
            <a:endParaRPr lang="en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272EF7-B491-ED07-A036-A2C7D5018BE8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Look for APP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BE1AA2C-1BA0-126E-4267-1B73D192C1BC}"/>
              </a:ext>
            </a:extLst>
          </p:cNvPr>
          <p:cNvSpPr/>
          <p:nvPr/>
        </p:nvSpPr>
        <p:spPr>
          <a:xfrm>
            <a:off x="5157393" y="1792555"/>
            <a:ext cx="2345501" cy="1785771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Look for APP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3EC9E7-7378-A0C2-8E78-ADBDC76FE3FF}"/>
              </a:ext>
            </a:extLst>
          </p:cNvPr>
          <p:cNvSpPr/>
          <p:nvPr/>
        </p:nvSpPr>
        <p:spPr>
          <a:xfrm>
            <a:off x="5485400" y="2183304"/>
            <a:ext cx="1683750" cy="1245696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Love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Happy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9FE4964-9C24-D151-C067-52F4F192A10B}"/>
              </a:ext>
            </a:extLst>
          </p:cNvPr>
          <p:cNvGrpSpPr/>
          <p:nvPr/>
        </p:nvGrpSpPr>
        <p:grpSpPr>
          <a:xfrm>
            <a:off x="253321" y="3429000"/>
            <a:ext cx="3133903" cy="1108446"/>
            <a:chOff x="4987671" y="2297474"/>
            <a:chExt cx="3133903" cy="1108446"/>
          </a:xfrm>
        </p:grpSpPr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3F90825E-DD55-99B3-BAA6-7D7A7664C824}"/>
                </a:ext>
              </a:extLst>
            </p:cNvPr>
            <p:cNvSpPr/>
            <p:nvPr/>
          </p:nvSpPr>
          <p:spPr>
            <a:xfrm>
              <a:off x="5126781" y="2297474"/>
              <a:ext cx="1208573" cy="1086120"/>
            </a:xfrm>
            <a:prstGeom prst="roundRect">
              <a:avLst>
                <a:gd name="adj" fmla="val 471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Summary.xlsx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BF58C735-C18F-E3F2-FB14-5C0333977528}"/>
                </a:ext>
              </a:extLst>
            </p:cNvPr>
            <p:cNvSpPr/>
            <p:nvPr/>
          </p:nvSpPr>
          <p:spPr>
            <a:xfrm>
              <a:off x="6567730" y="2319800"/>
              <a:ext cx="1553844" cy="1086120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pathloss_r2_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S#1~16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.txt</a:t>
              </a: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AF1BC1A7-F7D3-A915-C418-B4A7A1EAEA6A}"/>
                </a:ext>
              </a:extLst>
            </p:cNvPr>
            <p:cNvSpPr/>
            <p:nvPr/>
          </p:nvSpPr>
          <p:spPr>
            <a:xfrm>
              <a:off x="5260990" y="2957928"/>
              <a:ext cx="832079" cy="318827"/>
            </a:xfrm>
            <a:prstGeom prst="roundRect">
              <a:avLst>
                <a:gd name="adj" fmla="val 471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Go sheet</a:t>
              </a: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C4FBD900-00DA-3CD8-3E5F-38F60DDEECC0}"/>
                </a:ext>
              </a:extLst>
            </p:cNvPr>
            <p:cNvCxnSpPr>
              <a:cxnSpLocks/>
            </p:cNvCxnSpPr>
            <p:nvPr/>
          </p:nvCxnSpPr>
          <p:spPr>
            <a:xfrm>
              <a:off x="6093069" y="3117341"/>
              <a:ext cx="474661" cy="0"/>
            </a:xfrm>
            <a:prstGeom prst="straightConnector1">
              <a:avLst/>
            </a:prstGeom>
            <a:ln w="444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C0F0AE3-E7A3-DBF4-B795-45850806577C}"/>
                </a:ext>
              </a:extLst>
            </p:cNvPr>
            <p:cNvCxnSpPr>
              <a:cxnSpLocks/>
              <a:endCxn id="96" idx="3"/>
            </p:cNvCxnSpPr>
            <p:nvPr/>
          </p:nvCxnSpPr>
          <p:spPr>
            <a:xfrm flipH="1">
              <a:off x="6093927" y="2722261"/>
              <a:ext cx="473803" cy="1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B839FF7B-EEF3-8EF2-35C4-E96004176696}"/>
                </a:ext>
              </a:extLst>
            </p:cNvPr>
            <p:cNvSpPr/>
            <p:nvPr/>
          </p:nvSpPr>
          <p:spPr>
            <a:xfrm>
              <a:off x="5261848" y="2562848"/>
              <a:ext cx="832079" cy="318827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Site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#1~16</a:t>
              </a:r>
            </a:p>
          </p:txBody>
        </p:sp>
        <p:sp>
          <p:nvSpPr>
            <p:cNvPr id="99" name="원형 화살표[C] 98">
              <a:extLst>
                <a:ext uri="{FF2B5EF4-FFF2-40B4-BE49-F238E27FC236}">
                  <a16:creationId xmlns:a16="http://schemas.microsoft.com/office/drawing/2014/main" id="{9EB44142-6B69-02DA-8AD8-182AA8063C74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4977755" y="2634405"/>
              <a:ext cx="554519" cy="534688"/>
            </a:xfrm>
            <a:prstGeom prst="circular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BE83794-2B87-3FF3-EB19-0E42B8562A38}"/>
                </a:ext>
              </a:extLst>
            </p:cNvPr>
            <p:cNvSpPr txBox="1"/>
            <p:nvPr/>
          </p:nvSpPr>
          <p:spPr>
            <a:xfrm>
              <a:off x="5949053" y="3117341"/>
              <a:ext cx="77260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solidFill>
                    <a:schemeClr val="accent2">
                      <a:lumMod val="50000"/>
                    </a:schemeClr>
                  </a:solidFill>
                </a:rPr>
                <a:t>Overwrite</a:t>
              </a:r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35623D9-BC20-E0DB-CDD6-6E90351BB484}"/>
              </a:ext>
            </a:extLst>
          </p:cNvPr>
          <p:cNvCxnSpPr>
            <a:cxnSpLocks/>
          </p:cNvCxnSpPr>
          <p:nvPr/>
        </p:nvCxnSpPr>
        <p:spPr>
          <a:xfrm flipH="1" flipV="1">
            <a:off x="7502894" y="2183304"/>
            <a:ext cx="1056907" cy="1160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F89C88-8170-5B87-1872-CE6C2CD817EE}"/>
              </a:ext>
            </a:extLst>
          </p:cNvPr>
          <p:cNvCxnSpPr>
            <a:cxnSpLocks/>
          </p:cNvCxnSpPr>
          <p:nvPr/>
        </p:nvCxnSpPr>
        <p:spPr>
          <a:xfrm>
            <a:off x="7502894" y="3219279"/>
            <a:ext cx="1056907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E1C3C1-7C94-999A-EE50-9183FEF1E69A}"/>
              </a:ext>
            </a:extLst>
          </p:cNvPr>
          <p:cNvSpPr txBox="1"/>
          <p:nvPr/>
        </p:nvSpPr>
        <p:spPr>
          <a:xfrm>
            <a:off x="5668468" y="2183304"/>
            <a:ext cx="1354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Input Function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E50C04E-177E-4565-A850-DC1E54F6E873}"/>
              </a:ext>
            </a:extLst>
          </p:cNvPr>
          <p:cNvGrpSpPr/>
          <p:nvPr/>
        </p:nvGrpSpPr>
        <p:grpSpPr>
          <a:xfrm>
            <a:off x="8559801" y="1792555"/>
            <a:ext cx="2586030" cy="834680"/>
            <a:chOff x="8559801" y="1792555"/>
            <a:chExt cx="2586030" cy="834680"/>
          </a:xfrm>
        </p:grpSpPr>
        <p:sp>
          <p:nvSpPr>
            <p:cNvPr id="113" name="모서리가 둥근 직사각형 112">
              <a:extLst>
                <a:ext uri="{FF2B5EF4-FFF2-40B4-BE49-F238E27FC236}">
                  <a16:creationId xmlns:a16="http://schemas.microsoft.com/office/drawing/2014/main" id="{D9F88163-5AB0-F91A-6CD3-57532539C94A}"/>
                </a:ext>
              </a:extLst>
            </p:cNvPr>
            <p:cNvSpPr/>
            <p:nvPr/>
          </p:nvSpPr>
          <p:spPr>
            <a:xfrm>
              <a:off x="8559801" y="1792555"/>
              <a:ext cx="2586030" cy="834680"/>
            </a:xfrm>
            <a:prstGeom prst="roundRect">
              <a:avLst>
                <a:gd name="adj" fmla="val 471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Old Folder</a:t>
              </a:r>
              <a:endParaRPr lang="en-US" altLang="ko-KR" sz="10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B75BF81-C4DB-9AD8-ABB1-203D91F64CED}"/>
                </a:ext>
              </a:extLst>
            </p:cNvPr>
            <p:cNvGrpSpPr/>
            <p:nvPr/>
          </p:nvGrpSpPr>
          <p:grpSpPr>
            <a:xfrm>
              <a:off x="8791487" y="1995258"/>
              <a:ext cx="2122658" cy="559412"/>
              <a:chOff x="8813716" y="2005533"/>
              <a:chExt cx="2122658" cy="559412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185B5574-E989-3199-B174-F6A4F61BE9E4}"/>
                  </a:ext>
                </a:extLst>
              </p:cNvPr>
              <p:cNvSpPr/>
              <p:nvPr/>
            </p:nvSpPr>
            <p:spPr>
              <a:xfrm>
                <a:off x="8813716" y="2005534"/>
                <a:ext cx="622300" cy="557619"/>
              </a:xfrm>
              <a:prstGeom prst="roundRect">
                <a:avLst>
                  <a:gd name="adj" fmla="val 4715"/>
                </a:avLst>
              </a:prstGeom>
              <a:solidFill>
                <a:schemeClr val="accent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Love 1</a:t>
                </a:r>
                <a:endParaRPr lang="en-US" altLang="ko-KR" sz="1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08EE0739-C5FA-B831-8E98-2F65848024CE}"/>
                  </a:ext>
                </a:extLst>
              </p:cNvPr>
              <p:cNvSpPr/>
              <p:nvPr/>
            </p:nvSpPr>
            <p:spPr>
              <a:xfrm>
                <a:off x="9566980" y="2005533"/>
                <a:ext cx="622300" cy="557619"/>
              </a:xfrm>
              <a:prstGeom prst="roundRect">
                <a:avLst>
                  <a:gd name="adj" fmla="val 4715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Rose</a:t>
                </a:r>
                <a:endParaRPr lang="en-US" altLang="ko-KR" sz="1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모서리가 둥근 직사각형 10">
                <a:extLst>
                  <a:ext uri="{FF2B5EF4-FFF2-40B4-BE49-F238E27FC236}">
                    <a16:creationId xmlns:a16="http://schemas.microsoft.com/office/drawing/2014/main" id="{1AC70931-FA4E-6D5F-9CAF-BB9F9B5044FE}"/>
                  </a:ext>
                </a:extLst>
              </p:cNvPr>
              <p:cNvSpPr/>
              <p:nvPr/>
            </p:nvSpPr>
            <p:spPr>
              <a:xfrm>
                <a:off x="10320244" y="2007326"/>
                <a:ext cx="616130" cy="557619"/>
              </a:xfrm>
              <a:prstGeom prst="roundRect">
                <a:avLst>
                  <a:gd name="adj" fmla="val 471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Happy</a:t>
                </a:r>
                <a:endParaRPr lang="en-US" altLang="ko-KR" sz="10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DADAC22-4FB6-127A-3608-242222A7778B}"/>
              </a:ext>
            </a:extLst>
          </p:cNvPr>
          <p:cNvGrpSpPr/>
          <p:nvPr/>
        </p:nvGrpSpPr>
        <p:grpSpPr>
          <a:xfrm>
            <a:off x="8559801" y="2743646"/>
            <a:ext cx="2586030" cy="834680"/>
            <a:chOff x="8559801" y="2743646"/>
            <a:chExt cx="2586030" cy="834680"/>
          </a:xfrm>
        </p:grpSpPr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69A846F2-8E0A-1F24-6E3C-136BB2253D5C}"/>
                </a:ext>
              </a:extLst>
            </p:cNvPr>
            <p:cNvSpPr/>
            <p:nvPr/>
          </p:nvSpPr>
          <p:spPr>
            <a:xfrm>
              <a:off x="8559801" y="2743646"/>
              <a:ext cx="2586030" cy="834680"/>
            </a:xfrm>
            <a:prstGeom prst="roundRect">
              <a:avLst>
                <a:gd name="adj" fmla="val 471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New Folder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CAC58CF-F16C-5B9D-F034-2688CC917F9A}"/>
                </a:ext>
              </a:extLst>
            </p:cNvPr>
            <p:cNvGrpSpPr/>
            <p:nvPr/>
          </p:nvGrpSpPr>
          <p:grpSpPr>
            <a:xfrm>
              <a:off x="9200970" y="2940469"/>
              <a:ext cx="1405110" cy="557619"/>
              <a:chOff x="8559801" y="5795594"/>
              <a:chExt cx="1405110" cy="557619"/>
            </a:xfrm>
          </p:grpSpPr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5F4E5DA6-8D81-8012-B97F-198B8AF3A2B0}"/>
                  </a:ext>
                </a:extLst>
              </p:cNvPr>
              <p:cNvSpPr/>
              <p:nvPr/>
            </p:nvSpPr>
            <p:spPr>
              <a:xfrm>
                <a:off x="8559801" y="5795594"/>
                <a:ext cx="622300" cy="557619"/>
              </a:xfrm>
              <a:prstGeom prst="roundRect">
                <a:avLst>
                  <a:gd name="adj" fmla="val 4715"/>
                </a:avLst>
              </a:prstGeom>
              <a:solidFill>
                <a:schemeClr val="accent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Love 1</a:t>
                </a:r>
                <a:endParaRPr lang="en-US" altLang="ko-KR" sz="1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5082F49F-406E-D49B-D4A6-EE13407EB48A}"/>
                  </a:ext>
                </a:extLst>
              </p:cNvPr>
              <p:cNvSpPr/>
              <p:nvPr/>
            </p:nvSpPr>
            <p:spPr>
              <a:xfrm>
                <a:off x="9348781" y="5795594"/>
                <a:ext cx="616130" cy="557619"/>
              </a:xfrm>
              <a:prstGeom prst="roundRect">
                <a:avLst>
                  <a:gd name="adj" fmla="val 471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Happy</a:t>
                </a:r>
                <a:endParaRPr lang="en-US" altLang="ko-KR" sz="10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34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3AD6-B713-7FA3-0329-15DFAFF5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53BBCEA-25AC-3865-6449-57AA1FC31C6F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en-US" altLang="ko-KR" dirty="0"/>
              <a:t>Txt file</a:t>
            </a:r>
            <a:r>
              <a:rPr kumimoji="1" lang="ko-KR" altLang="en-US" dirty="0"/>
              <a:t>을 각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에 전송</a:t>
            </a:r>
            <a:endParaRPr kumimoji="1" lang="en-US" altLang="ko-KR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5A65636-FAC4-594F-9A09-B8474012C27E}"/>
              </a:ext>
            </a:extLst>
          </p:cNvPr>
          <p:cNvSpPr/>
          <p:nvPr/>
        </p:nvSpPr>
        <p:spPr>
          <a:xfrm>
            <a:off x="4715350" y="3924833"/>
            <a:ext cx="6615567" cy="1486707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OTP Tool Tracking for </a:t>
            </a:r>
            <a:r>
              <a:rPr lang="en-US" altLang="ko-KR" sz="1200" b="1" dirty="0">
                <a:solidFill>
                  <a:schemeClr val="tx1"/>
                </a:solidFill>
              </a:rPr>
              <a:t>while loop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Run the OTP Tool Tracking exe file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checked the specific PGM to find in the code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Looked over the PGM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execution conditions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Open the HW inspection PGM</a:t>
            </a:r>
            <a:endParaRPr lang="en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272EF7-B491-ED07-A036-A2C7D5018BE8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OTP Tool Tracking as While loop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BE1AA2C-1BA0-126E-4267-1B73D192C1BC}"/>
              </a:ext>
            </a:extLst>
          </p:cNvPr>
          <p:cNvSpPr/>
          <p:nvPr/>
        </p:nvSpPr>
        <p:spPr>
          <a:xfrm>
            <a:off x="5157393" y="1792555"/>
            <a:ext cx="2345501" cy="1785771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Test PGM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3EC9E7-7378-A0C2-8E78-ADBDC76FE3FF}"/>
              </a:ext>
            </a:extLst>
          </p:cNvPr>
          <p:cNvSpPr/>
          <p:nvPr/>
        </p:nvSpPr>
        <p:spPr>
          <a:xfrm>
            <a:off x="5485400" y="2183304"/>
            <a:ext cx="1683750" cy="1245696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35623D9-BC20-E0DB-CDD6-6E90351BB484}"/>
              </a:ext>
            </a:extLst>
          </p:cNvPr>
          <p:cNvCxnSpPr>
            <a:cxnSpLocks/>
          </p:cNvCxnSpPr>
          <p:nvPr/>
        </p:nvCxnSpPr>
        <p:spPr>
          <a:xfrm flipH="1">
            <a:off x="7475298" y="2516237"/>
            <a:ext cx="10730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F89C88-8170-5B87-1872-CE6C2CD817EE}"/>
              </a:ext>
            </a:extLst>
          </p:cNvPr>
          <p:cNvCxnSpPr>
            <a:cxnSpLocks/>
          </p:cNvCxnSpPr>
          <p:nvPr/>
        </p:nvCxnSpPr>
        <p:spPr>
          <a:xfrm>
            <a:off x="7494679" y="3041479"/>
            <a:ext cx="1053639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E1C3C1-7C94-999A-EE50-9183FEF1E69A}"/>
              </a:ext>
            </a:extLst>
          </p:cNvPr>
          <p:cNvSpPr txBox="1"/>
          <p:nvPr/>
        </p:nvSpPr>
        <p:spPr>
          <a:xfrm>
            <a:off x="5666064" y="2667652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ON/</a:t>
            </a:r>
            <a:r>
              <a:rPr lang="en-US" altLang="ko-KR" sz="1200" b="1" dirty="0">
                <a:solidFill>
                  <a:srgbClr val="FF0000"/>
                </a:solidFill>
              </a:rPr>
              <a:t>OFF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E50C04E-177E-4565-A850-DC1E54F6E873}"/>
              </a:ext>
            </a:extLst>
          </p:cNvPr>
          <p:cNvGrpSpPr/>
          <p:nvPr/>
        </p:nvGrpSpPr>
        <p:grpSpPr>
          <a:xfrm>
            <a:off x="8559801" y="1792554"/>
            <a:ext cx="2586030" cy="1785771"/>
            <a:chOff x="8559801" y="1792555"/>
            <a:chExt cx="2586030" cy="834680"/>
          </a:xfrm>
        </p:grpSpPr>
        <p:sp>
          <p:nvSpPr>
            <p:cNvPr id="113" name="모서리가 둥근 직사각형 112">
              <a:extLst>
                <a:ext uri="{FF2B5EF4-FFF2-40B4-BE49-F238E27FC236}">
                  <a16:creationId xmlns:a16="http://schemas.microsoft.com/office/drawing/2014/main" id="{D9F88163-5AB0-F91A-6CD3-57532539C94A}"/>
                </a:ext>
              </a:extLst>
            </p:cNvPr>
            <p:cNvSpPr/>
            <p:nvPr/>
          </p:nvSpPr>
          <p:spPr>
            <a:xfrm>
              <a:off x="8559801" y="1792555"/>
              <a:ext cx="2586030" cy="834680"/>
            </a:xfrm>
            <a:prstGeom prst="roundRect">
              <a:avLst>
                <a:gd name="adj" fmla="val 471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Outer loop (ON/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OFF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)</a:t>
              </a:r>
              <a:endParaRPr lang="en-US" altLang="ko-KR" sz="105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08EE0739-C5FA-B831-8E98-2F65848024CE}"/>
                </a:ext>
              </a:extLst>
            </p:cNvPr>
            <p:cNvSpPr/>
            <p:nvPr/>
          </p:nvSpPr>
          <p:spPr>
            <a:xfrm>
              <a:off x="8865949" y="1965257"/>
              <a:ext cx="1973734" cy="592183"/>
            </a:xfrm>
            <a:prstGeom prst="roundRect">
              <a:avLst>
                <a:gd name="adj" fmla="val 471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7030A0"/>
                  </a:solidFill>
                </a:rPr>
                <a:t>1. Check the condition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7030A0"/>
                  </a:solidFill>
                </a:rPr>
                <a:t>2. Execute the PGM </a:t>
              </a:r>
              <a:endParaRPr lang="en-US" altLang="ko-KR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6984A9-100A-0594-6D05-AA1F17F9703C}"/>
              </a:ext>
            </a:extLst>
          </p:cNvPr>
          <p:cNvSpPr txBox="1"/>
          <p:nvPr/>
        </p:nvSpPr>
        <p:spPr>
          <a:xfrm>
            <a:off x="9203232" y="2183304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Inner loop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84735-9B65-8E3C-DA2E-2CE5A2FF11ED}"/>
              </a:ext>
            </a:extLst>
          </p:cNvPr>
          <p:cNvSpPr txBox="1"/>
          <p:nvPr/>
        </p:nvSpPr>
        <p:spPr>
          <a:xfrm>
            <a:off x="7318646" y="2640358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Signal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3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3AD6-B713-7FA3-0329-15DFAFF5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53BBCEA-25AC-3865-6449-57AA1FC31C6F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en-US" altLang="ko-KR" dirty="0"/>
              <a:t>Txt file</a:t>
            </a:r>
            <a:r>
              <a:rPr kumimoji="1" lang="ko-KR" altLang="en-US" dirty="0"/>
              <a:t>을 각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에 전송</a:t>
            </a:r>
            <a:endParaRPr kumimoji="1" lang="en-US" altLang="ko-KR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5A65636-FAC4-594F-9A09-B8474012C27E}"/>
              </a:ext>
            </a:extLst>
          </p:cNvPr>
          <p:cNvSpPr/>
          <p:nvPr/>
        </p:nvSpPr>
        <p:spPr>
          <a:xfrm>
            <a:off x="4715350" y="3924833"/>
            <a:ext cx="6615567" cy="1486707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OTP Tool Tracking for POP UP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Run the OTP Tool Tracking exe file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Recognized a specific image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Looked for the PGM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execution conditions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Open the HW inspection PGM</a:t>
            </a:r>
            <a:endParaRPr lang="en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272EF7-B491-ED07-A036-A2C7D5018BE8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OTP Tool Tracking as POP UP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BE1AA2C-1BA0-126E-4267-1B73D192C1BC}"/>
              </a:ext>
            </a:extLst>
          </p:cNvPr>
          <p:cNvSpPr/>
          <p:nvPr/>
        </p:nvSpPr>
        <p:spPr>
          <a:xfrm>
            <a:off x="5157393" y="1792555"/>
            <a:ext cx="2345501" cy="1785771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Test PGM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3EC9E7-7378-A0C2-8E78-ADBDC76FE3FF}"/>
              </a:ext>
            </a:extLst>
          </p:cNvPr>
          <p:cNvSpPr/>
          <p:nvPr/>
        </p:nvSpPr>
        <p:spPr>
          <a:xfrm>
            <a:off x="5485400" y="2183304"/>
            <a:ext cx="1683750" cy="1245696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35623D9-BC20-E0DB-CDD6-6E90351BB484}"/>
              </a:ext>
            </a:extLst>
          </p:cNvPr>
          <p:cNvCxnSpPr>
            <a:cxnSpLocks/>
          </p:cNvCxnSpPr>
          <p:nvPr/>
        </p:nvCxnSpPr>
        <p:spPr>
          <a:xfrm flipH="1">
            <a:off x="7475298" y="2516237"/>
            <a:ext cx="10730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F89C88-8170-5B87-1872-CE6C2CD817EE}"/>
              </a:ext>
            </a:extLst>
          </p:cNvPr>
          <p:cNvCxnSpPr>
            <a:cxnSpLocks/>
          </p:cNvCxnSpPr>
          <p:nvPr/>
        </p:nvCxnSpPr>
        <p:spPr>
          <a:xfrm>
            <a:off x="7494679" y="3041479"/>
            <a:ext cx="1053639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E1C3C1-7C94-999A-EE50-9183FEF1E69A}"/>
              </a:ext>
            </a:extLst>
          </p:cNvPr>
          <p:cNvSpPr txBox="1"/>
          <p:nvPr/>
        </p:nvSpPr>
        <p:spPr>
          <a:xfrm>
            <a:off x="5666064" y="2564689"/>
            <a:ext cx="1354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POP UP 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The image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D9F88163-5AB0-F91A-6CD3-57532539C94A}"/>
              </a:ext>
            </a:extLst>
          </p:cNvPr>
          <p:cNvSpPr/>
          <p:nvPr/>
        </p:nvSpPr>
        <p:spPr>
          <a:xfrm>
            <a:off x="8559801" y="1792554"/>
            <a:ext cx="2586030" cy="1785771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B050"/>
                </a:solidFill>
              </a:rPr>
              <a:t>Windows scheduler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8EE0739-C5FA-B831-8E98-2F65848024CE}"/>
              </a:ext>
            </a:extLst>
          </p:cNvPr>
          <p:cNvSpPr/>
          <p:nvPr/>
        </p:nvSpPr>
        <p:spPr>
          <a:xfrm>
            <a:off x="8865949" y="2162044"/>
            <a:ext cx="1973734" cy="1266956"/>
          </a:xfrm>
          <a:prstGeom prst="roundRect">
            <a:avLst>
              <a:gd name="adj" fmla="val 471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7030A0"/>
                </a:solidFill>
              </a:rPr>
              <a:t>1. Check the condition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7030A0"/>
                </a:solidFill>
              </a:rPr>
              <a:t>2. Execute the PGM </a:t>
            </a:r>
            <a:endParaRPr lang="en-US" altLang="ko-KR" sz="1400" b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984A9-100A-0594-6D05-AA1F17F9703C}"/>
              </a:ext>
            </a:extLst>
          </p:cNvPr>
          <p:cNvSpPr txBox="1"/>
          <p:nvPr/>
        </p:nvSpPr>
        <p:spPr>
          <a:xfrm>
            <a:off x="8940939" y="2183304"/>
            <a:ext cx="1823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Conditional statements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84735-9B65-8E3C-DA2E-2CE5A2FF11ED}"/>
              </a:ext>
            </a:extLst>
          </p:cNvPr>
          <p:cNvSpPr txBox="1"/>
          <p:nvPr/>
        </p:nvSpPr>
        <p:spPr>
          <a:xfrm>
            <a:off x="7318646" y="2640358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END Signal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8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3AD6-B713-7FA3-0329-15DFAFF5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53BBCEA-25AC-3865-6449-57AA1FC31C6F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algn="l"/>
            <a:r>
              <a:rPr lang="en" altLang="ko-K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Reading_Drive_capacity</a:t>
            </a:r>
            <a:endParaRPr lang="en" altLang="ko-KR" b="1" i="0" u="none" strike="noStrike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5A65636-FAC4-594F-9A09-B8474012C27E}"/>
              </a:ext>
            </a:extLst>
          </p:cNvPr>
          <p:cNvSpPr/>
          <p:nvPr/>
        </p:nvSpPr>
        <p:spPr>
          <a:xfrm>
            <a:off x="4715350" y="3924833"/>
            <a:ext cx="6615567" cy="1486707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Reading Drive Capacity Sequence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Execute exe file through windows scheduler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Moved the Drive Capacity date to server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Transferred the data from Server to Personal PC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Checked All EQ of Drive Capacity via APP</a:t>
            </a:r>
            <a:endParaRPr lang="en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272EF7-B491-ED07-A036-A2C7D5018BE8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Reading_Drive_Capacity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BE1AA2C-1BA0-126E-4267-1B73D192C1BC}"/>
              </a:ext>
            </a:extLst>
          </p:cNvPr>
          <p:cNvSpPr/>
          <p:nvPr/>
        </p:nvSpPr>
        <p:spPr>
          <a:xfrm>
            <a:off x="5157393" y="1792555"/>
            <a:ext cx="1465829" cy="1785771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EQ Tester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F89C88-8170-5B87-1872-CE6C2CD817EE}"/>
              </a:ext>
            </a:extLst>
          </p:cNvPr>
          <p:cNvCxnSpPr>
            <a:cxnSpLocks/>
          </p:cNvCxnSpPr>
          <p:nvPr/>
        </p:nvCxnSpPr>
        <p:spPr>
          <a:xfrm>
            <a:off x="6603517" y="2686608"/>
            <a:ext cx="695424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E1C3C1-7C94-999A-EE50-9183FEF1E69A}"/>
              </a:ext>
            </a:extLst>
          </p:cNvPr>
          <p:cNvSpPr txBox="1"/>
          <p:nvPr/>
        </p:nvSpPr>
        <p:spPr>
          <a:xfrm>
            <a:off x="2485571" y="2828604"/>
            <a:ext cx="1354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POP </a:t>
            </a:r>
            <a:r>
              <a:rPr lang="en-US" altLang="ko-KR" sz="1200" b="1" dirty="0" err="1">
                <a:solidFill>
                  <a:srgbClr val="FF0000"/>
                </a:solidFill>
              </a:rPr>
              <a:t>UimageP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The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D9F88163-5AB0-F91A-6CD3-57532539C94A}"/>
              </a:ext>
            </a:extLst>
          </p:cNvPr>
          <p:cNvSpPr/>
          <p:nvPr/>
        </p:nvSpPr>
        <p:spPr>
          <a:xfrm>
            <a:off x="7318646" y="1792555"/>
            <a:ext cx="1547302" cy="1785771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8EE0739-C5FA-B831-8E98-2F65848024CE}"/>
              </a:ext>
            </a:extLst>
          </p:cNvPr>
          <p:cNvSpPr/>
          <p:nvPr/>
        </p:nvSpPr>
        <p:spPr>
          <a:xfrm>
            <a:off x="7507898" y="2162044"/>
            <a:ext cx="1168799" cy="1266956"/>
          </a:xfrm>
          <a:prstGeom prst="roundRect">
            <a:avLst>
              <a:gd name="adj" fmla="val 471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984A9-100A-0594-6D05-AA1F17F9703C}"/>
              </a:ext>
            </a:extLst>
          </p:cNvPr>
          <p:cNvSpPr txBox="1"/>
          <p:nvPr/>
        </p:nvSpPr>
        <p:spPr>
          <a:xfrm>
            <a:off x="2609138" y="4040314"/>
            <a:ext cx="1823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Conditional statements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84735-9B65-8E3C-DA2E-2CE5A2FF11ED}"/>
              </a:ext>
            </a:extLst>
          </p:cNvPr>
          <p:cNvSpPr txBox="1"/>
          <p:nvPr/>
        </p:nvSpPr>
        <p:spPr>
          <a:xfrm>
            <a:off x="6274049" y="2792860"/>
            <a:ext cx="1354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Collect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Data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6EAAF51-C861-35AE-EA6C-06F71DDADE53}"/>
              </a:ext>
            </a:extLst>
          </p:cNvPr>
          <p:cNvSpPr/>
          <p:nvPr/>
        </p:nvSpPr>
        <p:spPr>
          <a:xfrm>
            <a:off x="9560640" y="1792555"/>
            <a:ext cx="1465829" cy="1785771"/>
          </a:xfrm>
          <a:prstGeom prst="roundRect">
            <a:avLst>
              <a:gd name="adj" fmla="val 4715"/>
            </a:avLst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Personal PC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B188AD5-3F59-C114-4DD3-2775EC75A3D2}"/>
              </a:ext>
            </a:extLst>
          </p:cNvPr>
          <p:cNvCxnSpPr>
            <a:cxnSpLocks/>
          </p:cNvCxnSpPr>
          <p:nvPr/>
        </p:nvCxnSpPr>
        <p:spPr>
          <a:xfrm>
            <a:off x="8865948" y="2686608"/>
            <a:ext cx="695424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BD6D0BE-1A89-BA4E-6C76-CBB879C4153A}"/>
              </a:ext>
            </a:extLst>
          </p:cNvPr>
          <p:cNvSpPr/>
          <p:nvPr/>
        </p:nvSpPr>
        <p:spPr>
          <a:xfrm>
            <a:off x="9706430" y="2162043"/>
            <a:ext cx="1228270" cy="1266953"/>
          </a:xfrm>
          <a:prstGeom prst="roundRect">
            <a:avLst>
              <a:gd name="adj" fmla="val 471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30834A8-F4CF-96C6-3441-EDA2E1B80A8E}"/>
              </a:ext>
            </a:extLst>
          </p:cNvPr>
          <p:cNvSpPr/>
          <p:nvPr/>
        </p:nvSpPr>
        <p:spPr>
          <a:xfrm>
            <a:off x="5325390" y="2162044"/>
            <a:ext cx="1129833" cy="1245696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Data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A0A11-F513-F4FB-FF2F-9B98CF6F1B07}"/>
              </a:ext>
            </a:extLst>
          </p:cNvPr>
          <p:cNvSpPr txBox="1"/>
          <p:nvPr/>
        </p:nvSpPr>
        <p:spPr>
          <a:xfrm>
            <a:off x="4978429" y="2569448"/>
            <a:ext cx="18237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C or D</a:t>
            </a:r>
          </a:p>
          <a:p>
            <a:pPr algn="ctr"/>
            <a:r>
              <a:rPr lang="en-US" altLang="ko-KR" sz="1100" b="1" dirty="0"/>
              <a:t>Drive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75335-E12D-1532-C876-28C60EC5DCA3}"/>
              </a:ext>
            </a:extLst>
          </p:cNvPr>
          <p:cNvSpPr txBox="1"/>
          <p:nvPr/>
        </p:nvSpPr>
        <p:spPr>
          <a:xfrm>
            <a:off x="8536114" y="2792860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Data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7D3B200-CBFE-1939-EDD9-8A394DA0936B}"/>
              </a:ext>
            </a:extLst>
          </p:cNvPr>
          <p:cNvSpPr/>
          <p:nvPr/>
        </p:nvSpPr>
        <p:spPr>
          <a:xfrm>
            <a:off x="7567364" y="2299434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EQ1 Drive Data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D4C2DC3F-56D2-CD2F-328C-0C2F4C422B5D}"/>
              </a:ext>
            </a:extLst>
          </p:cNvPr>
          <p:cNvSpPr/>
          <p:nvPr/>
        </p:nvSpPr>
        <p:spPr>
          <a:xfrm>
            <a:off x="7567364" y="2656038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EQ2 Drive Data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171D90A-0A7A-517C-4AF1-A9DA80E389F4}"/>
              </a:ext>
            </a:extLst>
          </p:cNvPr>
          <p:cNvSpPr/>
          <p:nvPr/>
        </p:nvSpPr>
        <p:spPr>
          <a:xfrm>
            <a:off x="7567364" y="3001782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EQ3 Drive Data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F98E62F-BCC7-7A8F-96BB-95459266CBB1}"/>
              </a:ext>
            </a:extLst>
          </p:cNvPr>
          <p:cNvSpPr/>
          <p:nvPr/>
        </p:nvSpPr>
        <p:spPr>
          <a:xfrm>
            <a:off x="9787554" y="2375538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EQ1 Drive Data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6AD6C5B-3610-E9E2-63BE-4373E143708F}"/>
              </a:ext>
            </a:extLst>
          </p:cNvPr>
          <p:cNvSpPr/>
          <p:nvPr/>
        </p:nvSpPr>
        <p:spPr>
          <a:xfrm>
            <a:off x="9787554" y="2732142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EQ2 Drive Data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80F3C7F-E717-B3E5-FB56-4E9E6956C3C1}"/>
              </a:ext>
            </a:extLst>
          </p:cNvPr>
          <p:cNvSpPr/>
          <p:nvPr/>
        </p:nvSpPr>
        <p:spPr>
          <a:xfrm>
            <a:off x="9787554" y="3077886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EQ3 Drive Data</a:t>
            </a:r>
          </a:p>
        </p:txBody>
      </p:sp>
    </p:spTree>
    <p:extLst>
      <p:ext uri="{BB962C8B-B14F-4D97-AF65-F5344CB8AC3E}">
        <p14:creationId xmlns:p14="http://schemas.microsoft.com/office/powerpoint/2010/main" val="133786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3AD6-B713-7FA3-0329-15DFAFF5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53BBCEA-25AC-3865-6449-57AA1FC31C6F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algn="l"/>
            <a:r>
              <a:rPr lang="en" altLang="ko-K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Reading_Drive_capacity</a:t>
            </a:r>
            <a:endParaRPr lang="en" altLang="ko-KR" b="1" i="0" u="none" strike="noStrike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5A65636-FAC4-594F-9A09-B8474012C27E}"/>
              </a:ext>
            </a:extLst>
          </p:cNvPr>
          <p:cNvSpPr/>
          <p:nvPr/>
        </p:nvSpPr>
        <p:spPr>
          <a:xfrm>
            <a:off x="4715350" y="3924833"/>
            <a:ext cx="6615567" cy="1486707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Reading IP collecting Sequence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Execute exe file through windows scheduler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Moved the IP data to server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Transferred the data from Server to Personal PC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Checked All EQ of IP data via APP</a:t>
            </a:r>
            <a:endParaRPr lang="en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272EF7-B491-ED07-A036-A2C7D5018BE8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IP_Collecting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BE1AA2C-1BA0-126E-4267-1B73D192C1BC}"/>
              </a:ext>
            </a:extLst>
          </p:cNvPr>
          <p:cNvSpPr/>
          <p:nvPr/>
        </p:nvSpPr>
        <p:spPr>
          <a:xfrm>
            <a:off x="5157393" y="1792555"/>
            <a:ext cx="1465829" cy="1785771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EQ Tester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F89C88-8170-5B87-1872-CE6C2CD817EE}"/>
              </a:ext>
            </a:extLst>
          </p:cNvPr>
          <p:cNvCxnSpPr>
            <a:cxnSpLocks/>
          </p:cNvCxnSpPr>
          <p:nvPr/>
        </p:nvCxnSpPr>
        <p:spPr>
          <a:xfrm>
            <a:off x="6603517" y="2686608"/>
            <a:ext cx="695424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E1C3C1-7C94-999A-EE50-9183FEF1E69A}"/>
              </a:ext>
            </a:extLst>
          </p:cNvPr>
          <p:cNvSpPr txBox="1"/>
          <p:nvPr/>
        </p:nvSpPr>
        <p:spPr>
          <a:xfrm>
            <a:off x="2485571" y="2828604"/>
            <a:ext cx="1354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POP </a:t>
            </a:r>
            <a:r>
              <a:rPr lang="en-US" altLang="ko-KR" sz="1200" b="1" dirty="0" err="1">
                <a:solidFill>
                  <a:srgbClr val="FF0000"/>
                </a:solidFill>
              </a:rPr>
              <a:t>UimageP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The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D9F88163-5AB0-F91A-6CD3-57532539C94A}"/>
              </a:ext>
            </a:extLst>
          </p:cNvPr>
          <p:cNvSpPr/>
          <p:nvPr/>
        </p:nvSpPr>
        <p:spPr>
          <a:xfrm>
            <a:off x="7318646" y="1792555"/>
            <a:ext cx="1547302" cy="1785771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8EE0739-C5FA-B831-8E98-2F65848024CE}"/>
              </a:ext>
            </a:extLst>
          </p:cNvPr>
          <p:cNvSpPr/>
          <p:nvPr/>
        </p:nvSpPr>
        <p:spPr>
          <a:xfrm>
            <a:off x="7507898" y="2162044"/>
            <a:ext cx="1168799" cy="1266956"/>
          </a:xfrm>
          <a:prstGeom prst="roundRect">
            <a:avLst>
              <a:gd name="adj" fmla="val 471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984A9-100A-0594-6D05-AA1F17F9703C}"/>
              </a:ext>
            </a:extLst>
          </p:cNvPr>
          <p:cNvSpPr txBox="1"/>
          <p:nvPr/>
        </p:nvSpPr>
        <p:spPr>
          <a:xfrm>
            <a:off x="2609138" y="4040314"/>
            <a:ext cx="1823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Conditional statements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84735-9B65-8E3C-DA2E-2CE5A2FF11ED}"/>
              </a:ext>
            </a:extLst>
          </p:cNvPr>
          <p:cNvSpPr txBox="1"/>
          <p:nvPr/>
        </p:nvSpPr>
        <p:spPr>
          <a:xfrm>
            <a:off x="6274049" y="2792860"/>
            <a:ext cx="1354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Collect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Data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6EAAF51-C861-35AE-EA6C-06F71DDADE53}"/>
              </a:ext>
            </a:extLst>
          </p:cNvPr>
          <p:cNvSpPr/>
          <p:nvPr/>
        </p:nvSpPr>
        <p:spPr>
          <a:xfrm>
            <a:off x="9560640" y="1792555"/>
            <a:ext cx="1465829" cy="1785771"/>
          </a:xfrm>
          <a:prstGeom prst="roundRect">
            <a:avLst>
              <a:gd name="adj" fmla="val 4715"/>
            </a:avLst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Personal PC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B188AD5-3F59-C114-4DD3-2775EC75A3D2}"/>
              </a:ext>
            </a:extLst>
          </p:cNvPr>
          <p:cNvCxnSpPr>
            <a:cxnSpLocks/>
          </p:cNvCxnSpPr>
          <p:nvPr/>
        </p:nvCxnSpPr>
        <p:spPr>
          <a:xfrm>
            <a:off x="8865948" y="2686608"/>
            <a:ext cx="695424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BD6D0BE-1A89-BA4E-6C76-CBB879C4153A}"/>
              </a:ext>
            </a:extLst>
          </p:cNvPr>
          <p:cNvSpPr/>
          <p:nvPr/>
        </p:nvSpPr>
        <p:spPr>
          <a:xfrm>
            <a:off x="9706430" y="2162043"/>
            <a:ext cx="1228270" cy="1266953"/>
          </a:xfrm>
          <a:prstGeom prst="roundRect">
            <a:avLst>
              <a:gd name="adj" fmla="val 471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30834A8-F4CF-96C6-3441-EDA2E1B80A8E}"/>
              </a:ext>
            </a:extLst>
          </p:cNvPr>
          <p:cNvSpPr/>
          <p:nvPr/>
        </p:nvSpPr>
        <p:spPr>
          <a:xfrm>
            <a:off x="5325390" y="2162044"/>
            <a:ext cx="1129833" cy="1245696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Data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A0A11-F513-F4FB-FF2F-9B98CF6F1B07}"/>
              </a:ext>
            </a:extLst>
          </p:cNvPr>
          <p:cNvSpPr txBox="1"/>
          <p:nvPr/>
        </p:nvSpPr>
        <p:spPr>
          <a:xfrm>
            <a:off x="4978429" y="2569448"/>
            <a:ext cx="1823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75335-E12D-1532-C876-28C60EC5DCA3}"/>
              </a:ext>
            </a:extLst>
          </p:cNvPr>
          <p:cNvSpPr txBox="1"/>
          <p:nvPr/>
        </p:nvSpPr>
        <p:spPr>
          <a:xfrm>
            <a:off x="8536114" y="2792860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Data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7D3B200-CBFE-1939-EDD9-8A394DA0936B}"/>
              </a:ext>
            </a:extLst>
          </p:cNvPr>
          <p:cNvSpPr/>
          <p:nvPr/>
        </p:nvSpPr>
        <p:spPr>
          <a:xfrm>
            <a:off x="7567364" y="2299434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EQ1 IP Data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D4C2DC3F-56D2-CD2F-328C-0C2F4C422B5D}"/>
              </a:ext>
            </a:extLst>
          </p:cNvPr>
          <p:cNvSpPr/>
          <p:nvPr/>
        </p:nvSpPr>
        <p:spPr>
          <a:xfrm>
            <a:off x="7567364" y="2656038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EQ2 IP Data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171D90A-0A7A-517C-4AF1-A9DA80E389F4}"/>
              </a:ext>
            </a:extLst>
          </p:cNvPr>
          <p:cNvSpPr/>
          <p:nvPr/>
        </p:nvSpPr>
        <p:spPr>
          <a:xfrm>
            <a:off x="7567364" y="3001782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EQ3 IP Data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F98E62F-BCC7-7A8F-96BB-95459266CBB1}"/>
              </a:ext>
            </a:extLst>
          </p:cNvPr>
          <p:cNvSpPr/>
          <p:nvPr/>
        </p:nvSpPr>
        <p:spPr>
          <a:xfrm>
            <a:off x="9787554" y="2375538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EQ1 IP Data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6AD6C5B-3610-E9E2-63BE-4373E143708F}"/>
              </a:ext>
            </a:extLst>
          </p:cNvPr>
          <p:cNvSpPr/>
          <p:nvPr/>
        </p:nvSpPr>
        <p:spPr>
          <a:xfrm>
            <a:off x="9787554" y="2732142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EQ2 IP Data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80F3C7F-E717-B3E5-FB56-4E9E6956C3C1}"/>
              </a:ext>
            </a:extLst>
          </p:cNvPr>
          <p:cNvSpPr/>
          <p:nvPr/>
        </p:nvSpPr>
        <p:spPr>
          <a:xfrm>
            <a:off x="9787554" y="3077886"/>
            <a:ext cx="1049865" cy="28848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EQ3 IP Data</a:t>
            </a:r>
          </a:p>
        </p:txBody>
      </p:sp>
    </p:spTree>
    <p:extLst>
      <p:ext uri="{BB962C8B-B14F-4D97-AF65-F5344CB8AC3E}">
        <p14:creationId xmlns:p14="http://schemas.microsoft.com/office/powerpoint/2010/main" val="382886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F887D-10E0-FBD6-9AC2-D326172EB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2479ABC-46D6-1272-E8D7-CA1AC7273328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algn="l"/>
            <a:r>
              <a:rPr lang="en" altLang="ko-K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Reading_Drive_capacity</a:t>
            </a:r>
            <a:endParaRPr lang="en" altLang="ko-KR" b="1" i="0" u="none" strike="noStrike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E65B7D0-E00B-9939-EEEC-E2F34DF3C888}"/>
              </a:ext>
            </a:extLst>
          </p:cNvPr>
          <p:cNvSpPr/>
          <p:nvPr/>
        </p:nvSpPr>
        <p:spPr>
          <a:xfrm>
            <a:off x="4715350" y="3924833"/>
            <a:ext cx="6615567" cy="1486707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Reading IP collecting rev2 Sequence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Execute exe file through windows scheduler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Moved the IP &amp; Drive &amp; MAC data to server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Transferred the data from Server to Personal PC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Checked All EQ of MAC &amp; IP &amp; Drive data via APP</a:t>
            </a:r>
            <a:endParaRPr lang="en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88BE8C7-68EA-DBE8-BE89-51BB374C40F7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IP_Reading_rev2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681DABE0-9492-76FF-8714-EC8A33E10817}"/>
              </a:ext>
            </a:extLst>
          </p:cNvPr>
          <p:cNvSpPr/>
          <p:nvPr/>
        </p:nvSpPr>
        <p:spPr>
          <a:xfrm>
            <a:off x="5157393" y="1792555"/>
            <a:ext cx="1465829" cy="1785771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EQ Tester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AEA403F-6ECE-33FD-B6BD-6FA5EBFB5A9D}"/>
              </a:ext>
            </a:extLst>
          </p:cNvPr>
          <p:cNvCxnSpPr>
            <a:cxnSpLocks/>
          </p:cNvCxnSpPr>
          <p:nvPr/>
        </p:nvCxnSpPr>
        <p:spPr>
          <a:xfrm>
            <a:off x="6603517" y="2686608"/>
            <a:ext cx="695424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6C976-CC3D-8C00-100E-5AEF5EE2133F}"/>
              </a:ext>
            </a:extLst>
          </p:cNvPr>
          <p:cNvSpPr txBox="1"/>
          <p:nvPr/>
        </p:nvSpPr>
        <p:spPr>
          <a:xfrm>
            <a:off x="2485571" y="2828604"/>
            <a:ext cx="1354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POP </a:t>
            </a:r>
            <a:r>
              <a:rPr lang="en-US" altLang="ko-KR" sz="1200" b="1" dirty="0" err="1">
                <a:solidFill>
                  <a:srgbClr val="FF0000"/>
                </a:solidFill>
              </a:rPr>
              <a:t>UimageP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The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FC1F59E5-A3BF-1D94-EBF3-EA05BBA360EF}"/>
              </a:ext>
            </a:extLst>
          </p:cNvPr>
          <p:cNvSpPr/>
          <p:nvPr/>
        </p:nvSpPr>
        <p:spPr>
          <a:xfrm>
            <a:off x="7318646" y="1792555"/>
            <a:ext cx="1547302" cy="1785771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2BBE555-4B96-CDFC-A324-DE0B6B01B6CE}"/>
              </a:ext>
            </a:extLst>
          </p:cNvPr>
          <p:cNvSpPr/>
          <p:nvPr/>
        </p:nvSpPr>
        <p:spPr>
          <a:xfrm>
            <a:off x="7507898" y="2162044"/>
            <a:ext cx="1168799" cy="1266956"/>
          </a:xfrm>
          <a:prstGeom prst="roundRect">
            <a:avLst>
              <a:gd name="adj" fmla="val 471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5FAE7-53D8-1A76-9776-90A964E94ECD}"/>
              </a:ext>
            </a:extLst>
          </p:cNvPr>
          <p:cNvSpPr txBox="1"/>
          <p:nvPr/>
        </p:nvSpPr>
        <p:spPr>
          <a:xfrm>
            <a:off x="2609138" y="4040314"/>
            <a:ext cx="1823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Conditional statements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E45362-2D3C-B6C1-650F-0D5F4B68193E}"/>
              </a:ext>
            </a:extLst>
          </p:cNvPr>
          <p:cNvSpPr txBox="1"/>
          <p:nvPr/>
        </p:nvSpPr>
        <p:spPr>
          <a:xfrm>
            <a:off x="6274049" y="2792860"/>
            <a:ext cx="1354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Collect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Data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262C07B-A45C-C0DB-F7A6-FE61F57CE24E}"/>
              </a:ext>
            </a:extLst>
          </p:cNvPr>
          <p:cNvSpPr/>
          <p:nvPr/>
        </p:nvSpPr>
        <p:spPr>
          <a:xfrm>
            <a:off x="9560640" y="1792555"/>
            <a:ext cx="1465829" cy="1785771"/>
          </a:xfrm>
          <a:prstGeom prst="roundRect">
            <a:avLst>
              <a:gd name="adj" fmla="val 4715"/>
            </a:avLst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Personal PC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E1C5D3-EF99-8B29-7DCE-93B602036190}"/>
              </a:ext>
            </a:extLst>
          </p:cNvPr>
          <p:cNvCxnSpPr>
            <a:cxnSpLocks/>
          </p:cNvCxnSpPr>
          <p:nvPr/>
        </p:nvCxnSpPr>
        <p:spPr>
          <a:xfrm>
            <a:off x="8865948" y="2686608"/>
            <a:ext cx="695424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859A85E-6EC0-01A1-A154-7414AADE87FE}"/>
              </a:ext>
            </a:extLst>
          </p:cNvPr>
          <p:cNvSpPr/>
          <p:nvPr/>
        </p:nvSpPr>
        <p:spPr>
          <a:xfrm>
            <a:off x="9681716" y="2162043"/>
            <a:ext cx="1228270" cy="1266953"/>
          </a:xfrm>
          <a:prstGeom prst="roundRect">
            <a:avLst>
              <a:gd name="adj" fmla="val 471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F4D4986-B66C-1835-7B95-F494B697E10B}"/>
              </a:ext>
            </a:extLst>
          </p:cNvPr>
          <p:cNvSpPr/>
          <p:nvPr/>
        </p:nvSpPr>
        <p:spPr>
          <a:xfrm>
            <a:off x="5325390" y="2162044"/>
            <a:ext cx="1129833" cy="1245696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Data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4F6AE-E8B9-2E26-F33A-4A9677B40A73}"/>
              </a:ext>
            </a:extLst>
          </p:cNvPr>
          <p:cNvSpPr txBox="1"/>
          <p:nvPr/>
        </p:nvSpPr>
        <p:spPr>
          <a:xfrm>
            <a:off x="4978429" y="2365627"/>
            <a:ext cx="182375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IP</a:t>
            </a:r>
          </a:p>
          <a:p>
            <a:pPr algn="ctr"/>
            <a:endParaRPr lang="en-US" altLang="ko-KR" sz="1100" b="1" dirty="0"/>
          </a:p>
          <a:p>
            <a:pPr algn="ctr"/>
            <a:r>
              <a:rPr lang="en-US" altLang="ko-KR" sz="1100" b="1" dirty="0"/>
              <a:t>Drive</a:t>
            </a:r>
          </a:p>
          <a:p>
            <a:pPr algn="ctr"/>
            <a:endParaRPr lang="en-US" altLang="ko-KR" sz="1100" b="1" dirty="0"/>
          </a:p>
          <a:p>
            <a:pPr algn="ctr"/>
            <a:r>
              <a:rPr lang="en-US" altLang="ko-KR" sz="1100" b="1" dirty="0"/>
              <a:t>MAC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7C04B-D2C0-0301-52BC-3FD5EE3B86A5}"/>
              </a:ext>
            </a:extLst>
          </p:cNvPr>
          <p:cNvSpPr txBox="1"/>
          <p:nvPr/>
        </p:nvSpPr>
        <p:spPr>
          <a:xfrm>
            <a:off x="8536114" y="2792860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Data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660109D-3903-6CA9-36F2-7255246C899A}"/>
              </a:ext>
            </a:extLst>
          </p:cNvPr>
          <p:cNvSpPr/>
          <p:nvPr/>
        </p:nvSpPr>
        <p:spPr>
          <a:xfrm>
            <a:off x="7567364" y="2232095"/>
            <a:ext cx="1049865" cy="1134036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 IP Data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 Drive Data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 MAC Data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333A6D2-0192-4D8D-0B63-974E08166DB3}"/>
              </a:ext>
            </a:extLst>
          </p:cNvPr>
          <p:cNvSpPr/>
          <p:nvPr/>
        </p:nvSpPr>
        <p:spPr>
          <a:xfrm>
            <a:off x="9762840" y="2375537"/>
            <a:ext cx="1049865" cy="990593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 IP Data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 Drive Data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 MAC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903D3-13F1-3C3B-16AB-23251E0AFFAE}"/>
              </a:ext>
            </a:extLst>
          </p:cNvPr>
          <p:cNvSpPr txBox="1"/>
          <p:nvPr/>
        </p:nvSpPr>
        <p:spPr>
          <a:xfrm>
            <a:off x="8340811" y="170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9487C14-0FFC-C795-10CF-471C048642E9}"/>
              </a:ext>
            </a:extLst>
          </p:cNvPr>
          <p:cNvSpPr/>
          <p:nvPr/>
        </p:nvSpPr>
        <p:spPr>
          <a:xfrm>
            <a:off x="7567364" y="5687062"/>
            <a:ext cx="1049865" cy="493426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 Drive Data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72101E1-B130-62F4-14FC-2BE60722BC91}"/>
              </a:ext>
            </a:extLst>
          </p:cNvPr>
          <p:cNvSpPr/>
          <p:nvPr/>
        </p:nvSpPr>
        <p:spPr>
          <a:xfrm>
            <a:off x="9762840" y="5678605"/>
            <a:ext cx="1049865" cy="453066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EQ Drive Data</a:t>
            </a:r>
          </a:p>
        </p:txBody>
      </p:sp>
    </p:spTree>
    <p:extLst>
      <p:ext uri="{BB962C8B-B14F-4D97-AF65-F5344CB8AC3E}">
        <p14:creationId xmlns:p14="http://schemas.microsoft.com/office/powerpoint/2010/main" val="126252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6BEF61-8D96-E230-BE32-28A3DD538188}"/>
              </a:ext>
            </a:extLst>
          </p:cNvPr>
          <p:cNvGrpSpPr/>
          <p:nvPr/>
        </p:nvGrpSpPr>
        <p:grpSpPr>
          <a:xfrm>
            <a:off x="3202744" y="3281953"/>
            <a:ext cx="2480879" cy="1293636"/>
            <a:chOff x="2628953" y="2787579"/>
            <a:chExt cx="2480879" cy="1293636"/>
          </a:xfrm>
        </p:grpSpPr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774B9B8-0A6B-D5F7-EBC6-8B5F7037A8B4}"/>
                </a:ext>
              </a:extLst>
            </p:cNvPr>
            <p:cNvSpPr/>
            <p:nvPr/>
          </p:nvSpPr>
          <p:spPr>
            <a:xfrm>
              <a:off x="2628953" y="2787579"/>
              <a:ext cx="2480879" cy="1293636"/>
            </a:xfrm>
            <a:prstGeom prst="roundRect">
              <a:avLst>
                <a:gd name="adj" fmla="val 471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Windows</a:t>
              </a: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81B374EF-BD13-BBDA-3AFD-83C4C3CFE0BB}"/>
                </a:ext>
              </a:extLst>
            </p:cNvPr>
            <p:cNvSpPr/>
            <p:nvPr/>
          </p:nvSpPr>
          <p:spPr>
            <a:xfrm>
              <a:off x="4050756" y="3082476"/>
              <a:ext cx="977823" cy="872065"/>
            </a:xfrm>
            <a:prstGeom prst="roundRect">
              <a:avLst>
                <a:gd name="adj" fmla="val 471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O.I</a:t>
              </a: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36BB9D15-212E-C39B-6E15-52B3A1B9E30B}"/>
                </a:ext>
              </a:extLst>
            </p:cNvPr>
            <p:cNvSpPr/>
            <p:nvPr/>
          </p:nvSpPr>
          <p:spPr>
            <a:xfrm>
              <a:off x="2693198" y="3073704"/>
              <a:ext cx="1184740" cy="880837"/>
            </a:xfrm>
            <a:prstGeom prst="roundRect">
              <a:avLst>
                <a:gd name="adj" fmla="val 4715"/>
              </a:avLst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C:\Eagle_Program</a:t>
              </a: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B5C535D1-0564-46E9-1FC1-12CCE1E728D0}"/>
                </a:ext>
              </a:extLst>
            </p:cNvPr>
            <p:cNvSpPr/>
            <p:nvPr/>
          </p:nvSpPr>
          <p:spPr>
            <a:xfrm>
              <a:off x="2870158" y="3352823"/>
              <a:ext cx="830819" cy="498321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NI PGM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(FT1 or FT3)</a:t>
              </a: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CA910FE2-D01B-949F-9243-28FF22C150EE}"/>
                </a:ext>
              </a:extLst>
            </p:cNvPr>
            <p:cNvSpPr/>
            <p:nvPr/>
          </p:nvSpPr>
          <p:spPr>
            <a:xfrm>
              <a:off x="4116084" y="3352823"/>
              <a:ext cx="847165" cy="498321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Get Program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Button</a:t>
              </a: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6283BF2-3CE6-D32E-1F71-2D0B2F3037C6}"/>
              </a:ext>
            </a:extLst>
          </p:cNvPr>
          <p:cNvSpPr/>
          <p:nvPr/>
        </p:nvSpPr>
        <p:spPr>
          <a:xfrm>
            <a:off x="1291437" y="1071397"/>
            <a:ext cx="925039" cy="3504192"/>
          </a:xfrm>
          <a:prstGeom prst="roundRect">
            <a:avLst>
              <a:gd name="adj" fmla="val 471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9F28BFA-D267-2462-E6FC-B1605F7F2B34}"/>
              </a:ext>
            </a:extLst>
          </p:cNvPr>
          <p:cNvSpPr/>
          <p:nvPr/>
        </p:nvSpPr>
        <p:spPr>
          <a:xfrm>
            <a:off x="1376977" y="3767645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(FT1)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EA3210A-A055-4244-035A-9DE833E01791}"/>
              </a:ext>
            </a:extLst>
          </p:cNvPr>
          <p:cNvSpPr/>
          <p:nvPr/>
        </p:nvSpPr>
        <p:spPr>
          <a:xfrm>
            <a:off x="1382701" y="3095324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(FT3)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1512DC5-7094-98CD-BBC7-AC198ACDA672}"/>
              </a:ext>
            </a:extLst>
          </p:cNvPr>
          <p:cNvSpPr/>
          <p:nvPr/>
        </p:nvSpPr>
        <p:spPr>
          <a:xfrm>
            <a:off x="1379339" y="2423002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Integration Folder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22EA340-B5DC-3910-57E5-72AC3A2C176C}"/>
              </a:ext>
            </a:extLst>
          </p:cNvPr>
          <p:cNvSpPr/>
          <p:nvPr/>
        </p:nvSpPr>
        <p:spPr>
          <a:xfrm>
            <a:off x="1376977" y="1754753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RPM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885A07C-EB62-7EB0-1798-A0B2013BA01D}"/>
              </a:ext>
            </a:extLst>
          </p:cNvPr>
          <p:cNvSpPr/>
          <p:nvPr/>
        </p:nvSpPr>
        <p:spPr>
          <a:xfrm>
            <a:off x="3202743" y="1052294"/>
            <a:ext cx="2480879" cy="1685837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Mac mini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8AAC8E9-5E21-0E6D-8B09-FC396E721781}"/>
              </a:ext>
            </a:extLst>
          </p:cNvPr>
          <p:cNvSpPr/>
          <p:nvPr/>
        </p:nvSpPr>
        <p:spPr>
          <a:xfrm>
            <a:off x="3266989" y="1364895"/>
            <a:ext cx="2335381" cy="1278039"/>
          </a:xfrm>
          <a:prstGeom prst="roundRect">
            <a:avLst>
              <a:gd name="adj" fmla="val 4715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\Users\cm\</a:t>
            </a:r>
            <a:r>
              <a:rPr lang="en-US" altLang="ko-KR" sz="1000" b="1" u="sng" dirty="0">
                <a:solidFill>
                  <a:srgbClr val="0000FF"/>
                </a:solidFill>
              </a:rPr>
              <a:t>Desktop\JD</a:t>
            </a:r>
          </a:p>
        </p:txBody>
      </p:sp>
      <p:cxnSp>
        <p:nvCxnSpPr>
          <p:cNvPr id="19" name="꺾인 연결선 42">
            <a:extLst>
              <a:ext uri="{FF2B5EF4-FFF2-40B4-BE49-F238E27FC236}">
                <a16:creationId xmlns:a16="http://schemas.microsoft.com/office/drawing/2014/main" id="{75A643F0-9E75-DACD-90CC-608A3543C52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2137991" y="3344485"/>
            <a:ext cx="1128998" cy="66401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52">
            <a:extLst>
              <a:ext uri="{FF2B5EF4-FFF2-40B4-BE49-F238E27FC236}">
                <a16:creationId xmlns:a16="http://schemas.microsoft.com/office/drawing/2014/main" id="{CA85C62B-78E9-8A63-CE88-EE896A80C34A}"/>
              </a:ext>
            </a:extLst>
          </p:cNvPr>
          <p:cNvCxnSpPr>
            <a:cxnSpLocks/>
          </p:cNvCxnSpPr>
          <p:nvPr/>
        </p:nvCxnSpPr>
        <p:spPr>
          <a:xfrm flipV="1">
            <a:off x="2134920" y="2001296"/>
            <a:ext cx="1132360" cy="668248"/>
          </a:xfrm>
          <a:prstGeom prst="bentConnector3">
            <a:avLst>
              <a:gd name="adj1" fmla="val 50000"/>
            </a:avLst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C0E41-2C90-D623-1183-68B3F324B565}"/>
              </a:ext>
            </a:extLst>
          </p:cNvPr>
          <p:cNvGrpSpPr/>
          <p:nvPr/>
        </p:nvGrpSpPr>
        <p:grpSpPr>
          <a:xfrm>
            <a:off x="3327380" y="1658393"/>
            <a:ext cx="2223876" cy="880837"/>
            <a:chOff x="5176949" y="1853909"/>
            <a:chExt cx="2223876" cy="880837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B89C94C5-A6C2-2195-A347-5F1E103DF268}"/>
                </a:ext>
              </a:extLst>
            </p:cNvPr>
            <p:cNvSpPr/>
            <p:nvPr/>
          </p:nvSpPr>
          <p:spPr>
            <a:xfrm>
              <a:off x="5176949" y="1853909"/>
              <a:ext cx="1319101" cy="880837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 Folder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9261BF91-1F72-77A2-6B6E-867B38126A1A}"/>
                </a:ext>
              </a:extLst>
            </p:cNvPr>
            <p:cNvSpPr/>
            <p:nvPr/>
          </p:nvSpPr>
          <p:spPr>
            <a:xfrm>
              <a:off x="5236580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FT1.xml</a:t>
              </a: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602A32C6-2BC0-4F67-0609-05D675E9C61B}"/>
                </a:ext>
              </a:extLst>
            </p:cNvPr>
            <p:cNvSpPr/>
            <p:nvPr/>
          </p:nvSpPr>
          <p:spPr>
            <a:xfrm>
              <a:off x="6645535" y="1853909"/>
              <a:ext cx="755290" cy="498321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RPM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987F87A-6D41-A385-C78E-81B8D9F03CDD}"/>
                </a:ext>
              </a:extLst>
            </p:cNvPr>
            <p:cNvSpPr/>
            <p:nvPr/>
          </p:nvSpPr>
          <p:spPr>
            <a:xfrm>
              <a:off x="5333853" y="2103069"/>
              <a:ext cx="1005291" cy="281288"/>
            </a:xfrm>
            <a:prstGeom prst="roundRect">
              <a:avLst>
                <a:gd name="adj" fmla="val 4715"/>
              </a:avLst>
            </a:prstGeom>
            <a:solidFill>
              <a:srgbClr val="CC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Integration.pyc</a:t>
              </a: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DBEDD465-7A1D-C440-02F1-2C8568E8454E}"/>
                </a:ext>
              </a:extLst>
            </p:cNvPr>
            <p:cNvSpPr/>
            <p:nvPr/>
          </p:nvSpPr>
          <p:spPr>
            <a:xfrm>
              <a:off x="5866662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FT3.xml</a:t>
              </a:r>
            </a:p>
          </p:txBody>
        </p:sp>
      </p:grpSp>
      <p:cxnSp>
        <p:nvCxnSpPr>
          <p:cNvPr id="22" name="직선 연결선 114">
            <a:extLst>
              <a:ext uri="{FF2B5EF4-FFF2-40B4-BE49-F238E27FC236}">
                <a16:creationId xmlns:a16="http://schemas.microsoft.com/office/drawing/2014/main" id="{27607DB8-4A12-BD43-BEC7-F5FCA0FF3D2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132267" y="2003914"/>
            <a:ext cx="1134722" cy="1"/>
          </a:xfrm>
          <a:prstGeom prst="line">
            <a:avLst/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15">
            <a:extLst>
              <a:ext uri="{FF2B5EF4-FFF2-40B4-BE49-F238E27FC236}">
                <a16:creationId xmlns:a16="http://schemas.microsoft.com/office/drawing/2014/main" id="{A512C84E-E39C-38BF-098A-242C1294CB84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V="1">
            <a:off x="2132267" y="4008497"/>
            <a:ext cx="1134722" cy="8309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9CC5B0E-D1D0-20E0-D155-5E2D51231EA9}"/>
              </a:ext>
            </a:extLst>
          </p:cNvPr>
          <p:cNvSpPr/>
          <p:nvPr/>
        </p:nvSpPr>
        <p:spPr>
          <a:xfrm>
            <a:off x="2254988" y="2250093"/>
            <a:ext cx="369188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rgbClr val="996633"/>
                </a:solidFill>
              </a:rPr>
              <a:t>②</a:t>
            </a:r>
            <a:endParaRPr lang="en-US" altLang="ko-KR" sz="1400" b="1" dirty="0">
              <a:solidFill>
                <a:srgbClr val="996633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404EC73-6815-76D1-E684-EE46FFB89BA7}"/>
              </a:ext>
            </a:extLst>
          </p:cNvPr>
          <p:cNvSpPr/>
          <p:nvPr/>
        </p:nvSpPr>
        <p:spPr>
          <a:xfrm>
            <a:off x="2249140" y="3560257"/>
            <a:ext cx="369188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0D660C1-1E11-C18D-07D5-D1C699A291B9}"/>
              </a:ext>
            </a:extLst>
          </p:cNvPr>
          <p:cNvSpPr/>
          <p:nvPr/>
        </p:nvSpPr>
        <p:spPr>
          <a:xfrm>
            <a:off x="4598597" y="3612959"/>
            <a:ext cx="335625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①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B193330-971A-8AE4-352F-D881413968C1}"/>
              </a:ext>
            </a:extLst>
          </p:cNvPr>
          <p:cNvSpPr/>
          <p:nvPr/>
        </p:nvSpPr>
        <p:spPr>
          <a:xfrm>
            <a:off x="4737715" y="1646012"/>
            <a:ext cx="335625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③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37205F-0052-5601-9292-1AC624359C4A}"/>
              </a:ext>
            </a:extLst>
          </p:cNvPr>
          <p:cNvSpPr txBox="1"/>
          <p:nvPr/>
        </p:nvSpPr>
        <p:spPr>
          <a:xfrm>
            <a:off x="6012277" y="194234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en-US" altLang="ko-KR" dirty="0"/>
              <a:t>Txt file</a:t>
            </a:r>
            <a:r>
              <a:rPr kumimoji="1" lang="ko-KR" altLang="en-US" dirty="0"/>
              <a:t>을 각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에 전송</a:t>
            </a:r>
            <a:endParaRPr kumimoji="1" lang="en-US" altLang="ko-KR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5328F3F-5B38-7BA7-124C-2954F18AD7EF}"/>
              </a:ext>
            </a:extLst>
          </p:cNvPr>
          <p:cNvGrpSpPr/>
          <p:nvPr/>
        </p:nvGrpSpPr>
        <p:grpSpPr>
          <a:xfrm>
            <a:off x="6205309" y="2247877"/>
            <a:ext cx="5834291" cy="3592458"/>
            <a:chOff x="6205309" y="2247877"/>
            <a:chExt cx="5834291" cy="3592458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4201C904-D639-CB40-9836-35F38E2FDD3B}"/>
                </a:ext>
              </a:extLst>
            </p:cNvPr>
            <p:cNvSpPr/>
            <p:nvPr/>
          </p:nvSpPr>
          <p:spPr>
            <a:xfrm>
              <a:off x="6205309" y="4705102"/>
              <a:ext cx="5832764" cy="1135233"/>
            </a:xfrm>
            <a:prstGeom prst="roundRect">
              <a:avLst>
                <a:gd name="adj" fmla="val 118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Col="0" rtlCol="0" anchor="ctr" anchorCtr="0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   </a:t>
              </a:r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Mac Erasing crontab sequence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" altLang="ko-KR" sz="1200" b="1" dirty="0">
                  <a:solidFill>
                    <a:schemeClr val="tx1"/>
                  </a:solidFill>
                </a:rPr>
                <a:t>Disconnect all MAC drives connected to the PC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Run the Perl file on the ‘window’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Sent to a particular path in the MAC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(#1~16)</a:t>
              </a:r>
              <a:endParaRPr lang="en" altLang="ko-KR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D6D02F0-ECD4-28CB-DE45-68E5C0773740}"/>
                </a:ext>
              </a:extLst>
            </p:cNvPr>
            <p:cNvGrpSpPr/>
            <p:nvPr/>
          </p:nvGrpSpPr>
          <p:grpSpPr>
            <a:xfrm>
              <a:off x="6206836" y="2247877"/>
              <a:ext cx="5832764" cy="2327712"/>
              <a:chOff x="6206836" y="2247877"/>
              <a:chExt cx="5832764" cy="232771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990F27E-6D0F-E080-5177-F1936A18B9AF}"/>
                  </a:ext>
                </a:extLst>
              </p:cNvPr>
              <p:cNvSpPr/>
              <p:nvPr/>
            </p:nvSpPr>
            <p:spPr>
              <a:xfrm>
                <a:off x="6206836" y="2247877"/>
                <a:ext cx="5832764" cy="232771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en-US" altLang="ko-KR" sz="1400" b="1" dirty="0">
                    <a:solidFill>
                      <a:schemeClr val="tx1"/>
                    </a:solidFill>
                  </a:rPr>
                  <a:t>Mac Erasing crontab</a:t>
                </a:r>
                <a:endParaRPr kumimoji="1"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985DC3F8-D8F8-4D91-1971-3B6BCCDA35C7}"/>
                  </a:ext>
                </a:extLst>
              </p:cNvPr>
              <p:cNvSpPr/>
              <p:nvPr/>
            </p:nvSpPr>
            <p:spPr>
              <a:xfrm>
                <a:off x="6380193" y="2723828"/>
                <a:ext cx="2463284" cy="1621690"/>
              </a:xfrm>
              <a:prstGeom prst="roundRect">
                <a:avLst>
                  <a:gd name="adj" fmla="val 8782"/>
                </a:avLst>
              </a:prstGeom>
              <a:solidFill>
                <a:srgbClr val="BC8BDE"/>
              </a:solidFill>
              <a:ln>
                <a:solidFill>
                  <a:schemeClr val="accent1">
                    <a:shade val="1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en-US" altLang="ko-KR" sz="1200" b="1" dirty="0">
                    <a:solidFill>
                      <a:sysClr val="windowText" lastClr="000000"/>
                    </a:solidFill>
                  </a:rPr>
                  <a:t>Windows</a:t>
                </a:r>
                <a:endParaRPr kumimoji="1" lang="ko-KR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C68BF0CF-7410-84C6-AC4F-5289AFECF561}"/>
                  </a:ext>
                </a:extLst>
              </p:cNvPr>
              <p:cNvSpPr/>
              <p:nvPr/>
            </p:nvSpPr>
            <p:spPr>
              <a:xfrm>
                <a:off x="9366691" y="2723828"/>
                <a:ext cx="2463284" cy="1621690"/>
              </a:xfrm>
              <a:prstGeom prst="roundRect">
                <a:avLst>
                  <a:gd name="adj" fmla="val 878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en-US" altLang="ko-KR" sz="1200" b="1" dirty="0">
                    <a:solidFill>
                      <a:sysClr val="windowText" lastClr="000000"/>
                    </a:solidFill>
                  </a:rPr>
                  <a:t>Mac mini </a:t>
                </a:r>
                <a:r>
                  <a:rPr kumimoji="1" lang="en-US" altLang="ko-KR" sz="1200" b="1" dirty="0">
                    <a:solidFill>
                      <a:srgbClr val="FF0000"/>
                    </a:solidFill>
                  </a:rPr>
                  <a:t>(#1~16)</a:t>
                </a:r>
                <a:endParaRPr kumimoji="1" lang="ko-KR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모서리가 둥근 직사각형 59">
                <a:extLst>
                  <a:ext uri="{FF2B5EF4-FFF2-40B4-BE49-F238E27FC236}">
                    <a16:creationId xmlns:a16="http://schemas.microsoft.com/office/drawing/2014/main" id="{C1FFAE4E-7FF7-C19C-D1FC-3833BF391C8B}"/>
                  </a:ext>
                </a:extLst>
              </p:cNvPr>
              <p:cNvSpPr/>
              <p:nvPr/>
            </p:nvSpPr>
            <p:spPr>
              <a:xfrm>
                <a:off x="9436836" y="3055548"/>
                <a:ext cx="2322994" cy="1210418"/>
              </a:xfrm>
              <a:prstGeom prst="roundRect">
                <a:avLst>
                  <a:gd name="adj" fmla="val 471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\Users\cm\Desktop\</a:t>
                </a:r>
                <a:r>
                  <a:rPr lang="en-US" altLang="ko-KR" sz="1000" b="1" u="sng" dirty="0">
                    <a:solidFill>
                      <a:srgbClr val="0000FF"/>
                    </a:solidFill>
                  </a:rPr>
                  <a:t>JD</a:t>
                </a:r>
              </a:p>
            </p:txBody>
          </p:sp>
          <p:sp>
            <p:nvSpPr>
              <p:cNvPr id="50" name="모서리가 둥근 직사각형 49">
                <a:extLst>
                  <a:ext uri="{FF2B5EF4-FFF2-40B4-BE49-F238E27FC236}">
                    <a16:creationId xmlns:a16="http://schemas.microsoft.com/office/drawing/2014/main" id="{8FDCACF2-F21A-9A3F-825A-F551E6627199}"/>
                  </a:ext>
                </a:extLst>
              </p:cNvPr>
              <p:cNvSpPr/>
              <p:nvPr/>
            </p:nvSpPr>
            <p:spPr>
              <a:xfrm>
                <a:off x="9846570" y="3289256"/>
                <a:ext cx="1569955" cy="921482"/>
              </a:xfrm>
              <a:prstGeom prst="roundRect">
                <a:avLst>
                  <a:gd name="adj" fmla="val 8782"/>
                </a:avLst>
              </a:prstGeom>
              <a:solidFill>
                <a:schemeClr val="bg2"/>
              </a:solidFill>
              <a:ln>
                <a:solidFill>
                  <a:schemeClr val="accent1">
                    <a:shade val="1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en-US" altLang="ko-KR" sz="1050" b="1" dirty="0">
                    <a:solidFill>
                      <a:sysClr val="windowText" lastClr="000000"/>
                    </a:solidFill>
                  </a:rPr>
                  <a:t>Script.sh</a:t>
                </a:r>
                <a:endParaRPr kumimoji="1"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모서리가 둥근 직사각형 60">
                <a:extLst>
                  <a:ext uri="{FF2B5EF4-FFF2-40B4-BE49-F238E27FC236}">
                    <a16:creationId xmlns:a16="http://schemas.microsoft.com/office/drawing/2014/main" id="{7B7E8E83-C9D7-A504-786C-C4DE02FEA618}"/>
                  </a:ext>
                </a:extLst>
              </p:cNvPr>
              <p:cNvSpPr/>
              <p:nvPr/>
            </p:nvSpPr>
            <p:spPr>
              <a:xfrm>
                <a:off x="6450338" y="3033942"/>
                <a:ext cx="2322994" cy="1210418"/>
              </a:xfrm>
              <a:prstGeom prst="roundRect">
                <a:avLst>
                  <a:gd name="adj" fmla="val 471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Perl</a:t>
                </a:r>
                <a:endParaRPr lang="en-US" altLang="ko-KR" sz="1000" b="1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ko-KR" sz="1000" b="1" u="sn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1" name="모서리가 둥근 직사각형 50">
                <a:extLst>
                  <a:ext uri="{FF2B5EF4-FFF2-40B4-BE49-F238E27FC236}">
                    <a16:creationId xmlns:a16="http://schemas.microsoft.com/office/drawing/2014/main" id="{8A9D049B-A94E-2121-065F-6ACADE255000}"/>
                  </a:ext>
                </a:extLst>
              </p:cNvPr>
              <p:cNvSpPr/>
              <p:nvPr/>
            </p:nvSpPr>
            <p:spPr>
              <a:xfrm>
                <a:off x="6826857" y="3281953"/>
                <a:ext cx="1569955" cy="921482"/>
              </a:xfrm>
              <a:prstGeom prst="roundRect">
                <a:avLst>
                  <a:gd name="adj" fmla="val 8782"/>
                </a:avLst>
              </a:prstGeom>
              <a:solidFill>
                <a:schemeClr val="bg2"/>
              </a:solidFill>
              <a:ln>
                <a:solidFill>
                  <a:schemeClr val="accent1">
                    <a:shade val="1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en-US" altLang="ko-KR" sz="1050" b="1" dirty="0">
                    <a:solidFill>
                      <a:sysClr val="windowText" lastClr="000000"/>
                    </a:solidFill>
                  </a:rPr>
                  <a:t>Script.sh</a:t>
                </a:r>
                <a:endParaRPr kumimoji="1"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13E9D1AA-345C-D019-AB6D-57D1DF297454}"/>
                  </a:ext>
                </a:extLst>
              </p:cNvPr>
              <p:cNvCxnSpPr>
                <a:stCxn id="51" idx="3"/>
                <a:endCxn id="50" idx="1"/>
              </p:cNvCxnSpPr>
              <p:nvPr/>
            </p:nvCxnSpPr>
            <p:spPr>
              <a:xfrm>
                <a:off x="8396812" y="3742694"/>
                <a:ext cx="1449758" cy="7303"/>
              </a:xfrm>
              <a:prstGeom prst="straightConnector1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자유형 95">
            <a:extLst>
              <a:ext uri="{FF2B5EF4-FFF2-40B4-BE49-F238E27FC236}">
                <a16:creationId xmlns:a16="http://schemas.microsoft.com/office/drawing/2014/main" id="{3815D296-909C-8A1C-348B-BED07D4E0116}"/>
              </a:ext>
            </a:extLst>
          </p:cNvPr>
          <p:cNvSpPr/>
          <p:nvPr/>
        </p:nvSpPr>
        <p:spPr>
          <a:xfrm rot="4710719">
            <a:off x="10354549" y="3556806"/>
            <a:ext cx="553332" cy="566849"/>
          </a:xfrm>
          <a:custGeom>
            <a:avLst/>
            <a:gdLst>
              <a:gd name="connsiteX0" fmla="*/ 432209 w 1150396"/>
              <a:gd name="connsiteY0" fmla="*/ 1123411 h 1176479"/>
              <a:gd name="connsiteX1" fmla="*/ 24279 w 1150396"/>
              <a:gd name="connsiteY1" fmla="*/ 746552 h 1176479"/>
              <a:gd name="connsiteX2" fmla="*/ 155937 w 1150396"/>
              <a:gd name="connsiteY2" fmla="*/ 206094 h 1176479"/>
              <a:gd name="connsiteX3" fmla="*/ 130967 w 1150396"/>
              <a:gd name="connsiteY3" fmla="*/ 155566 h 1176479"/>
              <a:gd name="connsiteX4" fmla="*/ 206029 w 1150396"/>
              <a:gd name="connsiteY4" fmla="*/ 170886 h 1176479"/>
              <a:gd name="connsiteX5" fmla="*/ 196526 w 1150396"/>
              <a:gd name="connsiteY5" fmla="*/ 179455 h 1176479"/>
              <a:gd name="connsiteX6" fmla="*/ 196527 w 1150396"/>
              <a:gd name="connsiteY6" fmla="*/ 179456 h 1176479"/>
              <a:gd name="connsiteX7" fmla="*/ 206030 w 1150396"/>
              <a:gd name="connsiteY7" fmla="*/ 170887 h 1176479"/>
              <a:gd name="connsiteX8" fmla="*/ 312687 w 1150396"/>
              <a:gd name="connsiteY8" fmla="*/ 192657 h 1176479"/>
              <a:gd name="connsiteX9" fmla="*/ 293001 w 1150396"/>
              <a:gd name="connsiteY9" fmla="*/ 271386 h 1176479"/>
              <a:gd name="connsiteX10" fmla="*/ 293000 w 1150396"/>
              <a:gd name="connsiteY10" fmla="*/ 271385 h 1176479"/>
              <a:gd name="connsiteX11" fmla="*/ 293000 w 1150396"/>
              <a:gd name="connsiteY11" fmla="*/ 271385 h 1176479"/>
              <a:gd name="connsiteX12" fmla="*/ 232505 w 1150396"/>
              <a:gd name="connsiteY12" fmla="*/ 213740 h 1176479"/>
              <a:gd name="connsiteX13" fmla="*/ 293000 w 1150396"/>
              <a:gd name="connsiteY13" fmla="*/ 271385 h 1176479"/>
              <a:gd name="connsiteX14" fmla="*/ 257792 w 1150396"/>
              <a:gd name="connsiteY14" fmla="*/ 412194 h 1176479"/>
              <a:gd name="connsiteX15" fmla="*/ 234069 w 1150396"/>
              <a:gd name="connsiteY15" fmla="*/ 364188 h 1176479"/>
              <a:gd name="connsiteX16" fmla="*/ 188122 w 1150396"/>
              <a:gd name="connsiteY16" fmla="*/ 721513 h 1176479"/>
              <a:gd name="connsiteX17" fmla="*/ 457352 w 1150396"/>
              <a:gd name="connsiteY17" fmla="*/ 961884 h 1176479"/>
              <a:gd name="connsiteX18" fmla="*/ 450250 w 1150396"/>
              <a:gd name="connsiteY18" fmla="*/ 1007510 h 1176479"/>
              <a:gd name="connsiteX19" fmla="*/ 412559 w 1150396"/>
              <a:gd name="connsiteY19" fmla="*/ 1022905 h 1176479"/>
              <a:gd name="connsiteX20" fmla="*/ 440141 w 1150396"/>
              <a:gd name="connsiteY20" fmla="*/ 1072449 h 1176479"/>
              <a:gd name="connsiteX21" fmla="*/ 1051010 w 1150396"/>
              <a:gd name="connsiteY21" fmla="*/ 465355 h 1176479"/>
              <a:gd name="connsiteX22" fmla="*/ 1044896 w 1150396"/>
              <a:gd name="connsiteY22" fmla="*/ 467294 h 1176479"/>
              <a:gd name="connsiteX23" fmla="*/ 857787 w 1150396"/>
              <a:gd name="connsiteY23" fmla="*/ 346463 h 1176479"/>
              <a:gd name="connsiteX24" fmla="*/ 913968 w 1150396"/>
              <a:gd name="connsiteY24" fmla="*/ 339267 h 1176479"/>
              <a:gd name="connsiteX25" fmla="*/ 641573 w 1150396"/>
              <a:gd name="connsiteY25" fmla="*/ 170403 h 1176479"/>
              <a:gd name="connsiteX26" fmla="*/ 340026 w 1150396"/>
              <a:gd name="connsiteY26" fmla="*/ 276822 h 1176479"/>
              <a:gd name="connsiteX27" fmla="*/ 314636 w 1150396"/>
              <a:gd name="connsiteY27" fmla="*/ 252629 h 1176479"/>
              <a:gd name="connsiteX28" fmla="*/ 334322 w 1150396"/>
              <a:gd name="connsiteY28" fmla="*/ 173900 h 1176479"/>
              <a:gd name="connsiteX29" fmla="*/ 227665 w 1150396"/>
              <a:gd name="connsiteY29" fmla="*/ 152130 h 1176479"/>
              <a:gd name="connsiteX30" fmla="*/ 266942 w 1150396"/>
              <a:gd name="connsiteY30" fmla="*/ 116714 h 1176479"/>
              <a:gd name="connsiteX31" fmla="*/ 695467 w 1150396"/>
              <a:gd name="connsiteY31" fmla="*/ 8099 h 1176479"/>
              <a:gd name="connsiteX32" fmla="*/ 1091907 w 1150396"/>
              <a:gd name="connsiteY32" fmla="*/ 316481 h 1176479"/>
              <a:gd name="connsiteX33" fmla="*/ 1150396 w 1150396"/>
              <a:gd name="connsiteY33" fmla="*/ 308991 h 1176479"/>
              <a:gd name="connsiteX34" fmla="*/ 946721 w 1150396"/>
              <a:gd name="connsiteY34" fmla="*/ 644617 h 1176479"/>
              <a:gd name="connsiteX35" fmla="*/ 943260 w 1150396"/>
              <a:gd name="connsiteY35" fmla="*/ 642382 h 1176479"/>
              <a:gd name="connsiteX36" fmla="*/ 949374 w 1150396"/>
              <a:gd name="connsiteY36" fmla="*/ 640443 h 1176479"/>
              <a:gd name="connsiteX37" fmla="*/ 993208 w 1150396"/>
              <a:gd name="connsiteY37" fmla="*/ 933132 h 1176479"/>
              <a:gd name="connsiteX38" fmla="*/ 531833 w 1150396"/>
              <a:gd name="connsiteY38" fmla="*/ 1131202 h 1176479"/>
              <a:gd name="connsiteX39" fmla="*/ 508465 w 1150396"/>
              <a:gd name="connsiteY39" fmla="*/ 1176479 h 1176479"/>
              <a:gd name="connsiteX40" fmla="*/ 450491 w 1150396"/>
              <a:gd name="connsiteY40" fmla="*/ 1072342 h 1176479"/>
              <a:gd name="connsiteX41" fmla="*/ 422908 w 1150396"/>
              <a:gd name="connsiteY41" fmla="*/ 1022798 h 1176479"/>
              <a:gd name="connsiteX42" fmla="*/ 460600 w 1150396"/>
              <a:gd name="connsiteY42" fmla="*/ 1007402 h 1176479"/>
              <a:gd name="connsiteX43" fmla="*/ 631831 w 1150396"/>
              <a:gd name="connsiteY43" fmla="*/ 937460 h 1176479"/>
              <a:gd name="connsiteX44" fmla="*/ 610281 w 1150396"/>
              <a:gd name="connsiteY44" fmla="*/ 979214 h 1176479"/>
              <a:gd name="connsiteX45" fmla="*/ 891925 w 1150396"/>
              <a:gd name="connsiteY45" fmla="*/ 814217 h 1176479"/>
              <a:gd name="connsiteX46" fmla="*/ 978070 w 1150396"/>
              <a:gd name="connsiteY46" fmla="*/ 503560 h 1176479"/>
              <a:gd name="connsiteX47" fmla="*/ 1033610 w 1150396"/>
              <a:gd name="connsiteY47" fmla="*/ 485943 h 1176479"/>
              <a:gd name="connsiteX48" fmla="*/ 1037070 w 1150396"/>
              <a:gd name="connsiteY48" fmla="*/ 488178 h 1176479"/>
              <a:gd name="connsiteX49" fmla="*/ 1039724 w 1150396"/>
              <a:gd name="connsiteY49" fmla="*/ 484004 h 1176479"/>
              <a:gd name="connsiteX50" fmla="*/ 1125407 w 1150396"/>
              <a:gd name="connsiteY50" fmla="*/ 456824 h 1176479"/>
              <a:gd name="connsiteX51" fmla="*/ 993208 w 1150396"/>
              <a:gd name="connsiteY51" fmla="*/ 933132 h 117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50396" h="1176479">
                <a:moveTo>
                  <a:pt x="432209" y="1123411"/>
                </a:moveTo>
                <a:cubicBezTo>
                  <a:pt x="240875" y="1085673"/>
                  <a:pt x="83133" y="939944"/>
                  <a:pt x="24279" y="746552"/>
                </a:cubicBezTo>
                <a:cubicBezTo>
                  <a:pt x="-34914" y="552042"/>
                  <a:pt x="16079" y="342717"/>
                  <a:pt x="155937" y="206094"/>
                </a:cubicBezTo>
                <a:lnTo>
                  <a:pt x="130967" y="155566"/>
                </a:lnTo>
                <a:lnTo>
                  <a:pt x="206029" y="170886"/>
                </a:lnTo>
                <a:lnTo>
                  <a:pt x="196526" y="179455"/>
                </a:lnTo>
                <a:lnTo>
                  <a:pt x="196527" y="179456"/>
                </a:lnTo>
                <a:lnTo>
                  <a:pt x="206030" y="170887"/>
                </a:lnTo>
                <a:lnTo>
                  <a:pt x="312687" y="192657"/>
                </a:lnTo>
                <a:lnTo>
                  <a:pt x="293001" y="271386"/>
                </a:lnTo>
                <a:lnTo>
                  <a:pt x="293000" y="271385"/>
                </a:lnTo>
                <a:lnTo>
                  <a:pt x="293000" y="271385"/>
                </a:lnTo>
                <a:lnTo>
                  <a:pt x="232505" y="213740"/>
                </a:lnTo>
                <a:lnTo>
                  <a:pt x="293000" y="271385"/>
                </a:lnTo>
                <a:lnTo>
                  <a:pt x="257792" y="412194"/>
                </a:lnTo>
                <a:lnTo>
                  <a:pt x="234069" y="364188"/>
                </a:lnTo>
                <a:cubicBezTo>
                  <a:pt x="160291" y="463973"/>
                  <a:pt x="142871" y="599443"/>
                  <a:pt x="188122" y="721513"/>
                </a:cubicBezTo>
                <a:cubicBezTo>
                  <a:pt x="233623" y="844263"/>
                  <a:pt x="335830" y="935515"/>
                  <a:pt x="457352" y="961884"/>
                </a:cubicBezTo>
                <a:lnTo>
                  <a:pt x="450250" y="1007510"/>
                </a:lnTo>
                <a:lnTo>
                  <a:pt x="412559" y="1022905"/>
                </a:lnTo>
                <a:lnTo>
                  <a:pt x="440141" y="1072449"/>
                </a:lnTo>
                <a:close/>
                <a:moveTo>
                  <a:pt x="1051010" y="465355"/>
                </a:moveTo>
                <a:lnTo>
                  <a:pt x="1044896" y="467294"/>
                </a:lnTo>
                <a:lnTo>
                  <a:pt x="857787" y="346463"/>
                </a:lnTo>
                <a:lnTo>
                  <a:pt x="913968" y="339267"/>
                </a:lnTo>
                <a:cubicBezTo>
                  <a:pt x="854748" y="244700"/>
                  <a:pt x="754158" y="182342"/>
                  <a:pt x="641573" y="170403"/>
                </a:cubicBezTo>
                <a:cubicBezTo>
                  <a:pt x="529701" y="158540"/>
                  <a:pt x="418481" y="197790"/>
                  <a:pt x="340026" y="276822"/>
                </a:cubicBezTo>
                <a:lnTo>
                  <a:pt x="314636" y="252629"/>
                </a:lnTo>
                <a:lnTo>
                  <a:pt x="334322" y="173900"/>
                </a:lnTo>
                <a:lnTo>
                  <a:pt x="227665" y="152130"/>
                </a:lnTo>
                <a:lnTo>
                  <a:pt x="266942" y="116714"/>
                </a:lnTo>
                <a:cubicBezTo>
                  <a:pt x="386285" y="21779"/>
                  <a:pt x="542398" y="-18668"/>
                  <a:pt x="695467" y="8099"/>
                </a:cubicBezTo>
                <a:cubicBezTo>
                  <a:pt x="871659" y="38909"/>
                  <a:pt x="1020494" y="154685"/>
                  <a:pt x="1091907" y="316481"/>
                </a:cubicBezTo>
                <a:lnTo>
                  <a:pt x="1150396" y="308991"/>
                </a:lnTo>
                <a:close/>
                <a:moveTo>
                  <a:pt x="946721" y="644617"/>
                </a:moveTo>
                <a:lnTo>
                  <a:pt x="943260" y="642382"/>
                </a:lnTo>
                <a:lnTo>
                  <a:pt x="949374" y="640443"/>
                </a:lnTo>
                <a:close/>
                <a:moveTo>
                  <a:pt x="993208" y="933132"/>
                </a:moveTo>
                <a:cubicBezTo>
                  <a:pt x="873694" y="1073967"/>
                  <a:pt x="699582" y="1148716"/>
                  <a:pt x="531833" y="1131202"/>
                </a:cubicBezTo>
                <a:lnTo>
                  <a:pt x="508465" y="1176479"/>
                </a:lnTo>
                <a:lnTo>
                  <a:pt x="450491" y="1072342"/>
                </a:lnTo>
                <a:lnTo>
                  <a:pt x="422908" y="1022798"/>
                </a:lnTo>
                <a:lnTo>
                  <a:pt x="460600" y="1007402"/>
                </a:lnTo>
                <a:lnTo>
                  <a:pt x="631831" y="937460"/>
                </a:lnTo>
                <a:lnTo>
                  <a:pt x="610281" y="979214"/>
                </a:lnTo>
                <a:cubicBezTo>
                  <a:pt x="716571" y="969580"/>
                  <a:pt x="820410" y="908748"/>
                  <a:pt x="891925" y="814217"/>
                </a:cubicBezTo>
                <a:cubicBezTo>
                  <a:pt x="961410" y="722370"/>
                  <a:pt x="993001" y="608449"/>
                  <a:pt x="978070" y="503560"/>
                </a:cubicBezTo>
                <a:lnTo>
                  <a:pt x="1033610" y="485943"/>
                </a:lnTo>
                <a:lnTo>
                  <a:pt x="1037070" y="488178"/>
                </a:lnTo>
                <a:lnTo>
                  <a:pt x="1039724" y="484004"/>
                </a:lnTo>
                <a:lnTo>
                  <a:pt x="1125407" y="456824"/>
                </a:lnTo>
                <a:cubicBezTo>
                  <a:pt x="1157127" y="620167"/>
                  <a:pt x="1107715" y="798196"/>
                  <a:pt x="993208" y="9331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12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3AD6-B713-7FA3-0329-15DFAFF5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53BBCEA-25AC-3865-6449-57AA1FC31C6F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algn="l"/>
            <a:r>
              <a:rPr lang="en" altLang="ko-K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Reading_Drive_capacity</a:t>
            </a:r>
            <a:endParaRPr lang="en" altLang="ko-KR" b="1" i="0" u="none" strike="noStrike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5A65636-FAC4-594F-9A09-B8474012C27E}"/>
              </a:ext>
            </a:extLst>
          </p:cNvPr>
          <p:cNvSpPr/>
          <p:nvPr/>
        </p:nvSpPr>
        <p:spPr>
          <a:xfrm>
            <a:off x="4715350" y="3924833"/>
            <a:ext cx="6615567" cy="1486707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Mac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reboot control Sequence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Execute Mac reboot exe file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Entered the information (IP address, Account, Password)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Send command Each Mac via APP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Transferred the Command</a:t>
            </a:r>
            <a:endParaRPr lang="en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272EF7-B491-ED07-A036-A2C7D5018BE8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Mac_reboot_control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BE1AA2C-1BA0-126E-4267-1B73D192C1BC}"/>
              </a:ext>
            </a:extLst>
          </p:cNvPr>
          <p:cNvSpPr/>
          <p:nvPr/>
        </p:nvSpPr>
        <p:spPr>
          <a:xfrm>
            <a:off x="4945628" y="1793722"/>
            <a:ext cx="6155009" cy="1785771"/>
          </a:xfrm>
          <a:prstGeom prst="roundRect">
            <a:avLst>
              <a:gd name="adj" fmla="val 4715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Tester PC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F89C88-8170-5B87-1872-CE6C2CD817EE}"/>
              </a:ext>
            </a:extLst>
          </p:cNvPr>
          <p:cNvCxnSpPr>
            <a:cxnSpLocks/>
          </p:cNvCxnSpPr>
          <p:nvPr/>
        </p:nvCxnSpPr>
        <p:spPr>
          <a:xfrm>
            <a:off x="6603517" y="2686608"/>
            <a:ext cx="695424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E1C3C1-7C94-999A-EE50-9183FEF1E69A}"/>
              </a:ext>
            </a:extLst>
          </p:cNvPr>
          <p:cNvSpPr txBox="1"/>
          <p:nvPr/>
        </p:nvSpPr>
        <p:spPr>
          <a:xfrm>
            <a:off x="2485571" y="2828604"/>
            <a:ext cx="1354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POP </a:t>
            </a:r>
            <a:r>
              <a:rPr lang="en-US" altLang="ko-KR" sz="1200" b="1" dirty="0" err="1">
                <a:solidFill>
                  <a:srgbClr val="FF0000"/>
                </a:solidFill>
              </a:rPr>
              <a:t>UimageP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The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984A9-100A-0594-6D05-AA1F17F9703C}"/>
              </a:ext>
            </a:extLst>
          </p:cNvPr>
          <p:cNvSpPr txBox="1"/>
          <p:nvPr/>
        </p:nvSpPr>
        <p:spPr>
          <a:xfrm>
            <a:off x="2609138" y="4040314"/>
            <a:ext cx="1823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Conditional statements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84735-9B65-8E3C-DA2E-2CE5A2FF11ED}"/>
              </a:ext>
            </a:extLst>
          </p:cNvPr>
          <p:cNvSpPr txBox="1"/>
          <p:nvPr/>
        </p:nvSpPr>
        <p:spPr>
          <a:xfrm>
            <a:off x="6274049" y="2792860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30834A8-F4CF-96C6-3441-EDA2E1B80A8E}"/>
              </a:ext>
            </a:extLst>
          </p:cNvPr>
          <p:cNvSpPr/>
          <p:nvPr/>
        </p:nvSpPr>
        <p:spPr>
          <a:xfrm>
            <a:off x="5325390" y="2162044"/>
            <a:ext cx="1129833" cy="1245696"/>
          </a:xfrm>
          <a:prstGeom prst="roundRect">
            <a:avLst>
              <a:gd name="adj" fmla="val 4715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OS</a:t>
            </a:r>
            <a:endParaRPr lang="en-US" altLang="ko-KR" sz="1100" b="1" dirty="0">
              <a:solidFill>
                <a:srgbClr val="0000FF"/>
              </a:solidFill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153EC66-78D8-DB43-5FC6-C5DF9759CA43}"/>
              </a:ext>
            </a:extLst>
          </p:cNvPr>
          <p:cNvSpPr/>
          <p:nvPr/>
        </p:nvSpPr>
        <p:spPr>
          <a:xfrm>
            <a:off x="7447235" y="2162044"/>
            <a:ext cx="3352570" cy="1245696"/>
          </a:xfrm>
          <a:prstGeom prst="roundRect">
            <a:avLst>
              <a:gd name="adj" fmla="val 471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Network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9E4D61A-62FB-032D-D609-1442C8A3005E}"/>
              </a:ext>
            </a:extLst>
          </p:cNvPr>
          <p:cNvSpPr/>
          <p:nvPr/>
        </p:nvSpPr>
        <p:spPr>
          <a:xfrm>
            <a:off x="7794194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Mac1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46FDEB79-387C-187C-A336-CB5C760ADDDC}"/>
              </a:ext>
            </a:extLst>
          </p:cNvPr>
          <p:cNvSpPr/>
          <p:nvPr/>
        </p:nvSpPr>
        <p:spPr>
          <a:xfrm>
            <a:off x="8483211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Mac2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BA123029-141E-A9AE-8658-C655A0DDFEFA}"/>
              </a:ext>
            </a:extLst>
          </p:cNvPr>
          <p:cNvSpPr/>
          <p:nvPr/>
        </p:nvSpPr>
        <p:spPr>
          <a:xfrm>
            <a:off x="9174353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Mac3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613DE10-5FDF-2116-FB5A-7CAA07CC2039}"/>
              </a:ext>
            </a:extLst>
          </p:cNvPr>
          <p:cNvSpPr/>
          <p:nvPr/>
        </p:nvSpPr>
        <p:spPr>
          <a:xfrm>
            <a:off x="9865495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Mac4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7823F2E-2C29-5013-E7CD-79FB698B3230}"/>
              </a:ext>
            </a:extLst>
          </p:cNvPr>
          <p:cNvSpPr/>
          <p:nvPr/>
        </p:nvSpPr>
        <p:spPr>
          <a:xfrm>
            <a:off x="7794194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AA47F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Mac5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E0A54C3A-36B4-BBEC-4452-B93CF852A0AF}"/>
              </a:ext>
            </a:extLst>
          </p:cNvPr>
          <p:cNvSpPr/>
          <p:nvPr/>
        </p:nvSpPr>
        <p:spPr>
          <a:xfrm>
            <a:off x="8483211" y="2914344"/>
            <a:ext cx="549567" cy="368718"/>
          </a:xfrm>
          <a:prstGeom prst="roundRect">
            <a:avLst>
              <a:gd name="adj" fmla="val 4715"/>
            </a:avLst>
          </a:prstGeom>
          <a:solidFill>
            <a:schemeClr val="accent1">
              <a:alpha val="99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Mac6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B2D97424-A0E4-1DA1-CE1D-AA2E56588FDF}"/>
              </a:ext>
            </a:extLst>
          </p:cNvPr>
          <p:cNvSpPr/>
          <p:nvPr/>
        </p:nvSpPr>
        <p:spPr>
          <a:xfrm>
            <a:off x="9174353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E49CB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Mac7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B3E2DB4-34E4-84A8-8256-78E42029C28F}"/>
              </a:ext>
            </a:extLst>
          </p:cNvPr>
          <p:cNvSpPr/>
          <p:nvPr/>
        </p:nvSpPr>
        <p:spPr>
          <a:xfrm>
            <a:off x="9865495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CC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Mac8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5B028521-D064-6543-B6E1-7915E4A0D85D}"/>
              </a:ext>
            </a:extLst>
          </p:cNvPr>
          <p:cNvSpPr/>
          <p:nvPr/>
        </p:nvSpPr>
        <p:spPr>
          <a:xfrm>
            <a:off x="5524936" y="2441544"/>
            <a:ext cx="749113" cy="841518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  <a:alpha val="6124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45195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3AD6-B713-7FA3-0329-15DFAFF5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53BBCEA-25AC-3865-6449-57AA1FC31C6F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algn="l"/>
            <a:r>
              <a:rPr lang="en" altLang="ko-K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Reading_Drive_capacity</a:t>
            </a:r>
            <a:endParaRPr lang="en" altLang="ko-KR" b="1" i="0" u="none" strike="noStrike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5A65636-FAC4-594F-9A09-B8474012C27E}"/>
              </a:ext>
            </a:extLst>
          </p:cNvPr>
          <p:cNvSpPr/>
          <p:nvPr/>
        </p:nvSpPr>
        <p:spPr>
          <a:xfrm>
            <a:off x="4715350" y="3924833"/>
            <a:ext cx="6615567" cy="1486707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Mac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Exe script Sequence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Click Mac Exe Script exe file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on windows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Connect to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each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MAC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via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SSH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Communication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Transferred the Command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Run the script file on each MAC</a:t>
            </a:r>
            <a:endParaRPr lang="en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272EF7-B491-ED07-A036-A2C7D5018BE8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Mac_Exe_Script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BE1AA2C-1BA0-126E-4267-1B73D192C1BC}"/>
              </a:ext>
            </a:extLst>
          </p:cNvPr>
          <p:cNvSpPr/>
          <p:nvPr/>
        </p:nvSpPr>
        <p:spPr>
          <a:xfrm>
            <a:off x="4945628" y="1793722"/>
            <a:ext cx="6155009" cy="1785771"/>
          </a:xfrm>
          <a:prstGeom prst="roundRect">
            <a:avLst>
              <a:gd name="adj" fmla="val 4715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Tester PC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F89C88-8170-5B87-1872-CE6C2CD817EE}"/>
              </a:ext>
            </a:extLst>
          </p:cNvPr>
          <p:cNvCxnSpPr>
            <a:cxnSpLocks/>
          </p:cNvCxnSpPr>
          <p:nvPr/>
        </p:nvCxnSpPr>
        <p:spPr>
          <a:xfrm>
            <a:off x="6603517" y="2686608"/>
            <a:ext cx="695424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E1C3C1-7C94-999A-EE50-9183FEF1E69A}"/>
              </a:ext>
            </a:extLst>
          </p:cNvPr>
          <p:cNvSpPr txBox="1"/>
          <p:nvPr/>
        </p:nvSpPr>
        <p:spPr>
          <a:xfrm>
            <a:off x="2485571" y="2828604"/>
            <a:ext cx="1354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POP </a:t>
            </a:r>
            <a:r>
              <a:rPr lang="en-US" altLang="ko-KR" sz="1200" b="1" dirty="0" err="1">
                <a:solidFill>
                  <a:srgbClr val="FF0000"/>
                </a:solidFill>
              </a:rPr>
              <a:t>UimageP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The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984A9-100A-0594-6D05-AA1F17F9703C}"/>
              </a:ext>
            </a:extLst>
          </p:cNvPr>
          <p:cNvSpPr txBox="1"/>
          <p:nvPr/>
        </p:nvSpPr>
        <p:spPr>
          <a:xfrm>
            <a:off x="2609138" y="4040314"/>
            <a:ext cx="1823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Conditional statements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84735-9B65-8E3C-DA2E-2CE5A2FF11ED}"/>
              </a:ext>
            </a:extLst>
          </p:cNvPr>
          <p:cNvSpPr txBox="1"/>
          <p:nvPr/>
        </p:nvSpPr>
        <p:spPr>
          <a:xfrm>
            <a:off x="6274049" y="2792860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30834A8-F4CF-96C6-3441-EDA2E1B80A8E}"/>
              </a:ext>
            </a:extLst>
          </p:cNvPr>
          <p:cNvSpPr/>
          <p:nvPr/>
        </p:nvSpPr>
        <p:spPr>
          <a:xfrm>
            <a:off x="5325390" y="2162044"/>
            <a:ext cx="1129833" cy="1245696"/>
          </a:xfrm>
          <a:prstGeom prst="roundRect">
            <a:avLst>
              <a:gd name="adj" fmla="val 4715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Windows</a:t>
            </a:r>
            <a:endParaRPr lang="en-US" altLang="ko-KR" sz="1100" b="1" dirty="0">
              <a:solidFill>
                <a:srgbClr val="0000FF"/>
              </a:solidFill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153EC66-78D8-DB43-5FC6-C5DF9759CA43}"/>
              </a:ext>
            </a:extLst>
          </p:cNvPr>
          <p:cNvSpPr/>
          <p:nvPr/>
        </p:nvSpPr>
        <p:spPr>
          <a:xfrm>
            <a:off x="7447235" y="2162044"/>
            <a:ext cx="3352570" cy="1245696"/>
          </a:xfrm>
          <a:prstGeom prst="roundRect">
            <a:avLst>
              <a:gd name="adj" fmla="val 4715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MAC Network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9E4D61A-62FB-032D-D609-1442C8A3005E}"/>
              </a:ext>
            </a:extLst>
          </p:cNvPr>
          <p:cNvSpPr/>
          <p:nvPr/>
        </p:nvSpPr>
        <p:spPr>
          <a:xfrm>
            <a:off x="7794194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Mac1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46FDEB79-387C-187C-A336-CB5C760ADDDC}"/>
              </a:ext>
            </a:extLst>
          </p:cNvPr>
          <p:cNvSpPr/>
          <p:nvPr/>
        </p:nvSpPr>
        <p:spPr>
          <a:xfrm>
            <a:off x="8483211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Mac2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BA123029-141E-A9AE-8658-C655A0DDFEFA}"/>
              </a:ext>
            </a:extLst>
          </p:cNvPr>
          <p:cNvSpPr/>
          <p:nvPr/>
        </p:nvSpPr>
        <p:spPr>
          <a:xfrm>
            <a:off x="9174353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Mac3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613DE10-5FDF-2116-FB5A-7CAA07CC2039}"/>
              </a:ext>
            </a:extLst>
          </p:cNvPr>
          <p:cNvSpPr/>
          <p:nvPr/>
        </p:nvSpPr>
        <p:spPr>
          <a:xfrm>
            <a:off x="9865495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Mac4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7823F2E-2C29-5013-E7CD-79FB698B3230}"/>
              </a:ext>
            </a:extLst>
          </p:cNvPr>
          <p:cNvSpPr/>
          <p:nvPr/>
        </p:nvSpPr>
        <p:spPr>
          <a:xfrm>
            <a:off x="7794194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AA47F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Mac5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E0A54C3A-36B4-BBEC-4452-B93CF852A0AF}"/>
              </a:ext>
            </a:extLst>
          </p:cNvPr>
          <p:cNvSpPr/>
          <p:nvPr/>
        </p:nvSpPr>
        <p:spPr>
          <a:xfrm>
            <a:off x="8483211" y="2914344"/>
            <a:ext cx="549567" cy="368718"/>
          </a:xfrm>
          <a:prstGeom prst="roundRect">
            <a:avLst>
              <a:gd name="adj" fmla="val 4715"/>
            </a:avLst>
          </a:prstGeom>
          <a:solidFill>
            <a:schemeClr val="accent1">
              <a:alpha val="99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Mac6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B2D97424-A0E4-1DA1-CE1D-AA2E56588FDF}"/>
              </a:ext>
            </a:extLst>
          </p:cNvPr>
          <p:cNvSpPr/>
          <p:nvPr/>
        </p:nvSpPr>
        <p:spPr>
          <a:xfrm>
            <a:off x="9174353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E49CB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Mac7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B3E2DB4-34E4-84A8-8256-78E42029C28F}"/>
              </a:ext>
            </a:extLst>
          </p:cNvPr>
          <p:cNvSpPr/>
          <p:nvPr/>
        </p:nvSpPr>
        <p:spPr>
          <a:xfrm>
            <a:off x="9865495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CC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Mac8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5B028521-D064-6543-B6E1-7915E4A0D85D}"/>
              </a:ext>
            </a:extLst>
          </p:cNvPr>
          <p:cNvSpPr/>
          <p:nvPr/>
        </p:nvSpPr>
        <p:spPr>
          <a:xfrm>
            <a:off x="5524936" y="2441544"/>
            <a:ext cx="749113" cy="841518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  <a:alpha val="6124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EXE</a:t>
            </a:r>
          </a:p>
        </p:txBody>
      </p:sp>
    </p:spTree>
    <p:extLst>
      <p:ext uri="{BB962C8B-B14F-4D97-AF65-F5344CB8AC3E}">
        <p14:creationId xmlns:p14="http://schemas.microsoft.com/office/powerpoint/2010/main" val="235680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D8E84-6D9E-2B36-4322-388C4A4A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834C73A-6688-F50A-2016-21555F76BB0A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algn="l"/>
            <a:r>
              <a:rPr lang="en" altLang="ko-K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Reading_Drive_capacity</a:t>
            </a:r>
            <a:endParaRPr lang="en" altLang="ko-KR" b="1" i="0" u="none" strike="noStrike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B9C40EF-5105-1671-C46B-A489DCFC7792}"/>
              </a:ext>
            </a:extLst>
          </p:cNvPr>
          <p:cNvSpPr/>
          <p:nvPr/>
        </p:nvSpPr>
        <p:spPr>
          <a:xfrm>
            <a:off x="4715350" y="3924833"/>
            <a:ext cx="6615567" cy="1486707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Mac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Exe script Sequence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Click Mac Exe Script exe file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on windows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Connect to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each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MAC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via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SSH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Communication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Transferred the Command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Run the script file on each MAC</a:t>
            </a:r>
            <a:endParaRPr lang="en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2A2A314-B7C2-17B5-1F9F-BD901F89319E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Mac_Exe_Script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E43A2E3-45E3-529A-4500-A4D8D5D6517D}"/>
              </a:ext>
            </a:extLst>
          </p:cNvPr>
          <p:cNvSpPr/>
          <p:nvPr/>
        </p:nvSpPr>
        <p:spPr>
          <a:xfrm>
            <a:off x="4945628" y="1793722"/>
            <a:ext cx="6155009" cy="1785771"/>
          </a:xfrm>
          <a:prstGeom prst="roundRect">
            <a:avLst>
              <a:gd name="adj" fmla="val 4715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Tester PC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933149D-9C21-5682-E5EE-4050190D2E43}"/>
              </a:ext>
            </a:extLst>
          </p:cNvPr>
          <p:cNvCxnSpPr>
            <a:cxnSpLocks/>
          </p:cNvCxnSpPr>
          <p:nvPr/>
        </p:nvCxnSpPr>
        <p:spPr>
          <a:xfrm>
            <a:off x="6603517" y="2686608"/>
            <a:ext cx="695424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77518A-7E6A-3827-D457-7E26BFDE6784}"/>
              </a:ext>
            </a:extLst>
          </p:cNvPr>
          <p:cNvSpPr txBox="1"/>
          <p:nvPr/>
        </p:nvSpPr>
        <p:spPr>
          <a:xfrm>
            <a:off x="2609138" y="4040314"/>
            <a:ext cx="1823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Conditional </a:t>
            </a:r>
            <a:r>
              <a:rPr lang="en-US" altLang="ko-KR" sz="1100" b="1" dirty="0" err="1"/>
              <a:t>statments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5630D-91F9-91BA-4BC6-F17B6DA08180}"/>
              </a:ext>
            </a:extLst>
          </p:cNvPr>
          <p:cNvSpPr txBox="1"/>
          <p:nvPr/>
        </p:nvSpPr>
        <p:spPr>
          <a:xfrm>
            <a:off x="6274049" y="2792860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FE80D80-BC8B-68A4-C4CB-339C24CAB436}"/>
              </a:ext>
            </a:extLst>
          </p:cNvPr>
          <p:cNvSpPr/>
          <p:nvPr/>
        </p:nvSpPr>
        <p:spPr>
          <a:xfrm>
            <a:off x="5325390" y="2162044"/>
            <a:ext cx="1129833" cy="1245696"/>
          </a:xfrm>
          <a:prstGeom prst="roundRect">
            <a:avLst>
              <a:gd name="adj" fmla="val 4715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Windows</a:t>
            </a:r>
            <a:endParaRPr lang="en-US" altLang="ko-KR" sz="1100" b="1" dirty="0">
              <a:solidFill>
                <a:srgbClr val="0000FF"/>
              </a:solidFill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92DCEE3B-34E0-6C8A-D2E4-E7E05B8558DB}"/>
              </a:ext>
            </a:extLst>
          </p:cNvPr>
          <p:cNvSpPr/>
          <p:nvPr/>
        </p:nvSpPr>
        <p:spPr>
          <a:xfrm>
            <a:off x="7447235" y="2162044"/>
            <a:ext cx="3352570" cy="1245696"/>
          </a:xfrm>
          <a:prstGeom prst="roundRect">
            <a:avLst>
              <a:gd name="adj" fmla="val 4715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MAC Network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F725D79-3906-4AB0-6026-A49966FE02A8}"/>
              </a:ext>
            </a:extLst>
          </p:cNvPr>
          <p:cNvSpPr/>
          <p:nvPr/>
        </p:nvSpPr>
        <p:spPr>
          <a:xfrm>
            <a:off x="7794194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Mac1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FFA864C-79B0-A90E-731E-93C2C8113209}"/>
              </a:ext>
            </a:extLst>
          </p:cNvPr>
          <p:cNvSpPr/>
          <p:nvPr/>
        </p:nvSpPr>
        <p:spPr>
          <a:xfrm>
            <a:off x="8483211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Mac2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B9B50EC8-11DB-CC29-B886-56277C20F8E9}"/>
              </a:ext>
            </a:extLst>
          </p:cNvPr>
          <p:cNvSpPr/>
          <p:nvPr/>
        </p:nvSpPr>
        <p:spPr>
          <a:xfrm>
            <a:off x="9174353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Mac3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B8B86374-952D-EA3C-4459-7ED1F01D21DF}"/>
              </a:ext>
            </a:extLst>
          </p:cNvPr>
          <p:cNvSpPr/>
          <p:nvPr/>
        </p:nvSpPr>
        <p:spPr>
          <a:xfrm>
            <a:off x="9865495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Mac4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F2817BD0-01ED-2CDD-3E1D-60BF51450B44}"/>
              </a:ext>
            </a:extLst>
          </p:cNvPr>
          <p:cNvSpPr/>
          <p:nvPr/>
        </p:nvSpPr>
        <p:spPr>
          <a:xfrm>
            <a:off x="7794194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AA47F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Mac5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3684939-608E-B6F7-1EAF-EDD0FE7B1065}"/>
              </a:ext>
            </a:extLst>
          </p:cNvPr>
          <p:cNvSpPr/>
          <p:nvPr/>
        </p:nvSpPr>
        <p:spPr>
          <a:xfrm>
            <a:off x="8483211" y="2914344"/>
            <a:ext cx="549567" cy="368718"/>
          </a:xfrm>
          <a:prstGeom prst="roundRect">
            <a:avLst>
              <a:gd name="adj" fmla="val 4715"/>
            </a:avLst>
          </a:prstGeom>
          <a:solidFill>
            <a:schemeClr val="accent1">
              <a:alpha val="99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Mac6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7595B40-D238-0FA1-2DB7-9B44416E2CBA}"/>
              </a:ext>
            </a:extLst>
          </p:cNvPr>
          <p:cNvSpPr/>
          <p:nvPr/>
        </p:nvSpPr>
        <p:spPr>
          <a:xfrm>
            <a:off x="9174353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E49CB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Mac7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19C1FC0-3343-EB9E-38F9-A6468F3AB54F}"/>
              </a:ext>
            </a:extLst>
          </p:cNvPr>
          <p:cNvSpPr/>
          <p:nvPr/>
        </p:nvSpPr>
        <p:spPr>
          <a:xfrm>
            <a:off x="9865495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CC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Mac8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DF8ACDE3-292C-AEBB-A0D6-41A5CDEA6DD0}"/>
              </a:ext>
            </a:extLst>
          </p:cNvPr>
          <p:cNvSpPr/>
          <p:nvPr/>
        </p:nvSpPr>
        <p:spPr>
          <a:xfrm>
            <a:off x="5524936" y="2441544"/>
            <a:ext cx="749113" cy="841518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  <a:alpha val="6124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EXE</a:t>
            </a:r>
          </a:p>
        </p:txBody>
      </p:sp>
    </p:spTree>
    <p:extLst>
      <p:ext uri="{BB962C8B-B14F-4D97-AF65-F5344CB8AC3E}">
        <p14:creationId xmlns:p14="http://schemas.microsoft.com/office/powerpoint/2010/main" val="425151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53C04-0948-F851-62DA-D60977D5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6860F1E-FF14-015D-1B65-C507D38A1FBA}"/>
              </a:ext>
            </a:extLst>
          </p:cNvPr>
          <p:cNvSpPr txBox="1"/>
          <p:nvPr/>
        </p:nvSpPr>
        <p:spPr>
          <a:xfrm>
            <a:off x="-21820" y="407719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algn="l"/>
            <a:r>
              <a:rPr lang="en" altLang="ko-KR" b="1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Reading_Drive_capacity</a:t>
            </a:r>
            <a:endParaRPr lang="en" altLang="ko-KR" b="1" i="0" u="none" strike="noStrike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944898C-8904-3FA0-8F71-5A8F5B23F800}"/>
              </a:ext>
            </a:extLst>
          </p:cNvPr>
          <p:cNvSpPr/>
          <p:nvPr/>
        </p:nvSpPr>
        <p:spPr>
          <a:xfrm>
            <a:off x="4715350" y="3924833"/>
            <a:ext cx="6615567" cy="1486707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Mac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inform bat script Sequence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Click Mac_inform Script bat file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on windows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Connect to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each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MAC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via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SSH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Communication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Transferred the Command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Record the information on each MAC</a:t>
            </a:r>
            <a:endParaRPr lang="en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D10346F-E178-168F-6525-C628DE65AE08}"/>
              </a:ext>
            </a:extLst>
          </p:cNvPr>
          <p:cNvSpPr/>
          <p:nvPr/>
        </p:nvSpPr>
        <p:spPr>
          <a:xfrm>
            <a:off x="4715350" y="1446460"/>
            <a:ext cx="6615567" cy="232084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Mac_inform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FAFC01A-C12D-83AF-A41B-1D34040EF86F}"/>
              </a:ext>
            </a:extLst>
          </p:cNvPr>
          <p:cNvSpPr/>
          <p:nvPr/>
        </p:nvSpPr>
        <p:spPr>
          <a:xfrm>
            <a:off x="4945628" y="1793722"/>
            <a:ext cx="6155009" cy="1785771"/>
          </a:xfrm>
          <a:prstGeom prst="roundRect">
            <a:avLst>
              <a:gd name="adj" fmla="val 4715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Tester PC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91FD39B-0EA6-150C-9612-123FC56EF4D9}"/>
              </a:ext>
            </a:extLst>
          </p:cNvPr>
          <p:cNvCxnSpPr>
            <a:cxnSpLocks/>
          </p:cNvCxnSpPr>
          <p:nvPr/>
        </p:nvCxnSpPr>
        <p:spPr>
          <a:xfrm>
            <a:off x="6603517" y="2686608"/>
            <a:ext cx="695424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B7BC13-C427-EC42-296D-7C7F6EC55479}"/>
              </a:ext>
            </a:extLst>
          </p:cNvPr>
          <p:cNvSpPr txBox="1"/>
          <p:nvPr/>
        </p:nvSpPr>
        <p:spPr>
          <a:xfrm>
            <a:off x="2609138" y="4040314"/>
            <a:ext cx="1823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Conditional </a:t>
            </a:r>
            <a:r>
              <a:rPr lang="en-US" altLang="ko-KR" sz="1100" b="1" dirty="0" err="1"/>
              <a:t>statments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14F25-6FCD-278B-CB86-EC37F53F9AD5}"/>
              </a:ext>
            </a:extLst>
          </p:cNvPr>
          <p:cNvSpPr txBox="1"/>
          <p:nvPr/>
        </p:nvSpPr>
        <p:spPr>
          <a:xfrm>
            <a:off x="6274049" y="2390577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7929015-94EC-62C5-C6CB-755417086E4F}"/>
              </a:ext>
            </a:extLst>
          </p:cNvPr>
          <p:cNvSpPr/>
          <p:nvPr/>
        </p:nvSpPr>
        <p:spPr>
          <a:xfrm>
            <a:off x="5325390" y="2162044"/>
            <a:ext cx="1129833" cy="1245696"/>
          </a:xfrm>
          <a:prstGeom prst="roundRect">
            <a:avLst>
              <a:gd name="adj" fmla="val 4715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Windows</a:t>
            </a:r>
            <a:endParaRPr lang="en-US" altLang="ko-KR" sz="1100" b="1" dirty="0">
              <a:solidFill>
                <a:srgbClr val="0000FF"/>
              </a:solidFill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0C0A3E0-0717-B5D1-85C4-CB3626F93710}"/>
              </a:ext>
            </a:extLst>
          </p:cNvPr>
          <p:cNvSpPr/>
          <p:nvPr/>
        </p:nvSpPr>
        <p:spPr>
          <a:xfrm>
            <a:off x="7447235" y="2162044"/>
            <a:ext cx="3352570" cy="1245696"/>
          </a:xfrm>
          <a:prstGeom prst="roundRect">
            <a:avLst>
              <a:gd name="adj" fmla="val 4715"/>
            </a:avLst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MAC Network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BE14EB1-3C0D-D026-44D2-4A574F87DDEC}"/>
              </a:ext>
            </a:extLst>
          </p:cNvPr>
          <p:cNvSpPr/>
          <p:nvPr/>
        </p:nvSpPr>
        <p:spPr>
          <a:xfrm>
            <a:off x="7794194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0070C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Mac1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14C40864-9F5E-48C3-F311-A3B10103C3A7}"/>
              </a:ext>
            </a:extLst>
          </p:cNvPr>
          <p:cNvSpPr/>
          <p:nvPr/>
        </p:nvSpPr>
        <p:spPr>
          <a:xfrm>
            <a:off x="8483211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Mac2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36D3906-B02C-906C-CA6E-1C2DF19BCD53}"/>
              </a:ext>
            </a:extLst>
          </p:cNvPr>
          <p:cNvSpPr/>
          <p:nvPr/>
        </p:nvSpPr>
        <p:spPr>
          <a:xfrm>
            <a:off x="9174353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Mac3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7F541EC-33F1-C73D-215F-7FB14BB74206}"/>
              </a:ext>
            </a:extLst>
          </p:cNvPr>
          <p:cNvSpPr/>
          <p:nvPr/>
        </p:nvSpPr>
        <p:spPr>
          <a:xfrm>
            <a:off x="9865495" y="2459887"/>
            <a:ext cx="549567" cy="368718"/>
          </a:xfrm>
          <a:prstGeom prst="roundRect">
            <a:avLst>
              <a:gd name="adj" fmla="val 4715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Mac4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52B0F7A-44A7-A374-33E8-D6BCB96889A9}"/>
              </a:ext>
            </a:extLst>
          </p:cNvPr>
          <p:cNvSpPr/>
          <p:nvPr/>
        </p:nvSpPr>
        <p:spPr>
          <a:xfrm>
            <a:off x="7794194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AA47F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Mac5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EC8E6743-EAEB-3F13-D363-D12BD005D9DC}"/>
              </a:ext>
            </a:extLst>
          </p:cNvPr>
          <p:cNvSpPr/>
          <p:nvPr/>
        </p:nvSpPr>
        <p:spPr>
          <a:xfrm>
            <a:off x="8483211" y="2914344"/>
            <a:ext cx="549567" cy="368718"/>
          </a:xfrm>
          <a:prstGeom prst="roundRect">
            <a:avLst>
              <a:gd name="adj" fmla="val 4715"/>
            </a:avLst>
          </a:prstGeom>
          <a:solidFill>
            <a:schemeClr val="accent1">
              <a:alpha val="99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Mac6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F7563CA-90C9-6D8D-F6A4-52A6156C064E}"/>
              </a:ext>
            </a:extLst>
          </p:cNvPr>
          <p:cNvSpPr/>
          <p:nvPr/>
        </p:nvSpPr>
        <p:spPr>
          <a:xfrm>
            <a:off x="9174353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E49CB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Mac7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AE301D55-D485-6AA2-5866-EE68F75D4E80}"/>
              </a:ext>
            </a:extLst>
          </p:cNvPr>
          <p:cNvSpPr/>
          <p:nvPr/>
        </p:nvSpPr>
        <p:spPr>
          <a:xfrm>
            <a:off x="9865495" y="2914344"/>
            <a:ext cx="549567" cy="368718"/>
          </a:xfrm>
          <a:prstGeom prst="roundRect">
            <a:avLst>
              <a:gd name="adj" fmla="val 4715"/>
            </a:avLst>
          </a:prstGeom>
          <a:solidFill>
            <a:srgbClr val="CC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Mac8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3C6F207-9099-F3EE-5475-23265C74010D}"/>
              </a:ext>
            </a:extLst>
          </p:cNvPr>
          <p:cNvSpPr/>
          <p:nvPr/>
        </p:nvSpPr>
        <p:spPr>
          <a:xfrm>
            <a:off x="5524936" y="2441544"/>
            <a:ext cx="749113" cy="387061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  <a:alpha val="6124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bat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85B2010-AFA2-01B5-6F9A-DBA586C4C2F6}"/>
              </a:ext>
            </a:extLst>
          </p:cNvPr>
          <p:cNvSpPr/>
          <p:nvPr/>
        </p:nvSpPr>
        <p:spPr>
          <a:xfrm>
            <a:off x="5524936" y="2911101"/>
            <a:ext cx="749113" cy="38706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  <a:alpha val="6124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MAC Data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025FA4-8ACF-1C9A-F50F-82CA7353467D}"/>
              </a:ext>
            </a:extLst>
          </p:cNvPr>
          <p:cNvCxnSpPr>
            <a:cxnSpLocks/>
          </p:cNvCxnSpPr>
          <p:nvPr/>
        </p:nvCxnSpPr>
        <p:spPr>
          <a:xfrm rot="10800000">
            <a:off x="6603517" y="3098458"/>
            <a:ext cx="695424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D62EBF-4AC0-F154-6884-E993E55F6B26}"/>
              </a:ext>
            </a:extLst>
          </p:cNvPr>
          <p:cNvSpPr txBox="1"/>
          <p:nvPr/>
        </p:nvSpPr>
        <p:spPr>
          <a:xfrm>
            <a:off x="6274049" y="2801523"/>
            <a:ext cx="1354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88525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6BEF61-8D96-E230-BE32-28A3DD538188}"/>
              </a:ext>
            </a:extLst>
          </p:cNvPr>
          <p:cNvGrpSpPr/>
          <p:nvPr/>
        </p:nvGrpSpPr>
        <p:grpSpPr>
          <a:xfrm>
            <a:off x="2592461" y="4846287"/>
            <a:ext cx="2480879" cy="1293636"/>
            <a:chOff x="2628953" y="2787579"/>
            <a:chExt cx="2480879" cy="1293636"/>
          </a:xfrm>
        </p:grpSpPr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774B9B8-0A6B-D5F7-EBC6-8B5F7037A8B4}"/>
                </a:ext>
              </a:extLst>
            </p:cNvPr>
            <p:cNvSpPr/>
            <p:nvPr/>
          </p:nvSpPr>
          <p:spPr>
            <a:xfrm>
              <a:off x="2628953" y="2787579"/>
              <a:ext cx="2480879" cy="1293636"/>
            </a:xfrm>
            <a:prstGeom prst="roundRect">
              <a:avLst>
                <a:gd name="adj" fmla="val 471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Windows</a:t>
              </a: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81B374EF-BD13-BBDA-3AFD-83C4C3CFE0BB}"/>
                </a:ext>
              </a:extLst>
            </p:cNvPr>
            <p:cNvSpPr/>
            <p:nvPr/>
          </p:nvSpPr>
          <p:spPr>
            <a:xfrm>
              <a:off x="4050756" y="3082476"/>
              <a:ext cx="977823" cy="872065"/>
            </a:xfrm>
            <a:prstGeom prst="roundRect">
              <a:avLst>
                <a:gd name="adj" fmla="val 471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O.I</a:t>
              </a: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36BB9D15-212E-C39B-6E15-52B3A1B9E30B}"/>
                </a:ext>
              </a:extLst>
            </p:cNvPr>
            <p:cNvSpPr/>
            <p:nvPr/>
          </p:nvSpPr>
          <p:spPr>
            <a:xfrm>
              <a:off x="2693198" y="3073704"/>
              <a:ext cx="1184740" cy="880837"/>
            </a:xfrm>
            <a:prstGeom prst="roundRect">
              <a:avLst>
                <a:gd name="adj" fmla="val 4715"/>
              </a:avLst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C:\Eagle_Program</a:t>
              </a: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B5C535D1-0564-46E9-1FC1-12CCE1E728D0}"/>
                </a:ext>
              </a:extLst>
            </p:cNvPr>
            <p:cNvSpPr/>
            <p:nvPr/>
          </p:nvSpPr>
          <p:spPr>
            <a:xfrm>
              <a:off x="2870158" y="3352823"/>
              <a:ext cx="830819" cy="498321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NI PGM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(FT1 or FT3)</a:t>
              </a: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CA910FE2-D01B-949F-9243-28FF22C150EE}"/>
                </a:ext>
              </a:extLst>
            </p:cNvPr>
            <p:cNvSpPr/>
            <p:nvPr/>
          </p:nvSpPr>
          <p:spPr>
            <a:xfrm>
              <a:off x="4116084" y="3352823"/>
              <a:ext cx="847165" cy="498321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Get Program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Button</a:t>
              </a: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6283BF2-3CE6-D32E-1F71-2D0B2F3037C6}"/>
              </a:ext>
            </a:extLst>
          </p:cNvPr>
          <p:cNvSpPr/>
          <p:nvPr/>
        </p:nvSpPr>
        <p:spPr>
          <a:xfrm>
            <a:off x="1291437" y="1071397"/>
            <a:ext cx="925039" cy="3504192"/>
          </a:xfrm>
          <a:prstGeom prst="roundRect">
            <a:avLst>
              <a:gd name="adj" fmla="val 471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9F28BFA-D267-2462-E6FC-B1605F7F2B34}"/>
              </a:ext>
            </a:extLst>
          </p:cNvPr>
          <p:cNvSpPr/>
          <p:nvPr/>
        </p:nvSpPr>
        <p:spPr>
          <a:xfrm>
            <a:off x="1376977" y="3767645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(FT1)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EA3210A-A055-4244-035A-9DE833E01791}"/>
              </a:ext>
            </a:extLst>
          </p:cNvPr>
          <p:cNvSpPr/>
          <p:nvPr/>
        </p:nvSpPr>
        <p:spPr>
          <a:xfrm>
            <a:off x="1382701" y="3095324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(FT3)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1512DC5-7094-98CD-BBC7-AC198ACDA672}"/>
              </a:ext>
            </a:extLst>
          </p:cNvPr>
          <p:cNvSpPr/>
          <p:nvPr/>
        </p:nvSpPr>
        <p:spPr>
          <a:xfrm>
            <a:off x="1379339" y="2423002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Integration Folder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22EA340-B5DC-3910-57E5-72AC3A2C176C}"/>
              </a:ext>
            </a:extLst>
          </p:cNvPr>
          <p:cNvSpPr/>
          <p:nvPr/>
        </p:nvSpPr>
        <p:spPr>
          <a:xfrm>
            <a:off x="1376977" y="1754753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RPM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885A07C-EB62-7EB0-1798-A0B2013BA01D}"/>
              </a:ext>
            </a:extLst>
          </p:cNvPr>
          <p:cNvSpPr/>
          <p:nvPr/>
        </p:nvSpPr>
        <p:spPr>
          <a:xfrm>
            <a:off x="3202743" y="1052294"/>
            <a:ext cx="2480879" cy="1685837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Mac mini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8AAC8E9-5E21-0E6D-8B09-FC396E721781}"/>
              </a:ext>
            </a:extLst>
          </p:cNvPr>
          <p:cNvSpPr/>
          <p:nvPr/>
        </p:nvSpPr>
        <p:spPr>
          <a:xfrm>
            <a:off x="3266989" y="1364895"/>
            <a:ext cx="2335381" cy="1278039"/>
          </a:xfrm>
          <a:prstGeom prst="roundRect">
            <a:avLst>
              <a:gd name="adj" fmla="val 4715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\Users\cm\</a:t>
            </a:r>
            <a:r>
              <a:rPr lang="en-US" altLang="ko-KR" sz="1000" b="1" u="sng" dirty="0">
                <a:solidFill>
                  <a:srgbClr val="0000FF"/>
                </a:solidFill>
              </a:rPr>
              <a:t>Desktop\JD</a:t>
            </a:r>
          </a:p>
        </p:txBody>
      </p:sp>
      <p:cxnSp>
        <p:nvCxnSpPr>
          <p:cNvPr id="19" name="꺾인 연결선 42">
            <a:extLst>
              <a:ext uri="{FF2B5EF4-FFF2-40B4-BE49-F238E27FC236}">
                <a16:creationId xmlns:a16="http://schemas.microsoft.com/office/drawing/2014/main" id="{75A643F0-9E75-DACD-90CC-608A3543C52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2137991" y="3344485"/>
            <a:ext cx="518715" cy="222834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52">
            <a:extLst>
              <a:ext uri="{FF2B5EF4-FFF2-40B4-BE49-F238E27FC236}">
                <a16:creationId xmlns:a16="http://schemas.microsoft.com/office/drawing/2014/main" id="{CA85C62B-78E9-8A63-CE88-EE896A80C34A}"/>
              </a:ext>
            </a:extLst>
          </p:cNvPr>
          <p:cNvCxnSpPr>
            <a:cxnSpLocks/>
          </p:cNvCxnSpPr>
          <p:nvPr/>
        </p:nvCxnSpPr>
        <p:spPr>
          <a:xfrm flipV="1">
            <a:off x="2134920" y="2001296"/>
            <a:ext cx="1132360" cy="668248"/>
          </a:xfrm>
          <a:prstGeom prst="bentConnector3">
            <a:avLst>
              <a:gd name="adj1" fmla="val 50000"/>
            </a:avLst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C0E41-2C90-D623-1183-68B3F324B565}"/>
              </a:ext>
            </a:extLst>
          </p:cNvPr>
          <p:cNvGrpSpPr/>
          <p:nvPr/>
        </p:nvGrpSpPr>
        <p:grpSpPr>
          <a:xfrm>
            <a:off x="3327380" y="1658393"/>
            <a:ext cx="1481272" cy="2167543"/>
            <a:chOff x="5176949" y="1853909"/>
            <a:chExt cx="1481272" cy="2167543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B89C94C5-A6C2-2195-A347-5F1E103DF268}"/>
                </a:ext>
              </a:extLst>
            </p:cNvPr>
            <p:cNvSpPr/>
            <p:nvPr/>
          </p:nvSpPr>
          <p:spPr>
            <a:xfrm>
              <a:off x="5176949" y="1853909"/>
              <a:ext cx="1319101" cy="880837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 Folder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9261BF91-1F72-77A2-6B6E-867B38126A1A}"/>
                </a:ext>
              </a:extLst>
            </p:cNvPr>
            <p:cNvSpPr/>
            <p:nvPr/>
          </p:nvSpPr>
          <p:spPr>
            <a:xfrm>
              <a:off x="5236580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FT1.xml</a:t>
              </a: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602A32C6-2BC0-4F67-0609-05D675E9C61B}"/>
                </a:ext>
              </a:extLst>
            </p:cNvPr>
            <p:cNvSpPr/>
            <p:nvPr/>
          </p:nvSpPr>
          <p:spPr>
            <a:xfrm>
              <a:off x="5902931" y="3523131"/>
              <a:ext cx="755290" cy="498321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RPM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987F87A-6D41-A385-C78E-81B8D9F03CDD}"/>
                </a:ext>
              </a:extLst>
            </p:cNvPr>
            <p:cNvSpPr/>
            <p:nvPr/>
          </p:nvSpPr>
          <p:spPr>
            <a:xfrm>
              <a:off x="5333853" y="2103069"/>
              <a:ext cx="1005291" cy="281288"/>
            </a:xfrm>
            <a:prstGeom prst="roundRect">
              <a:avLst>
                <a:gd name="adj" fmla="val 4715"/>
              </a:avLst>
            </a:prstGeom>
            <a:solidFill>
              <a:srgbClr val="CC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Integration.pyc</a:t>
              </a: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DBEDD465-7A1D-C440-02F1-2C8568E8454E}"/>
                </a:ext>
              </a:extLst>
            </p:cNvPr>
            <p:cNvSpPr/>
            <p:nvPr/>
          </p:nvSpPr>
          <p:spPr>
            <a:xfrm>
              <a:off x="5866662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FT3.xml</a:t>
              </a:r>
            </a:p>
          </p:txBody>
        </p:sp>
      </p:grpSp>
      <p:cxnSp>
        <p:nvCxnSpPr>
          <p:cNvPr id="22" name="직선 연결선 114">
            <a:extLst>
              <a:ext uri="{FF2B5EF4-FFF2-40B4-BE49-F238E27FC236}">
                <a16:creationId xmlns:a16="http://schemas.microsoft.com/office/drawing/2014/main" id="{27607DB8-4A12-BD43-BEC7-F5FCA0FF3D2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132267" y="2003914"/>
            <a:ext cx="1134722" cy="1"/>
          </a:xfrm>
          <a:prstGeom prst="line">
            <a:avLst/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15">
            <a:extLst>
              <a:ext uri="{FF2B5EF4-FFF2-40B4-BE49-F238E27FC236}">
                <a16:creationId xmlns:a16="http://schemas.microsoft.com/office/drawing/2014/main" id="{A512C84E-E39C-38BF-098A-242C1294CB84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2132267" y="4016806"/>
            <a:ext cx="524439" cy="1556025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9CC5B0E-D1D0-20E0-D155-5E2D51231EA9}"/>
              </a:ext>
            </a:extLst>
          </p:cNvPr>
          <p:cNvSpPr/>
          <p:nvPr/>
        </p:nvSpPr>
        <p:spPr>
          <a:xfrm>
            <a:off x="2254988" y="2250093"/>
            <a:ext cx="369188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rgbClr val="996633"/>
                </a:solidFill>
              </a:rPr>
              <a:t>②</a:t>
            </a:r>
            <a:endParaRPr lang="en-US" altLang="ko-KR" sz="1400" b="1" dirty="0">
              <a:solidFill>
                <a:srgbClr val="996633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404EC73-6815-76D1-E684-EE46FFB89BA7}"/>
              </a:ext>
            </a:extLst>
          </p:cNvPr>
          <p:cNvSpPr/>
          <p:nvPr/>
        </p:nvSpPr>
        <p:spPr>
          <a:xfrm>
            <a:off x="2249140" y="3560257"/>
            <a:ext cx="369188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B193330-971A-8AE4-352F-D881413968C1}"/>
              </a:ext>
            </a:extLst>
          </p:cNvPr>
          <p:cNvSpPr/>
          <p:nvPr/>
        </p:nvSpPr>
        <p:spPr>
          <a:xfrm>
            <a:off x="4737715" y="1646012"/>
            <a:ext cx="335625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③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37205F-0052-5601-9292-1AC624359C4A}"/>
              </a:ext>
            </a:extLst>
          </p:cNvPr>
          <p:cNvSpPr txBox="1"/>
          <p:nvPr/>
        </p:nvSpPr>
        <p:spPr>
          <a:xfrm>
            <a:off x="6012277" y="194234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en-US" altLang="ko-KR" dirty="0"/>
              <a:t>Txt file</a:t>
            </a:r>
            <a:r>
              <a:rPr kumimoji="1" lang="ko-KR" altLang="en-US" dirty="0"/>
              <a:t>을 각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에 전송</a:t>
            </a:r>
            <a:endParaRPr kumimoji="1" lang="en-US" altLang="ko-KR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201C904-D639-CB40-9836-35F38E2FDD3B}"/>
              </a:ext>
            </a:extLst>
          </p:cNvPr>
          <p:cNvSpPr/>
          <p:nvPr/>
        </p:nvSpPr>
        <p:spPr>
          <a:xfrm>
            <a:off x="6205309" y="4705102"/>
            <a:ext cx="5832764" cy="1135233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File Mover sequence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Run python in the folder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Move files to specific paths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Extract zip file at paths</a:t>
            </a:r>
            <a:endParaRPr lang="en" altLang="ko-KR" sz="1200" b="1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90F27E-6D0F-E080-5177-F1936A18B9AF}"/>
              </a:ext>
            </a:extLst>
          </p:cNvPr>
          <p:cNvSpPr/>
          <p:nvPr/>
        </p:nvSpPr>
        <p:spPr>
          <a:xfrm>
            <a:off x="6206836" y="2247877"/>
            <a:ext cx="5832764" cy="23277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File Mover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85DC3F8-D8F8-4D91-1971-3B6BCCDA35C7}"/>
              </a:ext>
            </a:extLst>
          </p:cNvPr>
          <p:cNvSpPr/>
          <p:nvPr/>
        </p:nvSpPr>
        <p:spPr>
          <a:xfrm>
            <a:off x="6380192" y="2723828"/>
            <a:ext cx="5481607" cy="1621690"/>
          </a:xfrm>
          <a:prstGeom prst="roundRect">
            <a:avLst>
              <a:gd name="adj" fmla="val 8782"/>
            </a:avLst>
          </a:prstGeom>
          <a:solidFill>
            <a:srgbClr val="BC8BDE"/>
          </a:solidFill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200" b="1" dirty="0">
                <a:solidFill>
                  <a:sysClr val="windowText" lastClr="000000"/>
                </a:solidFill>
              </a:rPr>
              <a:t>Windows</a:t>
            </a:r>
            <a:endParaRPr kumimoji="1"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B7E8E83-C9D7-A504-786C-C4DE02FEA618}"/>
              </a:ext>
            </a:extLst>
          </p:cNvPr>
          <p:cNvSpPr/>
          <p:nvPr/>
        </p:nvSpPr>
        <p:spPr>
          <a:xfrm>
            <a:off x="6515626" y="2921323"/>
            <a:ext cx="2217812" cy="1344643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Folder</a:t>
            </a:r>
            <a:endParaRPr lang="en-US" altLang="ko-KR" sz="1050" b="1" dirty="0">
              <a:solidFill>
                <a:srgbClr val="0000FF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07A2AE2-9ABD-0F08-2C4A-70DF681488E3}"/>
              </a:ext>
            </a:extLst>
          </p:cNvPr>
          <p:cNvSpPr/>
          <p:nvPr/>
        </p:nvSpPr>
        <p:spPr>
          <a:xfrm>
            <a:off x="9527400" y="3060480"/>
            <a:ext cx="2217812" cy="552480"/>
          </a:xfrm>
          <a:prstGeom prst="roundRect">
            <a:avLst>
              <a:gd name="adj" fmla="val 4715"/>
            </a:avLst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C:/IT</a:t>
            </a:r>
            <a:endParaRPr lang="en-US" altLang="ko-KR" sz="1000" b="1" u="sng" dirty="0">
              <a:solidFill>
                <a:srgbClr val="0000FF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E77E2A1-2FDA-95B9-4B46-B8971E960FA3}"/>
              </a:ext>
            </a:extLst>
          </p:cNvPr>
          <p:cNvSpPr/>
          <p:nvPr/>
        </p:nvSpPr>
        <p:spPr>
          <a:xfrm>
            <a:off x="9527400" y="3678393"/>
            <a:ext cx="2217812" cy="552480"/>
          </a:xfrm>
          <a:prstGeom prst="roundRect">
            <a:avLst>
              <a:gd name="adj" fmla="val 471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C:/temp/TPAD_Tool_2.3.17/</a:t>
            </a:r>
            <a:r>
              <a:rPr lang="en-US" altLang="ko-KR" sz="1200" b="1" u="sng" dirty="0">
                <a:solidFill>
                  <a:schemeClr val="accent1">
                    <a:lumMod val="75000"/>
                  </a:schemeClr>
                </a:solidFill>
              </a:rPr>
              <a:t>lotSetup.xml</a:t>
            </a:r>
            <a:endParaRPr lang="en-US" altLang="ko-KR" sz="1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129AC4A-B808-24E5-599A-EF734252015F}"/>
              </a:ext>
            </a:extLst>
          </p:cNvPr>
          <p:cNvSpPr/>
          <p:nvPr/>
        </p:nvSpPr>
        <p:spPr>
          <a:xfrm>
            <a:off x="6990438" y="3729545"/>
            <a:ext cx="1268188" cy="463228"/>
          </a:xfrm>
          <a:prstGeom prst="roundRect">
            <a:avLst>
              <a:gd name="adj" fmla="val 471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u="sng" dirty="0">
                <a:solidFill>
                  <a:schemeClr val="accent1">
                    <a:lumMod val="75000"/>
                  </a:schemeClr>
                </a:solidFill>
              </a:rPr>
              <a:t>lotSetup.xml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7AF2036-AE11-7557-1CC0-50DB77515D02}"/>
              </a:ext>
            </a:extLst>
          </p:cNvPr>
          <p:cNvSpPr/>
          <p:nvPr/>
        </p:nvSpPr>
        <p:spPr>
          <a:xfrm>
            <a:off x="6990438" y="3145315"/>
            <a:ext cx="1268188" cy="463228"/>
          </a:xfrm>
          <a:prstGeom prst="roundRect">
            <a:avLst>
              <a:gd name="adj" fmla="val 4715"/>
            </a:avLst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u="sng" dirty="0">
                <a:solidFill>
                  <a:schemeClr val="accent1">
                    <a:lumMod val="75000"/>
                  </a:schemeClr>
                </a:solidFill>
              </a:rPr>
              <a:t>Zip file</a:t>
            </a:r>
            <a:endParaRPr lang="en-US" altLang="ko-KR" sz="105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1F80A2-6D08-3B11-1E2F-D8EEA0D22CCA}"/>
              </a:ext>
            </a:extLst>
          </p:cNvPr>
          <p:cNvCxnSpPr>
            <a:cxnSpLocks/>
          </p:cNvCxnSpPr>
          <p:nvPr/>
        </p:nvCxnSpPr>
        <p:spPr>
          <a:xfrm>
            <a:off x="8258626" y="3914800"/>
            <a:ext cx="1268774" cy="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21555C7-35E2-7E4F-0DCA-B29F9A330BA5}"/>
              </a:ext>
            </a:extLst>
          </p:cNvPr>
          <p:cNvCxnSpPr>
            <a:cxnSpLocks/>
          </p:cNvCxnSpPr>
          <p:nvPr/>
        </p:nvCxnSpPr>
        <p:spPr>
          <a:xfrm>
            <a:off x="8258626" y="3367429"/>
            <a:ext cx="1268774" cy="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4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6283BF2-3CE6-D32E-1F71-2D0B2F3037C6}"/>
              </a:ext>
            </a:extLst>
          </p:cNvPr>
          <p:cNvSpPr/>
          <p:nvPr/>
        </p:nvSpPr>
        <p:spPr>
          <a:xfrm>
            <a:off x="1291437" y="1071397"/>
            <a:ext cx="925039" cy="3504192"/>
          </a:xfrm>
          <a:prstGeom prst="roundRect">
            <a:avLst>
              <a:gd name="adj" fmla="val 471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9F28BFA-D267-2462-E6FC-B1605F7F2B34}"/>
              </a:ext>
            </a:extLst>
          </p:cNvPr>
          <p:cNvSpPr/>
          <p:nvPr/>
        </p:nvSpPr>
        <p:spPr>
          <a:xfrm>
            <a:off x="1376977" y="3767645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(FT1)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EA3210A-A055-4244-035A-9DE833E01791}"/>
              </a:ext>
            </a:extLst>
          </p:cNvPr>
          <p:cNvSpPr/>
          <p:nvPr/>
        </p:nvSpPr>
        <p:spPr>
          <a:xfrm>
            <a:off x="1382701" y="3095324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(FT3)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1512DC5-7094-98CD-BBC7-AC198ACDA672}"/>
              </a:ext>
            </a:extLst>
          </p:cNvPr>
          <p:cNvSpPr/>
          <p:nvPr/>
        </p:nvSpPr>
        <p:spPr>
          <a:xfrm>
            <a:off x="1379339" y="2423002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Integration Folder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22EA340-B5DC-3910-57E5-72AC3A2C176C}"/>
              </a:ext>
            </a:extLst>
          </p:cNvPr>
          <p:cNvSpPr/>
          <p:nvPr/>
        </p:nvSpPr>
        <p:spPr>
          <a:xfrm>
            <a:off x="1376977" y="1754753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RPM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885A07C-EB62-7EB0-1798-A0B2013BA01D}"/>
              </a:ext>
            </a:extLst>
          </p:cNvPr>
          <p:cNvSpPr/>
          <p:nvPr/>
        </p:nvSpPr>
        <p:spPr>
          <a:xfrm>
            <a:off x="3202743" y="1052294"/>
            <a:ext cx="2480879" cy="1685837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Mac mini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8AAC8E9-5E21-0E6D-8B09-FC396E721781}"/>
              </a:ext>
            </a:extLst>
          </p:cNvPr>
          <p:cNvSpPr/>
          <p:nvPr/>
        </p:nvSpPr>
        <p:spPr>
          <a:xfrm>
            <a:off x="3266989" y="1364895"/>
            <a:ext cx="2335381" cy="1278039"/>
          </a:xfrm>
          <a:prstGeom prst="roundRect">
            <a:avLst>
              <a:gd name="adj" fmla="val 4715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\Users\cm\</a:t>
            </a:r>
            <a:r>
              <a:rPr lang="en-US" altLang="ko-KR" sz="1000" b="1" u="sng" dirty="0">
                <a:solidFill>
                  <a:srgbClr val="0000FF"/>
                </a:solidFill>
              </a:rPr>
              <a:t>Desktop\JD</a:t>
            </a:r>
          </a:p>
        </p:txBody>
      </p:sp>
      <p:cxnSp>
        <p:nvCxnSpPr>
          <p:cNvPr id="19" name="꺾인 연결선 42">
            <a:extLst>
              <a:ext uri="{FF2B5EF4-FFF2-40B4-BE49-F238E27FC236}">
                <a16:creationId xmlns:a16="http://schemas.microsoft.com/office/drawing/2014/main" id="{75A643F0-9E75-DACD-90CC-608A3543C52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H="1">
            <a:off x="1865208" y="3344485"/>
            <a:ext cx="272783" cy="690128"/>
          </a:xfrm>
          <a:prstGeom prst="bentConnector5">
            <a:avLst>
              <a:gd name="adj1" fmla="val -83803"/>
              <a:gd name="adj2" fmla="val 36143"/>
              <a:gd name="adj3" fmla="val 183803"/>
            </a:avLst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52">
            <a:extLst>
              <a:ext uri="{FF2B5EF4-FFF2-40B4-BE49-F238E27FC236}">
                <a16:creationId xmlns:a16="http://schemas.microsoft.com/office/drawing/2014/main" id="{CA85C62B-78E9-8A63-CE88-EE896A80C34A}"/>
              </a:ext>
            </a:extLst>
          </p:cNvPr>
          <p:cNvCxnSpPr>
            <a:cxnSpLocks/>
          </p:cNvCxnSpPr>
          <p:nvPr/>
        </p:nvCxnSpPr>
        <p:spPr>
          <a:xfrm flipV="1">
            <a:off x="2134920" y="2001296"/>
            <a:ext cx="1132360" cy="668248"/>
          </a:xfrm>
          <a:prstGeom prst="bentConnector3">
            <a:avLst>
              <a:gd name="adj1" fmla="val 50000"/>
            </a:avLst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C0E41-2C90-D623-1183-68B3F324B565}"/>
              </a:ext>
            </a:extLst>
          </p:cNvPr>
          <p:cNvGrpSpPr/>
          <p:nvPr/>
        </p:nvGrpSpPr>
        <p:grpSpPr>
          <a:xfrm>
            <a:off x="3327380" y="1658393"/>
            <a:ext cx="2223876" cy="880837"/>
            <a:chOff x="5176949" y="1853909"/>
            <a:chExt cx="2223876" cy="880837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B89C94C5-A6C2-2195-A347-5F1E103DF268}"/>
                </a:ext>
              </a:extLst>
            </p:cNvPr>
            <p:cNvSpPr/>
            <p:nvPr/>
          </p:nvSpPr>
          <p:spPr>
            <a:xfrm>
              <a:off x="5176949" y="1853909"/>
              <a:ext cx="1319101" cy="880837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 Folder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9261BF91-1F72-77A2-6B6E-867B38126A1A}"/>
                </a:ext>
              </a:extLst>
            </p:cNvPr>
            <p:cNvSpPr/>
            <p:nvPr/>
          </p:nvSpPr>
          <p:spPr>
            <a:xfrm>
              <a:off x="5236580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FT1.xml</a:t>
              </a: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602A32C6-2BC0-4F67-0609-05D675E9C61B}"/>
                </a:ext>
              </a:extLst>
            </p:cNvPr>
            <p:cNvSpPr/>
            <p:nvPr/>
          </p:nvSpPr>
          <p:spPr>
            <a:xfrm>
              <a:off x="6645535" y="1853909"/>
              <a:ext cx="755290" cy="498321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RPM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987F87A-6D41-A385-C78E-81B8D9F03CDD}"/>
                </a:ext>
              </a:extLst>
            </p:cNvPr>
            <p:cNvSpPr/>
            <p:nvPr/>
          </p:nvSpPr>
          <p:spPr>
            <a:xfrm>
              <a:off x="5333853" y="2103069"/>
              <a:ext cx="1005291" cy="281288"/>
            </a:xfrm>
            <a:prstGeom prst="roundRect">
              <a:avLst>
                <a:gd name="adj" fmla="val 4715"/>
              </a:avLst>
            </a:prstGeom>
            <a:solidFill>
              <a:srgbClr val="CC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Integration.pyc</a:t>
              </a: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DBEDD465-7A1D-C440-02F1-2C8568E8454E}"/>
                </a:ext>
              </a:extLst>
            </p:cNvPr>
            <p:cNvSpPr/>
            <p:nvPr/>
          </p:nvSpPr>
          <p:spPr>
            <a:xfrm>
              <a:off x="5866662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FT3.xml</a:t>
              </a:r>
            </a:p>
          </p:txBody>
        </p:sp>
      </p:grpSp>
      <p:cxnSp>
        <p:nvCxnSpPr>
          <p:cNvPr id="22" name="직선 연결선 114">
            <a:extLst>
              <a:ext uri="{FF2B5EF4-FFF2-40B4-BE49-F238E27FC236}">
                <a16:creationId xmlns:a16="http://schemas.microsoft.com/office/drawing/2014/main" id="{27607DB8-4A12-BD43-BEC7-F5FCA0FF3D2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132267" y="2003914"/>
            <a:ext cx="1134722" cy="1"/>
          </a:xfrm>
          <a:prstGeom prst="line">
            <a:avLst/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15">
            <a:extLst>
              <a:ext uri="{FF2B5EF4-FFF2-40B4-BE49-F238E27FC236}">
                <a16:creationId xmlns:a16="http://schemas.microsoft.com/office/drawing/2014/main" id="{A512C84E-E39C-38BF-098A-242C1294CB84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H="1">
            <a:off x="1865208" y="4016806"/>
            <a:ext cx="267059" cy="17807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404EC73-6815-76D1-E684-EE46FFB89BA7}"/>
              </a:ext>
            </a:extLst>
          </p:cNvPr>
          <p:cNvSpPr/>
          <p:nvPr/>
        </p:nvSpPr>
        <p:spPr>
          <a:xfrm>
            <a:off x="2249140" y="3560257"/>
            <a:ext cx="369188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B193330-971A-8AE4-352F-D881413968C1}"/>
              </a:ext>
            </a:extLst>
          </p:cNvPr>
          <p:cNvSpPr/>
          <p:nvPr/>
        </p:nvSpPr>
        <p:spPr>
          <a:xfrm>
            <a:off x="4737715" y="1646012"/>
            <a:ext cx="335625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③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37205F-0052-5601-9292-1AC624359C4A}"/>
              </a:ext>
            </a:extLst>
          </p:cNvPr>
          <p:cNvSpPr txBox="1"/>
          <p:nvPr/>
        </p:nvSpPr>
        <p:spPr>
          <a:xfrm>
            <a:off x="6012277" y="194234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en-US" altLang="ko-KR" dirty="0"/>
              <a:t>Txt file</a:t>
            </a:r>
            <a:r>
              <a:rPr kumimoji="1" lang="ko-KR" altLang="en-US" dirty="0"/>
              <a:t>을 각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에 전송</a:t>
            </a:r>
            <a:endParaRPr kumimoji="1" lang="en-US" altLang="ko-KR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201C904-D639-CB40-9836-35F38E2FDD3B}"/>
              </a:ext>
            </a:extLst>
          </p:cNvPr>
          <p:cNvSpPr/>
          <p:nvPr/>
        </p:nvSpPr>
        <p:spPr>
          <a:xfrm>
            <a:off x="6205309" y="4705102"/>
            <a:ext cx="5832764" cy="1135233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Change sub file name </a:t>
            </a:r>
            <a:r>
              <a:rPr lang="en-US" altLang="ko-KR" sz="1200" b="1" dirty="0">
                <a:solidFill>
                  <a:schemeClr val="tx1"/>
                </a:solidFill>
              </a:rPr>
              <a:t>sequence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Run python in the folder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Save the parent name in the folder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Change the sub file name </a:t>
            </a:r>
            <a:endParaRPr lang="en" altLang="ko-KR" sz="1200" b="1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90F27E-6D0F-E080-5177-F1936A18B9AF}"/>
              </a:ext>
            </a:extLst>
          </p:cNvPr>
          <p:cNvSpPr/>
          <p:nvPr/>
        </p:nvSpPr>
        <p:spPr>
          <a:xfrm>
            <a:off x="6206836" y="2247877"/>
            <a:ext cx="5832764" cy="23277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Change sub file name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85DC3F8-D8F8-4D91-1971-3B6BCCDA35C7}"/>
              </a:ext>
            </a:extLst>
          </p:cNvPr>
          <p:cNvSpPr/>
          <p:nvPr/>
        </p:nvSpPr>
        <p:spPr>
          <a:xfrm>
            <a:off x="6380192" y="2723828"/>
            <a:ext cx="5481607" cy="1621690"/>
          </a:xfrm>
          <a:prstGeom prst="roundRect">
            <a:avLst>
              <a:gd name="adj" fmla="val 8782"/>
            </a:avLst>
          </a:prstGeom>
          <a:solidFill>
            <a:srgbClr val="BC8BDE"/>
          </a:solidFill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200" b="1" dirty="0">
                <a:solidFill>
                  <a:sysClr val="windowText" lastClr="000000"/>
                </a:solidFill>
              </a:rPr>
              <a:t>Windows</a:t>
            </a:r>
            <a:endParaRPr kumimoji="1"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B7E8E83-C9D7-A504-786C-C4DE02FEA618}"/>
              </a:ext>
            </a:extLst>
          </p:cNvPr>
          <p:cNvSpPr/>
          <p:nvPr/>
        </p:nvSpPr>
        <p:spPr>
          <a:xfrm>
            <a:off x="6530458" y="3060480"/>
            <a:ext cx="5181074" cy="1205486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Folder</a:t>
            </a:r>
            <a:endParaRPr lang="en-US" altLang="ko-KR" sz="1050" b="1" dirty="0">
              <a:solidFill>
                <a:srgbClr val="0000FF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7AF2036-AE11-7557-1CC0-50DB77515D02}"/>
              </a:ext>
            </a:extLst>
          </p:cNvPr>
          <p:cNvSpPr/>
          <p:nvPr/>
        </p:nvSpPr>
        <p:spPr>
          <a:xfrm>
            <a:off x="6893772" y="3344486"/>
            <a:ext cx="4424782" cy="795714"/>
          </a:xfrm>
          <a:prstGeom prst="roundRect">
            <a:avLst>
              <a:gd name="adj" fmla="val 471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u="sng" dirty="0">
                <a:solidFill>
                  <a:schemeClr val="accent1">
                    <a:lumMod val="75000"/>
                  </a:schemeClr>
                </a:solidFill>
              </a:rPr>
              <a:t>HR.Jeon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774B9B8-0A6B-D5F7-EBC6-8B5F7037A8B4}"/>
              </a:ext>
            </a:extLst>
          </p:cNvPr>
          <p:cNvSpPr/>
          <p:nvPr/>
        </p:nvSpPr>
        <p:spPr>
          <a:xfrm>
            <a:off x="1800963" y="3308069"/>
            <a:ext cx="2480879" cy="1293636"/>
          </a:xfrm>
          <a:prstGeom prst="roundRect">
            <a:avLst>
              <a:gd name="adj" fmla="val 47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Windows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1B374EF-BD13-BBDA-3AFD-83C4C3CFE0BB}"/>
              </a:ext>
            </a:extLst>
          </p:cNvPr>
          <p:cNvSpPr/>
          <p:nvPr/>
        </p:nvSpPr>
        <p:spPr>
          <a:xfrm>
            <a:off x="3222766" y="3602966"/>
            <a:ext cx="977823" cy="872065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O.I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6BB9D15-212E-C39B-6E15-52B3A1B9E30B}"/>
              </a:ext>
            </a:extLst>
          </p:cNvPr>
          <p:cNvSpPr/>
          <p:nvPr/>
        </p:nvSpPr>
        <p:spPr>
          <a:xfrm>
            <a:off x="1865208" y="3594194"/>
            <a:ext cx="1184740" cy="880837"/>
          </a:xfrm>
          <a:prstGeom prst="roundRect">
            <a:avLst>
              <a:gd name="adj" fmla="val 4715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C:\Eagle_Program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5C535D1-0564-46E9-1FC1-12CCE1E728D0}"/>
              </a:ext>
            </a:extLst>
          </p:cNvPr>
          <p:cNvSpPr/>
          <p:nvPr/>
        </p:nvSpPr>
        <p:spPr>
          <a:xfrm>
            <a:off x="2042168" y="3873313"/>
            <a:ext cx="830819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(FT1 or FT3)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D087BD82-8F6A-017D-A547-1194902812AD}"/>
              </a:ext>
            </a:extLst>
          </p:cNvPr>
          <p:cNvSpPr/>
          <p:nvPr/>
        </p:nvSpPr>
        <p:spPr>
          <a:xfrm>
            <a:off x="9401092" y="3563884"/>
            <a:ext cx="1786192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Good_</a:t>
            </a:r>
            <a:r>
              <a:rPr lang="en-US" altLang="ko-KR" sz="1000" b="1" dirty="0">
                <a:solidFill>
                  <a:schemeClr val="accent1"/>
                </a:solidFill>
              </a:rPr>
              <a:t>HR.Jeon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D9CB3924-C226-2446-904F-1AE9D034C2FB}"/>
              </a:ext>
            </a:extLst>
          </p:cNvPr>
          <p:cNvSpPr/>
          <p:nvPr/>
        </p:nvSpPr>
        <p:spPr>
          <a:xfrm>
            <a:off x="7040308" y="3558261"/>
            <a:ext cx="1786192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Good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FC672CD-2F7E-3396-700B-0EA438C67D69}"/>
              </a:ext>
            </a:extLst>
          </p:cNvPr>
          <p:cNvCxnSpPr>
            <a:stCxn id="42" idx="3"/>
            <a:endCxn id="38" idx="1"/>
          </p:cNvCxnSpPr>
          <p:nvPr/>
        </p:nvCxnSpPr>
        <p:spPr>
          <a:xfrm>
            <a:off x="8826500" y="3807422"/>
            <a:ext cx="574592" cy="5623"/>
          </a:xfrm>
          <a:prstGeom prst="straightConnector1">
            <a:avLst/>
          </a:prstGeom>
          <a:ln w="50800"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9CC5B0E-D1D0-20E0-D155-5E2D51231EA9}"/>
              </a:ext>
            </a:extLst>
          </p:cNvPr>
          <p:cNvSpPr/>
          <p:nvPr/>
        </p:nvSpPr>
        <p:spPr>
          <a:xfrm>
            <a:off x="7748810" y="3345708"/>
            <a:ext cx="369188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503AC77C-968F-DD46-EA21-8E28D7887B5A}"/>
              </a:ext>
            </a:extLst>
          </p:cNvPr>
          <p:cNvSpPr/>
          <p:nvPr/>
        </p:nvSpPr>
        <p:spPr>
          <a:xfrm>
            <a:off x="10107167" y="3345708"/>
            <a:ext cx="369188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45724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6283BF2-3CE6-D32E-1F71-2D0B2F3037C6}"/>
              </a:ext>
            </a:extLst>
          </p:cNvPr>
          <p:cNvSpPr/>
          <p:nvPr/>
        </p:nvSpPr>
        <p:spPr>
          <a:xfrm>
            <a:off x="1291437" y="1071397"/>
            <a:ext cx="925039" cy="3504192"/>
          </a:xfrm>
          <a:prstGeom prst="roundRect">
            <a:avLst>
              <a:gd name="adj" fmla="val 471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9F28BFA-D267-2462-E6FC-B1605F7F2B34}"/>
              </a:ext>
            </a:extLst>
          </p:cNvPr>
          <p:cNvSpPr/>
          <p:nvPr/>
        </p:nvSpPr>
        <p:spPr>
          <a:xfrm>
            <a:off x="1376977" y="3767645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(FT1)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EA3210A-A055-4244-035A-9DE833E01791}"/>
              </a:ext>
            </a:extLst>
          </p:cNvPr>
          <p:cNvSpPr/>
          <p:nvPr/>
        </p:nvSpPr>
        <p:spPr>
          <a:xfrm>
            <a:off x="1382701" y="3095324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(FT3)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1512DC5-7094-98CD-BBC7-AC198ACDA672}"/>
              </a:ext>
            </a:extLst>
          </p:cNvPr>
          <p:cNvSpPr/>
          <p:nvPr/>
        </p:nvSpPr>
        <p:spPr>
          <a:xfrm>
            <a:off x="1379339" y="2423002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Integration Folder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22EA340-B5DC-3910-57E5-72AC3A2C176C}"/>
              </a:ext>
            </a:extLst>
          </p:cNvPr>
          <p:cNvSpPr/>
          <p:nvPr/>
        </p:nvSpPr>
        <p:spPr>
          <a:xfrm>
            <a:off x="1376977" y="1754753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RPM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885A07C-EB62-7EB0-1798-A0B2013BA01D}"/>
              </a:ext>
            </a:extLst>
          </p:cNvPr>
          <p:cNvSpPr/>
          <p:nvPr/>
        </p:nvSpPr>
        <p:spPr>
          <a:xfrm>
            <a:off x="3202743" y="1052294"/>
            <a:ext cx="2480879" cy="1685837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Mac mini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8AAC8E9-5E21-0E6D-8B09-FC396E721781}"/>
              </a:ext>
            </a:extLst>
          </p:cNvPr>
          <p:cNvSpPr/>
          <p:nvPr/>
        </p:nvSpPr>
        <p:spPr>
          <a:xfrm>
            <a:off x="3266989" y="1364895"/>
            <a:ext cx="2335381" cy="1278039"/>
          </a:xfrm>
          <a:prstGeom prst="roundRect">
            <a:avLst>
              <a:gd name="adj" fmla="val 4715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\Users\cm\</a:t>
            </a:r>
            <a:r>
              <a:rPr lang="en-US" altLang="ko-KR" sz="1000" b="1" u="sng" dirty="0">
                <a:solidFill>
                  <a:srgbClr val="0000FF"/>
                </a:solidFill>
              </a:rPr>
              <a:t>Desktop\JD</a:t>
            </a:r>
          </a:p>
        </p:txBody>
      </p:sp>
      <p:cxnSp>
        <p:nvCxnSpPr>
          <p:cNvPr id="19" name="꺾인 연결선 42">
            <a:extLst>
              <a:ext uri="{FF2B5EF4-FFF2-40B4-BE49-F238E27FC236}">
                <a16:creationId xmlns:a16="http://schemas.microsoft.com/office/drawing/2014/main" id="{75A643F0-9E75-DACD-90CC-608A3543C52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H="1">
            <a:off x="1865208" y="3344485"/>
            <a:ext cx="272783" cy="690128"/>
          </a:xfrm>
          <a:prstGeom prst="bentConnector5">
            <a:avLst>
              <a:gd name="adj1" fmla="val -83803"/>
              <a:gd name="adj2" fmla="val 36143"/>
              <a:gd name="adj3" fmla="val 183803"/>
            </a:avLst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52">
            <a:extLst>
              <a:ext uri="{FF2B5EF4-FFF2-40B4-BE49-F238E27FC236}">
                <a16:creationId xmlns:a16="http://schemas.microsoft.com/office/drawing/2014/main" id="{CA85C62B-78E9-8A63-CE88-EE896A80C34A}"/>
              </a:ext>
            </a:extLst>
          </p:cNvPr>
          <p:cNvCxnSpPr>
            <a:cxnSpLocks/>
          </p:cNvCxnSpPr>
          <p:nvPr/>
        </p:nvCxnSpPr>
        <p:spPr>
          <a:xfrm flipV="1">
            <a:off x="2134920" y="2001296"/>
            <a:ext cx="1132360" cy="668248"/>
          </a:xfrm>
          <a:prstGeom prst="bentConnector3">
            <a:avLst>
              <a:gd name="adj1" fmla="val 50000"/>
            </a:avLst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C0E41-2C90-D623-1183-68B3F324B565}"/>
              </a:ext>
            </a:extLst>
          </p:cNvPr>
          <p:cNvGrpSpPr/>
          <p:nvPr/>
        </p:nvGrpSpPr>
        <p:grpSpPr>
          <a:xfrm>
            <a:off x="3327380" y="1658393"/>
            <a:ext cx="2223876" cy="880837"/>
            <a:chOff x="5176949" y="1853909"/>
            <a:chExt cx="2223876" cy="880837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B89C94C5-A6C2-2195-A347-5F1E103DF268}"/>
                </a:ext>
              </a:extLst>
            </p:cNvPr>
            <p:cNvSpPr/>
            <p:nvPr/>
          </p:nvSpPr>
          <p:spPr>
            <a:xfrm>
              <a:off x="5176949" y="1853909"/>
              <a:ext cx="1319101" cy="880837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 Folder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9261BF91-1F72-77A2-6B6E-867B38126A1A}"/>
                </a:ext>
              </a:extLst>
            </p:cNvPr>
            <p:cNvSpPr/>
            <p:nvPr/>
          </p:nvSpPr>
          <p:spPr>
            <a:xfrm>
              <a:off x="5236580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FT1.xml</a:t>
              </a: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602A32C6-2BC0-4F67-0609-05D675E9C61B}"/>
                </a:ext>
              </a:extLst>
            </p:cNvPr>
            <p:cNvSpPr/>
            <p:nvPr/>
          </p:nvSpPr>
          <p:spPr>
            <a:xfrm>
              <a:off x="6645535" y="1853909"/>
              <a:ext cx="755290" cy="498321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RPM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987F87A-6D41-A385-C78E-81B8D9F03CDD}"/>
                </a:ext>
              </a:extLst>
            </p:cNvPr>
            <p:cNvSpPr/>
            <p:nvPr/>
          </p:nvSpPr>
          <p:spPr>
            <a:xfrm>
              <a:off x="5333853" y="2103069"/>
              <a:ext cx="1005291" cy="281288"/>
            </a:xfrm>
            <a:prstGeom prst="roundRect">
              <a:avLst>
                <a:gd name="adj" fmla="val 4715"/>
              </a:avLst>
            </a:prstGeom>
            <a:solidFill>
              <a:srgbClr val="CC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Integration.pyc</a:t>
              </a: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DBEDD465-7A1D-C440-02F1-2C8568E8454E}"/>
                </a:ext>
              </a:extLst>
            </p:cNvPr>
            <p:cNvSpPr/>
            <p:nvPr/>
          </p:nvSpPr>
          <p:spPr>
            <a:xfrm>
              <a:off x="5866662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FT3.xml</a:t>
              </a:r>
            </a:p>
          </p:txBody>
        </p:sp>
      </p:grpSp>
      <p:cxnSp>
        <p:nvCxnSpPr>
          <p:cNvPr id="22" name="직선 연결선 114">
            <a:extLst>
              <a:ext uri="{FF2B5EF4-FFF2-40B4-BE49-F238E27FC236}">
                <a16:creationId xmlns:a16="http://schemas.microsoft.com/office/drawing/2014/main" id="{27607DB8-4A12-BD43-BEC7-F5FCA0FF3D2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132267" y="2003914"/>
            <a:ext cx="1134722" cy="1"/>
          </a:xfrm>
          <a:prstGeom prst="line">
            <a:avLst/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15">
            <a:extLst>
              <a:ext uri="{FF2B5EF4-FFF2-40B4-BE49-F238E27FC236}">
                <a16:creationId xmlns:a16="http://schemas.microsoft.com/office/drawing/2014/main" id="{A512C84E-E39C-38BF-098A-242C1294CB84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H="1">
            <a:off x="1865208" y="4016806"/>
            <a:ext cx="267059" cy="17807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404EC73-6815-76D1-E684-EE46FFB89BA7}"/>
              </a:ext>
            </a:extLst>
          </p:cNvPr>
          <p:cNvSpPr/>
          <p:nvPr/>
        </p:nvSpPr>
        <p:spPr>
          <a:xfrm>
            <a:off x="2249140" y="3560257"/>
            <a:ext cx="369188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B193330-971A-8AE4-352F-D881413968C1}"/>
              </a:ext>
            </a:extLst>
          </p:cNvPr>
          <p:cNvSpPr/>
          <p:nvPr/>
        </p:nvSpPr>
        <p:spPr>
          <a:xfrm>
            <a:off x="4737715" y="1646012"/>
            <a:ext cx="335625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③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37205F-0052-5601-9292-1AC624359C4A}"/>
              </a:ext>
            </a:extLst>
          </p:cNvPr>
          <p:cNvSpPr txBox="1"/>
          <p:nvPr/>
        </p:nvSpPr>
        <p:spPr>
          <a:xfrm>
            <a:off x="6012277" y="194234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en-US" altLang="ko-KR" dirty="0"/>
              <a:t>Txt file</a:t>
            </a:r>
            <a:r>
              <a:rPr kumimoji="1" lang="ko-KR" altLang="en-US" dirty="0"/>
              <a:t>을 각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에 전송</a:t>
            </a:r>
            <a:endParaRPr kumimoji="1" lang="en-US" altLang="ko-KR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201C904-D639-CB40-9836-35F38E2FDD3B}"/>
              </a:ext>
            </a:extLst>
          </p:cNvPr>
          <p:cNvSpPr/>
          <p:nvPr/>
        </p:nvSpPr>
        <p:spPr>
          <a:xfrm>
            <a:off x="6205309" y="4705102"/>
            <a:ext cx="5832764" cy="1467098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Summary create </a:t>
            </a:r>
            <a:r>
              <a:rPr lang="en-US" altLang="ko-KR" sz="1200" b="1" dirty="0">
                <a:solidFill>
                  <a:schemeClr val="tx1"/>
                </a:solidFill>
              </a:rPr>
              <a:t>sequence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Run python in the folder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Save the CSV Data in a sheet of xlsx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convert the CSV Data using the excel of function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Extract the data from sheet to txt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90F27E-6D0F-E080-5177-F1936A18B9AF}"/>
              </a:ext>
            </a:extLst>
          </p:cNvPr>
          <p:cNvSpPr/>
          <p:nvPr/>
        </p:nvSpPr>
        <p:spPr>
          <a:xfrm>
            <a:off x="6206836" y="2247877"/>
            <a:ext cx="5832764" cy="23277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Summary create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B7E8E83-C9D7-A504-786C-C4DE02FEA618}"/>
              </a:ext>
            </a:extLst>
          </p:cNvPr>
          <p:cNvSpPr/>
          <p:nvPr/>
        </p:nvSpPr>
        <p:spPr>
          <a:xfrm>
            <a:off x="6405475" y="2574506"/>
            <a:ext cx="5432432" cy="1907908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Folder</a:t>
            </a:r>
            <a:endParaRPr lang="en-US" altLang="ko-KR" sz="1050" b="1" dirty="0">
              <a:solidFill>
                <a:srgbClr val="0000FF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7AF2036-AE11-7557-1CC0-50DB77515D02}"/>
              </a:ext>
            </a:extLst>
          </p:cNvPr>
          <p:cNvSpPr/>
          <p:nvPr/>
        </p:nvSpPr>
        <p:spPr>
          <a:xfrm>
            <a:off x="9423401" y="2804241"/>
            <a:ext cx="2264738" cy="1512031"/>
          </a:xfrm>
          <a:prstGeom prst="roundRect">
            <a:avLst>
              <a:gd name="adj" fmla="val 471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Summary.xlsx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774B9B8-0A6B-D5F7-EBC6-8B5F7037A8B4}"/>
              </a:ext>
            </a:extLst>
          </p:cNvPr>
          <p:cNvSpPr/>
          <p:nvPr/>
        </p:nvSpPr>
        <p:spPr>
          <a:xfrm>
            <a:off x="1230798" y="4693048"/>
            <a:ext cx="2480879" cy="1293636"/>
          </a:xfrm>
          <a:prstGeom prst="roundRect">
            <a:avLst>
              <a:gd name="adj" fmla="val 47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Windows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1B374EF-BD13-BBDA-3AFD-83C4C3CFE0BB}"/>
              </a:ext>
            </a:extLst>
          </p:cNvPr>
          <p:cNvSpPr/>
          <p:nvPr/>
        </p:nvSpPr>
        <p:spPr>
          <a:xfrm>
            <a:off x="3222766" y="3602966"/>
            <a:ext cx="977823" cy="872065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O.I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6BB9D15-212E-C39B-6E15-52B3A1B9E30B}"/>
              </a:ext>
            </a:extLst>
          </p:cNvPr>
          <p:cNvSpPr/>
          <p:nvPr/>
        </p:nvSpPr>
        <p:spPr>
          <a:xfrm>
            <a:off x="1865208" y="3594194"/>
            <a:ext cx="1184740" cy="880837"/>
          </a:xfrm>
          <a:prstGeom prst="roundRect">
            <a:avLst>
              <a:gd name="adj" fmla="val 4715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C:\Eagle_Program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5C535D1-0564-46E9-1FC1-12CCE1E728D0}"/>
              </a:ext>
            </a:extLst>
          </p:cNvPr>
          <p:cNvSpPr/>
          <p:nvPr/>
        </p:nvSpPr>
        <p:spPr>
          <a:xfrm>
            <a:off x="2042168" y="3873313"/>
            <a:ext cx="830819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(FT1 or FT3)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D087BD82-8F6A-017D-A547-1194902812AD}"/>
              </a:ext>
            </a:extLst>
          </p:cNvPr>
          <p:cNvSpPr/>
          <p:nvPr/>
        </p:nvSpPr>
        <p:spPr>
          <a:xfrm>
            <a:off x="9662674" y="3109029"/>
            <a:ext cx="1894326" cy="493937"/>
          </a:xfrm>
          <a:prstGeom prst="roundRect">
            <a:avLst>
              <a:gd name="adj" fmla="val 4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98BEF09-7519-6E90-D9CA-D0750D12D6A9}"/>
              </a:ext>
            </a:extLst>
          </p:cNvPr>
          <p:cNvSpPr/>
          <p:nvPr/>
        </p:nvSpPr>
        <p:spPr>
          <a:xfrm>
            <a:off x="9662674" y="3712650"/>
            <a:ext cx="1894326" cy="49393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Summary_format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934999F-C77F-6F28-8788-2EAFEE43F08F}"/>
              </a:ext>
            </a:extLst>
          </p:cNvPr>
          <p:cNvSpPr/>
          <p:nvPr/>
        </p:nvSpPr>
        <p:spPr>
          <a:xfrm>
            <a:off x="6811738" y="3712650"/>
            <a:ext cx="1894326" cy="493937"/>
          </a:xfrm>
          <a:prstGeom prst="roundRect">
            <a:avLst>
              <a:gd name="adj" fmla="val 471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Production_Lotsummary.txt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BC2492C-E96F-D19A-B4AF-84DBC4586D56}"/>
              </a:ext>
            </a:extLst>
          </p:cNvPr>
          <p:cNvSpPr/>
          <p:nvPr/>
        </p:nvSpPr>
        <p:spPr>
          <a:xfrm>
            <a:off x="6811738" y="3109028"/>
            <a:ext cx="1894326" cy="493937"/>
          </a:xfrm>
          <a:prstGeom prst="roundRect">
            <a:avLst>
              <a:gd name="adj" fmla="val 4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73E0FD-BECF-DE7A-476A-FC17D68F33D6}"/>
              </a:ext>
            </a:extLst>
          </p:cNvPr>
          <p:cNvSpPr txBox="1"/>
          <p:nvPr/>
        </p:nvSpPr>
        <p:spPr>
          <a:xfrm>
            <a:off x="9665206" y="3108024"/>
            <a:ext cx="772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Sheet1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0DC79A-3F9A-1DEB-7D07-4EF6BCF9ED9C}"/>
              </a:ext>
            </a:extLst>
          </p:cNvPr>
          <p:cNvSpPr txBox="1"/>
          <p:nvPr/>
        </p:nvSpPr>
        <p:spPr>
          <a:xfrm>
            <a:off x="9665206" y="3718332"/>
            <a:ext cx="772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Sheet2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DDA7877-8B60-ECA8-6066-6CA21D3DB373}"/>
              </a:ext>
            </a:extLst>
          </p:cNvPr>
          <p:cNvCxnSpPr>
            <a:endCxn id="38" idx="1"/>
          </p:cNvCxnSpPr>
          <p:nvPr/>
        </p:nvCxnSpPr>
        <p:spPr>
          <a:xfrm>
            <a:off x="8706064" y="3355996"/>
            <a:ext cx="956610" cy="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264F83E-E467-4AFE-7C12-265F8456F41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8706064" y="3949164"/>
            <a:ext cx="956610" cy="104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원형 화살표[C] 52">
            <a:extLst>
              <a:ext uri="{FF2B5EF4-FFF2-40B4-BE49-F238E27FC236}">
                <a16:creationId xmlns:a16="http://schemas.microsoft.com/office/drawing/2014/main" id="{14D9BE0B-EC94-701C-36FF-C7FD0881D139}"/>
              </a:ext>
            </a:extLst>
          </p:cNvPr>
          <p:cNvSpPr/>
          <p:nvPr/>
        </p:nvSpPr>
        <p:spPr>
          <a:xfrm rot="5400000">
            <a:off x="11183914" y="3239800"/>
            <a:ext cx="852961" cy="852302"/>
          </a:xfrm>
          <a:prstGeom prst="circular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4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6283BF2-3CE6-D32E-1F71-2D0B2F3037C6}"/>
              </a:ext>
            </a:extLst>
          </p:cNvPr>
          <p:cNvSpPr/>
          <p:nvPr/>
        </p:nvSpPr>
        <p:spPr>
          <a:xfrm>
            <a:off x="1291437" y="1071397"/>
            <a:ext cx="925039" cy="3504192"/>
          </a:xfrm>
          <a:prstGeom prst="roundRect">
            <a:avLst>
              <a:gd name="adj" fmla="val 471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9F28BFA-D267-2462-E6FC-B1605F7F2B34}"/>
              </a:ext>
            </a:extLst>
          </p:cNvPr>
          <p:cNvSpPr/>
          <p:nvPr/>
        </p:nvSpPr>
        <p:spPr>
          <a:xfrm>
            <a:off x="1376977" y="3767645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(FT1)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EA3210A-A055-4244-035A-9DE833E01791}"/>
              </a:ext>
            </a:extLst>
          </p:cNvPr>
          <p:cNvSpPr/>
          <p:nvPr/>
        </p:nvSpPr>
        <p:spPr>
          <a:xfrm>
            <a:off x="1382701" y="3095324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(FT3)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1512DC5-7094-98CD-BBC7-AC198ACDA672}"/>
              </a:ext>
            </a:extLst>
          </p:cNvPr>
          <p:cNvSpPr/>
          <p:nvPr/>
        </p:nvSpPr>
        <p:spPr>
          <a:xfrm>
            <a:off x="1379339" y="2423002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Integration Folder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22EA340-B5DC-3910-57E5-72AC3A2C176C}"/>
              </a:ext>
            </a:extLst>
          </p:cNvPr>
          <p:cNvSpPr/>
          <p:nvPr/>
        </p:nvSpPr>
        <p:spPr>
          <a:xfrm>
            <a:off x="1376977" y="1754753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RPM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885A07C-EB62-7EB0-1798-A0B2013BA01D}"/>
              </a:ext>
            </a:extLst>
          </p:cNvPr>
          <p:cNvSpPr/>
          <p:nvPr/>
        </p:nvSpPr>
        <p:spPr>
          <a:xfrm>
            <a:off x="3202743" y="1052294"/>
            <a:ext cx="2480879" cy="1685837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Mac mini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8AAC8E9-5E21-0E6D-8B09-FC396E721781}"/>
              </a:ext>
            </a:extLst>
          </p:cNvPr>
          <p:cNvSpPr/>
          <p:nvPr/>
        </p:nvSpPr>
        <p:spPr>
          <a:xfrm>
            <a:off x="3266989" y="1364895"/>
            <a:ext cx="2335381" cy="1278039"/>
          </a:xfrm>
          <a:prstGeom prst="roundRect">
            <a:avLst>
              <a:gd name="adj" fmla="val 4715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\Users\cm\</a:t>
            </a:r>
            <a:r>
              <a:rPr lang="en-US" altLang="ko-KR" sz="1000" b="1" u="sng" dirty="0">
                <a:solidFill>
                  <a:srgbClr val="0000FF"/>
                </a:solidFill>
              </a:rPr>
              <a:t>Desktop\JD</a:t>
            </a:r>
          </a:p>
        </p:txBody>
      </p:sp>
      <p:cxnSp>
        <p:nvCxnSpPr>
          <p:cNvPr id="19" name="꺾인 연결선 42">
            <a:extLst>
              <a:ext uri="{FF2B5EF4-FFF2-40B4-BE49-F238E27FC236}">
                <a16:creationId xmlns:a16="http://schemas.microsoft.com/office/drawing/2014/main" id="{75A643F0-9E75-DACD-90CC-608A3543C52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H="1">
            <a:off x="1865208" y="3344485"/>
            <a:ext cx="272783" cy="690128"/>
          </a:xfrm>
          <a:prstGeom prst="bentConnector5">
            <a:avLst>
              <a:gd name="adj1" fmla="val -83803"/>
              <a:gd name="adj2" fmla="val 36143"/>
              <a:gd name="adj3" fmla="val 183803"/>
            </a:avLst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52">
            <a:extLst>
              <a:ext uri="{FF2B5EF4-FFF2-40B4-BE49-F238E27FC236}">
                <a16:creationId xmlns:a16="http://schemas.microsoft.com/office/drawing/2014/main" id="{CA85C62B-78E9-8A63-CE88-EE896A80C34A}"/>
              </a:ext>
            </a:extLst>
          </p:cNvPr>
          <p:cNvCxnSpPr>
            <a:cxnSpLocks/>
          </p:cNvCxnSpPr>
          <p:nvPr/>
        </p:nvCxnSpPr>
        <p:spPr>
          <a:xfrm flipV="1">
            <a:off x="2134920" y="2001296"/>
            <a:ext cx="1132360" cy="668248"/>
          </a:xfrm>
          <a:prstGeom prst="bentConnector3">
            <a:avLst>
              <a:gd name="adj1" fmla="val 50000"/>
            </a:avLst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C0E41-2C90-D623-1183-68B3F324B565}"/>
              </a:ext>
            </a:extLst>
          </p:cNvPr>
          <p:cNvGrpSpPr/>
          <p:nvPr/>
        </p:nvGrpSpPr>
        <p:grpSpPr>
          <a:xfrm>
            <a:off x="3327380" y="1658393"/>
            <a:ext cx="2223876" cy="880837"/>
            <a:chOff x="5176949" y="1853909"/>
            <a:chExt cx="2223876" cy="880837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B89C94C5-A6C2-2195-A347-5F1E103DF268}"/>
                </a:ext>
              </a:extLst>
            </p:cNvPr>
            <p:cNvSpPr/>
            <p:nvPr/>
          </p:nvSpPr>
          <p:spPr>
            <a:xfrm>
              <a:off x="5176949" y="1853909"/>
              <a:ext cx="1319101" cy="880837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 Folder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9261BF91-1F72-77A2-6B6E-867B38126A1A}"/>
                </a:ext>
              </a:extLst>
            </p:cNvPr>
            <p:cNvSpPr/>
            <p:nvPr/>
          </p:nvSpPr>
          <p:spPr>
            <a:xfrm>
              <a:off x="5236580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FT1.xml</a:t>
              </a: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602A32C6-2BC0-4F67-0609-05D675E9C61B}"/>
                </a:ext>
              </a:extLst>
            </p:cNvPr>
            <p:cNvSpPr/>
            <p:nvPr/>
          </p:nvSpPr>
          <p:spPr>
            <a:xfrm>
              <a:off x="6645535" y="1853909"/>
              <a:ext cx="755290" cy="498321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RPM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987F87A-6D41-A385-C78E-81B8D9F03CDD}"/>
                </a:ext>
              </a:extLst>
            </p:cNvPr>
            <p:cNvSpPr/>
            <p:nvPr/>
          </p:nvSpPr>
          <p:spPr>
            <a:xfrm>
              <a:off x="5333853" y="2103069"/>
              <a:ext cx="1005291" cy="281288"/>
            </a:xfrm>
            <a:prstGeom prst="roundRect">
              <a:avLst>
                <a:gd name="adj" fmla="val 4715"/>
              </a:avLst>
            </a:prstGeom>
            <a:solidFill>
              <a:srgbClr val="CC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Integration.pyc</a:t>
              </a: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DBEDD465-7A1D-C440-02F1-2C8568E8454E}"/>
                </a:ext>
              </a:extLst>
            </p:cNvPr>
            <p:cNvSpPr/>
            <p:nvPr/>
          </p:nvSpPr>
          <p:spPr>
            <a:xfrm>
              <a:off x="5866662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FT3.xml</a:t>
              </a:r>
            </a:p>
          </p:txBody>
        </p:sp>
      </p:grpSp>
      <p:cxnSp>
        <p:nvCxnSpPr>
          <p:cNvPr id="22" name="직선 연결선 114">
            <a:extLst>
              <a:ext uri="{FF2B5EF4-FFF2-40B4-BE49-F238E27FC236}">
                <a16:creationId xmlns:a16="http://schemas.microsoft.com/office/drawing/2014/main" id="{27607DB8-4A12-BD43-BEC7-F5FCA0FF3D2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132267" y="2003914"/>
            <a:ext cx="1134722" cy="1"/>
          </a:xfrm>
          <a:prstGeom prst="line">
            <a:avLst/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15">
            <a:extLst>
              <a:ext uri="{FF2B5EF4-FFF2-40B4-BE49-F238E27FC236}">
                <a16:creationId xmlns:a16="http://schemas.microsoft.com/office/drawing/2014/main" id="{A512C84E-E39C-38BF-098A-242C1294CB84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H="1">
            <a:off x="1865208" y="4016806"/>
            <a:ext cx="267059" cy="17807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404EC73-6815-76D1-E684-EE46FFB89BA7}"/>
              </a:ext>
            </a:extLst>
          </p:cNvPr>
          <p:cNvSpPr/>
          <p:nvPr/>
        </p:nvSpPr>
        <p:spPr>
          <a:xfrm>
            <a:off x="2249140" y="3560257"/>
            <a:ext cx="369188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B193330-971A-8AE4-352F-D881413968C1}"/>
              </a:ext>
            </a:extLst>
          </p:cNvPr>
          <p:cNvSpPr/>
          <p:nvPr/>
        </p:nvSpPr>
        <p:spPr>
          <a:xfrm>
            <a:off x="4737715" y="1646012"/>
            <a:ext cx="335625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③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37205F-0052-5601-9292-1AC624359C4A}"/>
              </a:ext>
            </a:extLst>
          </p:cNvPr>
          <p:cNvSpPr txBox="1"/>
          <p:nvPr/>
        </p:nvSpPr>
        <p:spPr>
          <a:xfrm>
            <a:off x="6012277" y="194234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en-US" altLang="ko-KR" dirty="0"/>
              <a:t>Txt file</a:t>
            </a:r>
            <a:r>
              <a:rPr kumimoji="1" lang="ko-KR" altLang="en-US" dirty="0"/>
              <a:t>을 각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에 전송</a:t>
            </a:r>
            <a:endParaRPr kumimoji="1" lang="en-US" altLang="ko-KR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201C904-D639-CB40-9836-35F38E2FDD3B}"/>
              </a:ext>
            </a:extLst>
          </p:cNvPr>
          <p:cNvSpPr/>
          <p:nvPr/>
        </p:nvSpPr>
        <p:spPr>
          <a:xfrm>
            <a:off x="6205309" y="4705102"/>
            <a:ext cx="5832764" cy="1754326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Batch Sorting </a:t>
            </a:r>
            <a:r>
              <a:rPr lang="en-US" altLang="ko-KR" sz="1200" b="1" dirty="0">
                <a:solidFill>
                  <a:schemeClr val="tx1"/>
                </a:solidFill>
              </a:rPr>
              <a:t>sequence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Receive the data from TXT file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Run python in the folder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Check information for all CSV files in the </a:t>
            </a:r>
            <a:r>
              <a:rPr lang="en-US" altLang="ko-KR" sz="1200" b="1" dirty="0">
                <a:solidFill>
                  <a:schemeClr val="tx1"/>
                </a:solidFill>
              </a:rPr>
              <a:t>folder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Get the desired values of columns and rows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Put the </a:t>
            </a:r>
            <a:r>
              <a:rPr lang="en-US" altLang="ko-KR" sz="1200" b="1" dirty="0">
                <a:solidFill>
                  <a:schemeClr val="tx1"/>
                </a:solidFill>
              </a:rPr>
              <a:t>converted</a:t>
            </a:r>
            <a:r>
              <a:rPr lang="en" altLang="ko-KR" sz="1200" b="1" dirty="0">
                <a:solidFill>
                  <a:schemeClr val="tx1"/>
                </a:solidFill>
              </a:rPr>
              <a:t> CSV file into the output folder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90F27E-6D0F-E080-5177-F1936A18B9AF}"/>
              </a:ext>
            </a:extLst>
          </p:cNvPr>
          <p:cNvSpPr/>
          <p:nvPr/>
        </p:nvSpPr>
        <p:spPr>
          <a:xfrm>
            <a:off x="6206836" y="2247877"/>
            <a:ext cx="5832764" cy="23277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Batch Sorting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B7E8E83-C9D7-A504-786C-C4DE02FEA618}"/>
              </a:ext>
            </a:extLst>
          </p:cNvPr>
          <p:cNvSpPr/>
          <p:nvPr/>
        </p:nvSpPr>
        <p:spPr>
          <a:xfrm>
            <a:off x="6405475" y="2574506"/>
            <a:ext cx="5432432" cy="1907908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Folder</a:t>
            </a:r>
            <a:endParaRPr lang="en-US" altLang="ko-KR" sz="1050" b="1" dirty="0">
              <a:solidFill>
                <a:srgbClr val="0000FF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7AF2036-AE11-7557-1CC0-50DB77515D02}"/>
              </a:ext>
            </a:extLst>
          </p:cNvPr>
          <p:cNvSpPr/>
          <p:nvPr/>
        </p:nvSpPr>
        <p:spPr>
          <a:xfrm>
            <a:off x="9790845" y="2845411"/>
            <a:ext cx="1894327" cy="1522516"/>
          </a:xfrm>
          <a:prstGeom prst="roundRect">
            <a:avLst>
              <a:gd name="adj" fmla="val 471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Output folder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774B9B8-0A6B-D5F7-EBC6-8B5F7037A8B4}"/>
              </a:ext>
            </a:extLst>
          </p:cNvPr>
          <p:cNvSpPr/>
          <p:nvPr/>
        </p:nvSpPr>
        <p:spPr>
          <a:xfrm>
            <a:off x="1230798" y="4693048"/>
            <a:ext cx="2480879" cy="1293636"/>
          </a:xfrm>
          <a:prstGeom prst="roundRect">
            <a:avLst>
              <a:gd name="adj" fmla="val 47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Windowsx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1B374EF-BD13-BBDA-3AFD-83C4C3CFE0BB}"/>
              </a:ext>
            </a:extLst>
          </p:cNvPr>
          <p:cNvSpPr/>
          <p:nvPr/>
        </p:nvSpPr>
        <p:spPr>
          <a:xfrm>
            <a:off x="8632779" y="2845411"/>
            <a:ext cx="977823" cy="1522516"/>
          </a:xfrm>
          <a:prstGeom prst="roundRect">
            <a:avLst>
              <a:gd name="adj" fmla="val 4715"/>
            </a:avLst>
          </a:prstGeom>
          <a:solidFill>
            <a:srgbClr val="A074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TXT file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6BB9D15-212E-C39B-6E15-52B3A1B9E30B}"/>
              </a:ext>
            </a:extLst>
          </p:cNvPr>
          <p:cNvSpPr/>
          <p:nvPr/>
        </p:nvSpPr>
        <p:spPr>
          <a:xfrm>
            <a:off x="1865208" y="3594194"/>
            <a:ext cx="1184740" cy="880837"/>
          </a:xfrm>
          <a:prstGeom prst="roundRect">
            <a:avLst>
              <a:gd name="adj" fmla="val 4715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C:\Eagle_Program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5C535D1-0564-46E9-1FC1-12CCE1E728D0}"/>
              </a:ext>
            </a:extLst>
          </p:cNvPr>
          <p:cNvSpPr/>
          <p:nvPr/>
        </p:nvSpPr>
        <p:spPr>
          <a:xfrm>
            <a:off x="2042168" y="3873313"/>
            <a:ext cx="830819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(FT1 or FT3)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FF04DDA-666D-3133-2676-ED6CCACDE79C}"/>
              </a:ext>
            </a:extLst>
          </p:cNvPr>
          <p:cNvSpPr/>
          <p:nvPr/>
        </p:nvSpPr>
        <p:spPr>
          <a:xfrm>
            <a:off x="6536760" y="3090390"/>
            <a:ext cx="1894326" cy="329019"/>
          </a:xfrm>
          <a:prstGeom prst="roundRect">
            <a:avLst>
              <a:gd name="adj" fmla="val 4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Production1.CSV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B8990A7-52ED-DDCB-370B-41B12E2A8AB4}"/>
              </a:ext>
            </a:extLst>
          </p:cNvPr>
          <p:cNvSpPr/>
          <p:nvPr/>
        </p:nvSpPr>
        <p:spPr>
          <a:xfrm>
            <a:off x="6536760" y="3481188"/>
            <a:ext cx="1894326" cy="329019"/>
          </a:xfrm>
          <a:prstGeom prst="roundRect">
            <a:avLst>
              <a:gd name="adj" fmla="val 4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Production2.CSV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77FFB91-1149-47F4-1093-CDF4201CBDA2}"/>
              </a:ext>
            </a:extLst>
          </p:cNvPr>
          <p:cNvSpPr/>
          <p:nvPr/>
        </p:nvSpPr>
        <p:spPr>
          <a:xfrm>
            <a:off x="6536760" y="3879042"/>
            <a:ext cx="1894326" cy="329019"/>
          </a:xfrm>
          <a:prstGeom prst="roundRect">
            <a:avLst>
              <a:gd name="adj" fmla="val 4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Production3.CSV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A333E0-70F6-A1F6-987E-1A2488C29569}"/>
              </a:ext>
            </a:extLst>
          </p:cNvPr>
          <p:cNvSpPr/>
          <p:nvPr/>
        </p:nvSpPr>
        <p:spPr>
          <a:xfrm>
            <a:off x="10057117" y="3090390"/>
            <a:ext cx="1504364" cy="329019"/>
          </a:xfrm>
          <a:prstGeom prst="roundRect">
            <a:avLst>
              <a:gd name="adj" fmla="val 4715"/>
            </a:avLst>
          </a:prstGeom>
          <a:solidFill>
            <a:srgbClr val="BC8BD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Production1.CSV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75EC17A7-C6D6-FBCD-9F86-D0735B8DA13F}"/>
              </a:ext>
            </a:extLst>
          </p:cNvPr>
          <p:cNvSpPr/>
          <p:nvPr/>
        </p:nvSpPr>
        <p:spPr>
          <a:xfrm>
            <a:off x="10057117" y="3481188"/>
            <a:ext cx="1504364" cy="329019"/>
          </a:xfrm>
          <a:prstGeom prst="roundRect">
            <a:avLst>
              <a:gd name="adj" fmla="val 4715"/>
            </a:avLst>
          </a:prstGeom>
          <a:solidFill>
            <a:srgbClr val="BC8BD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Production2.CSV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664BD7E4-937B-DDC2-559C-9B0488232F05}"/>
              </a:ext>
            </a:extLst>
          </p:cNvPr>
          <p:cNvSpPr/>
          <p:nvPr/>
        </p:nvSpPr>
        <p:spPr>
          <a:xfrm>
            <a:off x="10057117" y="3879042"/>
            <a:ext cx="1504364" cy="329019"/>
          </a:xfrm>
          <a:prstGeom prst="roundRect">
            <a:avLst>
              <a:gd name="adj" fmla="val 4715"/>
            </a:avLst>
          </a:prstGeom>
          <a:solidFill>
            <a:srgbClr val="BC8BD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Production3.CSV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C01D72-15EE-9756-7A7E-E144B359EE11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8431086" y="3254900"/>
            <a:ext cx="1626031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BABCEA-3BA4-55F6-CB2D-C17DEE9E077B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8431086" y="3645698"/>
            <a:ext cx="1626031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73FC9DD-6ECA-2E9A-A99A-7A6EAB86EEE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431086" y="4043551"/>
            <a:ext cx="1626031" cy="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43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6283BF2-3CE6-D32E-1F71-2D0B2F3037C6}"/>
              </a:ext>
            </a:extLst>
          </p:cNvPr>
          <p:cNvSpPr/>
          <p:nvPr/>
        </p:nvSpPr>
        <p:spPr>
          <a:xfrm>
            <a:off x="1291437" y="1071397"/>
            <a:ext cx="925039" cy="3504192"/>
          </a:xfrm>
          <a:prstGeom prst="roundRect">
            <a:avLst>
              <a:gd name="adj" fmla="val 471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9F28BFA-D267-2462-E6FC-B1605F7F2B34}"/>
              </a:ext>
            </a:extLst>
          </p:cNvPr>
          <p:cNvSpPr/>
          <p:nvPr/>
        </p:nvSpPr>
        <p:spPr>
          <a:xfrm>
            <a:off x="1376977" y="3767645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(FT1)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EA3210A-A055-4244-035A-9DE833E01791}"/>
              </a:ext>
            </a:extLst>
          </p:cNvPr>
          <p:cNvSpPr/>
          <p:nvPr/>
        </p:nvSpPr>
        <p:spPr>
          <a:xfrm>
            <a:off x="1382701" y="3095324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(FT3)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1512DC5-7094-98CD-BBC7-AC198ACDA672}"/>
              </a:ext>
            </a:extLst>
          </p:cNvPr>
          <p:cNvSpPr/>
          <p:nvPr/>
        </p:nvSpPr>
        <p:spPr>
          <a:xfrm>
            <a:off x="1379339" y="2423002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Integration Folder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22EA340-B5DC-3910-57E5-72AC3A2C176C}"/>
              </a:ext>
            </a:extLst>
          </p:cNvPr>
          <p:cNvSpPr/>
          <p:nvPr/>
        </p:nvSpPr>
        <p:spPr>
          <a:xfrm>
            <a:off x="1376977" y="1754753"/>
            <a:ext cx="755290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RPM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885A07C-EB62-7EB0-1798-A0B2013BA01D}"/>
              </a:ext>
            </a:extLst>
          </p:cNvPr>
          <p:cNvSpPr/>
          <p:nvPr/>
        </p:nvSpPr>
        <p:spPr>
          <a:xfrm>
            <a:off x="3202743" y="1052294"/>
            <a:ext cx="2480879" cy="1685837"/>
          </a:xfrm>
          <a:prstGeom prst="roundRect">
            <a:avLst>
              <a:gd name="adj" fmla="val 4715"/>
            </a:avLst>
          </a:prstGeom>
          <a:solidFill>
            <a:srgbClr val="CCCC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Mac mini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8AAC8E9-5E21-0E6D-8B09-FC396E721781}"/>
              </a:ext>
            </a:extLst>
          </p:cNvPr>
          <p:cNvSpPr/>
          <p:nvPr/>
        </p:nvSpPr>
        <p:spPr>
          <a:xfrm>
            <a:off x="3266989" y="1364895"/>
            <a:ext cx="2335381" cy="1278039"/>
          </a:xfrm>
          <a:prstGeom prst="roundRect">
            <a:avLst>
              <a:gd name="adj" fmla="val 4715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\Users\cm\</a:t>
            </a:r>
            <a:r>
              <a:rPr lang="en-US" altLang="ko-KR" sz="1000" b="1" u="sng" dirty="0">
                <a:solidFill>
                  <a:srgbClr val="0000FF"/>
                </a:solidFill>
              </a:rPr>
              <a:t>Desktop\JD</a:t>
            </a:r>
          </a:p>
        </p:txBody>
      </p:sp>
      <p:cxnSp>
        <p:nvCxnSpPr>
          <p:cNvPr id="19" name="꺾인 연결선 42">
            <a:extLst>
              <a:ext uri="{FF2B5EF4-FFF2-40B4-BE49-F238E27FC236}">
                <a16:creationId xmlns:a16="http://schemas.microsoft.com/office/drawing/2014/main" id="{75A643F0-9E75-DACD-90CC-608A3543C52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H="1">
            <a:off x="1865208" y="3344485"/>
            <a:ext cx="272783" cy="690128"/>
          </a:xfrm>
          <a:prstGeom prst="bentConnector5">
            <a:avLst>
              <a:gd name="adj1" fmla="val -83803"/>
              <a:gd name="adj2" fmla="val 36143"/>
              <a:gd name="adj3" fmla="val 183803"/>
            </a:avLst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52">
            <a:extLst>
              <a:ext uri="{FF2B5EF4-FFF2-40B4-BE49-F238E27FC236}">
                <a16:creationId xmlns:a16="http://schemas.microsoft.com/office/drawing/2014/main" id="{CA85C62B-78E9-8A63-CE88-EE896A80C34A}"/>
              </a:ext>
            </a:extLst>
          </p:cNvPr>
          <p:cNvCxnSpPr>
            <a:cxnSpLocks/>
          </p:cNvCxnSpPr>
          <p:nvPr/>
        </p:nvCxnSpPr>
        <p:spPr>
          <a:xfrm flipV="1">
            <a:off x="2134920" y="2001296"/>
            <a:ext cx="1132360" cy="668248"/>
          </a:xfrm>
          <a:prstGeom prst="bentConnector3">
            <a:avLst>
              <a:gd name="adj1" fmla="val 50000"/>
            </a:avLst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C0E41-2C90-D623-1183-68B3F324B565}"/>
              </a:ext>
            </a:extLst>
          </p:cNvPr>
          <p:cNvGrpSpPr/>
          <p:nvPr/>
        </p:nvGrpSpPr>
        <p:grpSpPr>
          <a:xfrm>
            <a:off x="3327380" y="1658393"/>
            <a:ext cx="2223876" cy="880837"/>
            <a:chOff x="5176949" y="1853909"/>
            <a:chExt cx="2223876" cy="880837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B89C94C5-A6C2-2195-A347-5F1E103DF268}"/>
                </a:ext>
              </a:extLst>
            </p:cNvPr>
            <p:cNvSpPr/>
            <p:nvPr/>
          </p:nvSpPr>
          <p:spPr>
            <a:xfrm>
              <a:off x="5176949" y="1853909"/>
              <a:ext cx="1319101" cy="880837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 Folder</a:t>
              </a: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9261BF91-1F72-77A2-6B6E-867B38126A1A}"/>
                </a:ext>
              </a:extLst>
            </p:cNvPr>
            <p:cNvSpPr/>
            <p:nvPr/>
          </p:nvSpPr>
          <p:spPr>
            <a:xfrm>
              <a:off x="5236580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FT1.xml</a:t>
              </a: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602A32C6-2BC0-4F67-0609-05D675E9C61B}"/>
                </a:ext>
              </a:extLst>
            </p:cNvPr>
            <p:cNvSpPr/>
            <p:nvPr/>
          </p:nvSpPr>
          <p:spPr>
            <a:xfrm>
              <a:off x="6645535" y="1853909"/>
              <a:ext cx="755290" cy="498321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RPM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987F87A-6D41-A385-C78E-81B8D9F03CDD}"/>
                </a:ext>
              </a:extLst>
            </p:cNvPr>
            <p:cNvSpPr/>
            <p:nvPr/>
          </p:nvSpPr>
          <p:spPr>
            <a:xfrm>
              <a:off x="5333853" y="2103069"/>
              <a:ext cx="1005291" cy="281288"/>
            </a:xfrm>
            <a:prstGeom prst="roundRect">
              <a:avLst>
                <a:gd name="adj" fmla="val 4715"/>
              </a:avLst>
            </a:prstGeom>
            <a:solidFill>
              <a:srgbClr val="CC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Integration.pyc</a:t>
              </a: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DBEDD465-7A1D-C440-02F1-2C8568E8454E}"/>
                </a:ext>
              </a:extLst>
            </p:cNvPr>
            <p:cNvSpPr/>
            <p:nvPr/>
          </p:nvSpPr>
          <p:spPr>
            <a:xfrm>
              <a:off x="5866662" y="2443393"/>
              <a:ext cx="567460" cy="232469"/>
            </a:xfrm>
            <a:prstGeom prst="roundRect">
              <a:avLst>
                <a:gd name="adj" fmla="val 471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FT3.xml</a:t>
              </a:r>
            </a:p>
          </p:txBody>
        </p:sp>
      </p:grpSp>
      <p:cxnSp>
        <p:nvCxnSpPr>
          <p:cNvPr id="22" name="직선 연결선 114">
            <a:extLst>
              <a:ext uri="{FF2B5EF4-FFF2-40B4-BE49-F238E27FC236}">
                <a16:creationId xmlns:a16="http://schemas.microsoft.com/office/drawing/2014/main" id="{27607DB8-4A12-BD43-BEC7-F5FCA0FF3D2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132267" y="2003914"/>
            <a:ext cx="1134722" cy="1"/>
          </a:xfrm>
          <a:prstGeom prst="line">
            <a:avLst/>
          </a:prstGeom>
          <a:ln w="57150">
            <a:solidFill>
              <a:srgbClr val="99663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15">
            <a:extLst>
              <a:ext uri="{FF2B5EF4-FFF2-40B4-BE49-F238E27FC236}">
                <a16:creationId xmlns:a16="http://schemas.microsoft.com/office/drawing/2014/main" id="{A512C84E-E39C-38BF-098A-242C1294CB84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H="1">
            <a:off x="1865208" y="4016806"/>
            <a:ext cx="267059" cy="17807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404EC73-6815-76D1-E684-EE46FFB89BA7}"/>
              </a:ext>
            </a:extLst>
          </p:cNvPr>
          <p:cNvSpPr/>
          <p:nvPr/>
        </p:nvSpPr>
        <p:spPr>
          <a:xfrm>
            <a:off x="2249140" y="3560257"/>
            <a:ext cx="369188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B193330-971A-8AE4-352F-D881413968C1}"/>
              </a:ext>
            </a:extLst>
          </p:cNvPr>
          <p:cNvSpPr/>
          <p:nvPr/>
        </p:nvSpPr>
        <p:spPr>
          <a:xfrm>
            <a:off x="4737715" y="1646012"/>
            <a:ext cx="335625" cy="232469"/>
          </a:xfrm>
          <a:prstGeom prst="roundRect">
            <a:avLst>
              <a:gd name="adj" fmla="val 471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③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37205F-0052-5601-9292-1AC624359C4A}"/>
              </a:ext>
            </a:extLst>
          </p:cNvPr>
          <p:cNvSpPr txBox="1"/>
          <p:nvPr/>
        </p:nvSpPr>
        <p:spPr>
          <a:xfrm>
            <a:off x="6056660" y="246970"/>
            <a:ext cx="4351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특정 파일을 가지고 와서</a:t>
            </a:r>
            <a:endParaRPr kumimoji="1" lang="en-US" altLang="ko-KR" dirty="0"/>
          </a:p>
          <a:p>
            <a:r>
              <a:rPr kumimoji="1" lang="en-US" altLang="ko-KR" dirty="0"/>
              <a:t>16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Txt file read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sheet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Excel </a:t>
            </a:r>
            <a:r>
              <a:rPr kumimoji="1" lang="ko-KR" altLang="en-US" dirty="0"/>
              <a:t>수식 변환</a:t>
            </a:r>
            <a:endParaRPr kumimoji="1" lang="en-US" altLang="ko-KR" dirty="0"/>
          </a:p>
          <a:p>
            <a:r>
              <a:rPr kumimoji="1" lang="ko-KR" altLang="en-US" dirty="0"/>
              <a:t>알맞은 값으로 변환</a:t>
            </a:r>
            <a:endParaRPr kumimoji="1" lang="en-US" altLang="ko-KR" dirty="0"/>
          </a:p>
          <a:p>
            <a:r>
              <a:rPr kumimoji="1" lang="ko-KR" altLang="en-US" dirty="0"/>
              <a:t>추가로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txt file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r>
              <a:rPr kumimoji="1" lang="en-US" altLang="ko-KR" dirty="0"/>
              <a:t>Txt file</a:t>
            </a:r>
            <a:r>
              <a:rPr kumimoji="1" lang="ko-KR" altLang="en-US" dirty="0"/>
              <a:t>을 각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에 전송</a:t>
            </a:r>
            <a:endParaRPr kumimoji="1" lang="en-US" altLang="ko-KR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201C904-D639-CB40-9836-35F38E2FDD3B}"/>
              </a:ext>
            </a:extLst>
          </p:cNvPr>
          <p:cNvSpPr/>
          <p:nvPr/>
        </p:nvSpPr>
        <p:spPr>
          <a:xfrm>
            <a:off x="6205309" y="4705102"/>
            <a:ext cx="5832764" cy="1754326"/>
          </a:xfrm>
          <a:prstGeom prst="roundRect">
            <a:avLst>
              <a:gd name="adj" fmla="val 118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ctr" anchorCtr="0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Batch Sorting </a:t>
            </a:r>
            <a:r>
              <a:rPr lang="en-US" altLang="ko-KR" sz="1200" b="1" dirty="0">
                <a:solidFill>
                  <a:schemeClr val="tx1"/>
                </a:solidFill>
              </a:rPr>
              <a:t>sequence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Receive the data from TXT file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Run python in the folder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Check information for all CSV files in the </a:t>
            </a:r>
            <a:r>
              <a:rPr lang="en-US" altLang="ko-KR" sz="1200" b="1" dirty="0">
                <a:solidFill>
                  <a:schemeClr val="tx1"/>
                </a:solidFill>
              </a:rPr>
              <a:t>folder</a:t>
            </a:r>
            <a:endParaRPr lang="en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Get the desired values of columns and rows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" altLang="ko-KR" sz="1200" b="1" dirty="0">
                <a:solidFill>
                  <a:schemeClr val="tx1"/>
                </a:solidFill>
              </a:rPr>
              <a:t>Put the </a:t>
            </a:r>
            <a:r>
              <a:rPr lang="en-US" altLang="ko-KR" sz="1200" b="1" dirty="0">
                <a:solidFill>
                  <a:schemeClr val="tx1"/>
                </a:solidFill>
              </a:rPr>
              <a:t>converted</a:t>
            </a:r>
            <a:r>
              <a:rPr lang="en" altLang="ko-KR" sz="1200" b="1" dirty="0">
                <a:solidFill>
                  <a:schemeClr val="tx1"/>
                </a:solidFill>
              </a:rPr>
              <a:t> CSV file into the output folder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90F27E-6D0F-E080-5177-F1936A18B9AF}"/>
              </a:ext>
            </a:extLst>
          </p:cNvPr>
          <p:cNvSpPr/>
          <p:nvPr/>
        </p:nvSpPr>
        <p:spPr>
          <a:xfrm>
            <a:off x="6206836" y="2247877"/>
            <a:ext cx="5832764" cy="23277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Batch Sorting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7B7E8E83-C9D7-A504-786C-C4DE02FEA618}"/>
              </a:ext>
            </a:extLst>
          </p:cNvPr>
          <p:cNvSpPr/>
          <p:nvPr/>
        </p:nvSpPr>
        <p:spPr>
          <a:xfrm>
            <a:off x="6405475" y="2574506"/>
            <a:ext cx="5432432" cy="1907908"/>
          </a:xfrm>
          <a:prstGeom prst="roundRect">
            <a:avLst>
              <a:gd name="adj" fmla="val 471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Folder</a:t>
            </a:r>
            <a:endParaRPr lang="en-US" altLang="ko-KR" sz="1050" b="1" dirty="0">
              <a:solidFill>
                <a:srgbClr val="0000FF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7AF2036-AE11-7557-1CC0-50DB77515D02}"/>
              </a:ext>
            </a:extLst>
          </p:cNvPr>
          <p:cNvSpPr/>
          <p:nvPr/>
        </p:nvSpPr>
        <p:spPr>
          <a:xfrm>
            <a:off x="9790845" y="2845411"/>
            <a:ext cx="1894327" cy="1522516"/>
          </a:xfrm>
          <a:prstGeom prst="roundRect">
            <a:avLst>
              <a:gd name="adj" fmla="val 471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Output folder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774B9B8-0A6B-D5F7-EBC6-8B5F7037A8B4}"/>
              </a:ext>
            </a:extLst>
          </p:cNvPr>
          <p:cNvSpPr/>
          <p:nvPr/>
        </p:nvSpPr>
        <p:spPr>
          <a:xfrm>
            <a:off x="1230798" y="4693048"/>
            <a:ext cx="2480879" cy="1293636"/>
          </a:xfrm>
          <a:prstGeom prst="roundRect">
            <a:avLst>
              <a:gd name="adj" fmla="val 47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Windowsx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1B374EF-BD13-BBDA-3AFD-83C4C3CFE0BB}"/>
              </a:ext>
            </a:extLst>
          </p:cNvPr>
          <p:cNvSpPr/>
          <p:nvPr/>
        </p:nvSpPr>
        <p:spPr>
          <a:xfrm>
            <a:off x="8632779" y="2845411"/>
            <a:ext cx="977823" cy="1522516"/>
          </a:xfrm>
          <a:prstGeom prst="roundRect">
            <a:avLst>
              <a:gd name="adj" fmla="val 4715"/>
            </a:avLst>
          </a:prstGeom>
          <a:solidFill>
            <a:srgbClr val="A074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TXT file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6BB9D15-212E-C39B-6E15-52B3A1B9E30B}"/>
              </a:ext>
            </a:extLst>
          </p:cNvPr>
          <p:cNvSpPr/>
          <p:nvPr/>
        </p:nvSpPr>
        <p:spPr>
          <a:xfrm>
            <a:off x="1865208" y="3594194"/>
            <a:ext cx="1184740" cy="880837"/>
          </a:xfrm>
          <a:prstGeom prst="roundRect">
            <a:avLst>
              <a:gd name="adj" fmla="val 4715"/>
            </a:avLst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C:\Eagle_Program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5C535D1-0564-46E9-1FC1-12CCE1E728D0}"/>
              </a:ext>
            </a:extLst>
          </p:cNvPr>
          <p:cNvSpPr/>
          <p:nvPr/>
        </p:nvSpPr>
        <p:spPr>
          <a:xfrm>
            <a:off x="2042168" y="3873313"/>
            <a:ext cx="830819" cy="498321"/>
          </a:xfrm>
          <a:prstGeom prst="roundRect">
            <a:avLst>
              <a:gd name="adj" fmla="val 47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NI PGM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(FT1 or FT3)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FF04DDA-666D-3133-2676-ED6CCACDE79C}"/>
              </a:ext>
            </a:extLst>
          </p:cNvPr>
          <p:cNvSpPr/>
          <p:nvPr/>
        </p:nvSpPr>
        <p:spPr>
          <a:xfrm>
            <a:off x="6536760" y="3090390"/>
            <a:ext cx="1894326" cy="329019"/>
          </a:xfrm>
          <a:prstGeom prst="roundRect">
            <a:avLst>
              <a:gd name="adj" fmla="val 4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Production1.CSV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B8990A7-52ED-DDCB-370B-41B12E2A8AB4}"/>
              </a:ext>
            </a:extLst>
          </p:cNvPr>
          <p:cNvSpPr/>
          <p:nvPr/>
        </p:nvSpPr>
        <p:spPr>
          <a:xfrm>
            <a:off x="6536760" y="3481188"/>
            <a:ext cx="1894326" cy="329019"/>
          </a:xfrm>
          <a:prstGeom prst="roundRect">
            <a:avLst>
              <a:gd name="adj" fmla="val 4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Production2.CSV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77FFB91-1149-47F4-1093-CDF4201CBDA2}"/>
              </a:ext>
            </a:extLst>
          </p:cNvPr>
          <p:cNvSpPr/>
          <p:nvPr/>
        </p:nvSpPr>
        <p:spPr>
          <a:xfrm>
            <a:off x="6536760" y="3879042"/>
            <a:ext cx="1894326" cy="329019"/>
          </a:xfrm>
          <a:prstGeom prst="roundRect">
            <a:avLst>
              <a:gd name="adj" fmla="val 4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Production3.CSV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A333E0-70F6-A1F6-987E-1A2488C29569}"/>
              </a:ext>
            </a:extLst>
          </p:cNvPr>
          <p:cNvSpPr/>
          <p:nvPr/>
        </p:nvSpPr>
        <p:spPr>
          <a:xfrm>
            <a:off x="10057117" y="3090390"/>
            <a:ext cx="1504364" cy="329019"/>
          </a:xfrm>
          <a:prstGeom prst="roundRect">
            <a:avLst>
              <a:gd name="adj" fmla="val 4715"/>
            </a:avLst>
          </a:prstGeom>
          <a:solidFill>
            <a:srgbClr val="BC8BD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Production1.CSV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75EC17A7-C6D6-FBCD-9F86-D0735B8DA13F}"/>
              </a:ext>
            </a:extLst>
          </p:cNvPr>
          <p:cNvSpPr/>
          <p:nvPr/>
        </p:nvSpPr>
        <p:spPr>
          <a:xfrm>
            <a:off x="10057117" y="3481188"/>
            <a:ext cx="1504364" cy="329019"/>
          </a:xfrm>
          <a:prstGeom prst="roundRect">
            <a:avLst>
              <a:gd name="adj" fmla="val 4715"/>
            </a:avLst>
          </a:prstGeom>
          <a:solidFill>
            <a:srgbClr val="BC8BD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Production2.CSV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664BD7E4-937B-DDC2-559C-9B0488232F05}"/>
              </a:ext>
            </a:extLst>
          </p:cNvPr>
          <p:cNvSpPr/>
          <p:nvPr/>
        </p:nvSpPr>
        <p:spPr>
          <a:xfrm>
            <a:off x="10057117" y="3879042"/>
            <a:ext cx="1504364" cy="329019"/>
          </a:xfrm>
          <a:prstGeom prst="roundRect">
            <a:avLst>
              <a:gd name="adj" fmla="val 4715"/>
            </a:avLst>
          </a:prstGeom>
          <a:solidFill>
            <a:srgbClr val="BC8BD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Production3.CSV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C01D72-15EE-9756-7A7E-E144B359EE11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8431086" y="3254900"/>
            <a:ext cx="1626031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BABCEA-3BA4-55F6-CB2D-C17DEE9E077B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8431086" y="3645698"/>
            <a:ext cx="1626031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73FC9DD-6ECA-2E9A-A99A-7A6EAB86EEE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431086" y="4043551"/>
            <a:ext cx="1626031" cy="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AFD7DE-0B56-AFBA-D25A-E6C115A620E6}"/>
              </a:ext>
            </a:extLst>
          </p:cNvPr>
          <p:cNvSpPr/>
          <p:nvPr/>
        </p:nvSpPr>
        <p:spPr>
          <a:xfrm>
            <a:off x="8928100" y="3090390"/>
            <a:ext cx="406400" cy="117557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8111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AFB5711-697B-B13C-B7C8-1256A41F24C2}"/>
              </a:ext>
            </a:extLst>
          </p:cNvPr>
          <p:cNvGrpSpPr/>
          <p:nvPr/>
        </p:nvGrpSpPr>
        <p:grpSpPr>
          <a:xfrm>
            <a:off x="875124" y="2825513"/>
            <a:ext cx="7781827" cy="1845494"/>
            <a:chOff x="1857473" y="2770956"/>
            <a:chExt cx="7781827" cy="184549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37373D6-1D3C-74D2-5F1F-722AFFCA6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900" y="2782650"/>
              <a:ext cx="7772400" cy="1833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BFD9894-77BB-1A95-855E-DC665B97B90B}"/>
                </a:ext>
              </a:extLst>
            </p:cNvPr>
            <p:cNvGrpSpPr/>
            <p:nvPr/>
          </p:nvGrpSpPr>
          <p:grpSpPr>
            <a:xfrm>
              <a:off x="1857473" y="2770956"/>
              <a:ext cx="7781827" cy="1845494"/>
              <a:chOff x="1857473" y="2770956"/>
              <a:chExt cx="7781827" cy="1845494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A99D315-70B5-4A6C-5206-524D98FD4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encilGrayscale trans="15000" pencilSize="0"/>
                        </a14:imgEffect>
                      </a14:imgLayer>
                    </a14:imgProps>
                  </a:ext>
                </a:extLst>
              </a:blip>
              <a:srcRect b="91651"/>
              <a:stretch/>
            </p:blipFill>
            <p:spPr>
              <a:xfrm>
                <a:off x="1857473" y="2770956"/>
                <a:ext cx="7772400" cy="1530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6798D90-2839-3329-8242-F3D129EEF0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encilGrayscale trans="29000" pencilSize="0"/>
                        </a14:imgEffect>
                      </a14:imgLayer>
                    </a14:imgProps>
                  </a:ext>
                </a:extLst>
              </a:blip>
              <a:srcRect l="11639" t="32210"/>
              <a:stretch/>
            </p:blipFill>
            <p:spPr>
              <a:xfrm>
                <a:off x="2771480" y="3373311"/>
                <a:ext cx="6867820" cy="1243139"/>
              </a:xfrm>
              <a:prstGeom prst="rect">
                <a:avLst/>
              </a:prstGeom>
              <a:ln>
                <a:noFill/>
              </a:ln>
            </p:spPr>
          </p:pic>
        </p:grp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5FC2A82-A7CF-ED24-AC2B-FD19A31F406B}"/>
              </a:ext>
            </a:extLst>
          </p:cNvPr>
          <p:cNvCxnSpPr>
            <a:cxnSpLocks/>
          </p:cNvCxnSpPr>
          <p:nvPr/>
        </p:nvCxnSpPr>
        <p:spPr>
          <a:xfrm>
            <a:off x="884551" y="3061233"/>
            <a:ext cx="1253372" cy="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27A14A0-2CC4-4C84-7D9E-B7EDEF376BDE}"/>
              </a:ext>
            </a:extLst>
          </p:cNvPr>
          <p:cNvGrpSpPr/>
          <p:nvPr/>
        </p:nvGrpSpPr>
        <p:grpSpPr>
          <a:xfrm>
            <a:off x="9561531" y="2978611"/>
            <a:ext cx="1951350" cy="1667936"/>
            <a:chOff x="3091990" y="2948514"/>
            <a:chExt cx="1951350" cy="166793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38CC8CF-6688-D392-E3D8-ACE79B5DB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62" t="9045" r="59132"/>
            <a:stretch/>
          </p:blipFill>
          <p:spPr>
            <a:xfrm>
              <a:off x="3091990" y="2948514"/>
              <a:ext cx="1951349" cy="1667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8712513-1D77-77CB-E8CA-2752A87B5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Grayscale trans="29000" pencilSize="0"/>
                      </a14:imgEffect>
                    </a14:imgLayer>
                  </a14:imgProps>
                </a:ext>
              </a:extLst>
            </a:blip>
            <a:srcRect l="15763" t="32210" r="59131"/>
            <a:stretch/>
          </p:blipFill>
          <p:spPr>
            <a:xfrm>
              <a:off x="3091990" y="3373311"/>
              <a:ext cx="1951350" cy="124313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00548569-89F1-15F6-D0FC-3558E34B279D}"/>
              </a:ext>
            </a:extLst>
          </p:cNvPr>
          <p:cNvSpPr/>
          <p:nvPr/>
        </p:nvSpPr>
        <p:spPr>
          <a:xfrm>
            <a:off x="2150449" y="2852531"/>
            <a:ext cx="414779" cy="42420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ko-KR" altLang="en-US" dirty="0">
              <a:noFill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A174E5-5AC8-A284-1CFD-D867C2D795C5}"/>
              </a:ext>
            </a:extLst>
          </p:cNvPr>
          <p:cNvGrpSpPr/>
          <p:nvPr/>
        </p:nvGrpSpPr>
        <p:grpSpPr>
          <a:xfrm>
            <a:off x="1829192" y="389358"/>
            <a:ext cx="7781827" cy="1845494"/>
            <a:chOff x="1857473" y="2770956"/>
            <a:chExt cx="7781827" cy="184549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E7587BA-8564-B4BB-82A0-AD006A22C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900" y="2782650"/>
              <a:ext cx="7772400" cy="1833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CD4CA04-EC3D-BDC9-9790-ADA13CC9D719}"/>
                </a:ext>
              </a:extLst>
            </p:cNvPr>
            <p:cNvGrpSpPr/>
            <p:nvPr/>
          </p:nvGrpSpPr>
          <p:grpSpPr>
            <a:xfrm>
              <a:off x="1857473" y="2770956"/>
              <a:ext cx="7781827" cy="1845494"/>
              <a:chOff x="1857473" y="2770956"/>
              <a:chExt cx="7781827" cy="1845494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9F073462-271F-46E9-B7B2-0E94DEFF35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encilGrayscale trans="15000" pencilSize="0"/>
                        </a14:imgEffect>
                      </a14:imgLayer>
                    </a14:imgProps>
                  </a:ext>
                </a:extLst>
              </a:blip>
              <a:srcRect b="91651"/>
              <a:stretch/>
            </p:blipFill>
            <p:spPr>
              <a:xfrm>
                <a:off x="1857473" y="2770956"/>
                <a:ext cx="7772400" cy="1530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0CE6E956-EA9D-6006-23AD-E534BD4D6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encilGrayscale trans="29000" pencilSize="0"/>
                        </a14:imgEffect>
                      </a14:imgLayer>
                    </a14:imgProps>
                  </a:ext>
                </a:extLst>
              </a:blip>
              <a:srcRect l="11639" t="32210"/>
              <a:stretch/>
            </p:blipFill>
            <p:spPr>
              <a:xfrm>
                <a:off x="2771480" y="3373311"/>
                <a:ext cx="6867820" cy="1243139"/>
              </a:xfrm>
              <a:prstGeom prst="rect">
                <a:avLst/>
              </a:prstGeom>
              <a:ln>
                <a:noFill/>
              </a:ln>
            </p:spPr>
          </p:pic>
        </p:grp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32164C5-EE29-3A90-9B04-B45B360089B8}"/>
              </a:ext>
            </a:extLst>
          </p:cNvPr>
          <p:cNvCxnSpPr/>
          <p:nvPr/>
        </p:nvCxnSpPr>
        <p:spPr>
          <a:xfrm>
            <a:off x="8656951" y="3812578"/>
            <a:ext cx="904580" cy="0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9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AFB5711-697B-B13C-B7C8-1256A41F24C2}"/>
              </a:ext>
            </a:extLst>
          </p:cNvPr>
          <p:cNvGrpSpPr/>
          <p:nvPr/>
        </p:nvGrpSpPr>
        <p:grpSpPr>
          <a:xfrm>
            <a:off x="875124" y="2825513"/>
            <a:ext cx="7781827" cy="1845494"/>
            <a:chOff x="1857473" y="2770956"/>
            <a:chExt cx="7781827" cy="184549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37373D6-1D3C-74D2-5F1F-722AFFCA6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900" y="2782650"/>
              <a:ext cx="7772400" cy="1833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BFD9894-77BB-1A95-855E-DC665B97B90B}"/>
                </a:ext>
              </a:extLst>
            </p:cNvPr>
            <p:cNvGrpSpPr/>
            <p:nvPr/>
          </p:nvGrpSpPr>
          <p:grpSpPr>
            <a:xfrm>
              <a:off x="1857473" y="2770956"/>
              <a:ext cx="7781827" cy="1845494"/>
              <a:chOff x="1857473" y="2770956"/>
              <a:chExt cx="7781827" cy="1845494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A99D315-70B5-4A6C-5206-524D98FD4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encilGrayscale trans="15000" pencilSize="0"/>
                        </a14:imgEffect>
                      </a14:imgLayer>
                    </a14:imgProps>
                  </a:ext>
                </a:extLst>
              </a:blip>
              <a:srcRect b="91651"/>
              <a:stretch/>
            </p:blipFill>
            <p:spPr>
              <a:xfrm>
                <a:off x="1857473" y="2770956"/>
                <a:ext cx="7772400" cy="1530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6798D90-2839-3329-8242-F3D129EEF0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encilGrayscale trans="29000" pencilSize="0"/>
                        </a14:imgEffect>
                      </a14:imgLayer>
                    </a14:imgProps>
                  </a:ext>
                </a:extLst>
              </a:blip>
              <a:srcRect l="11639" t="32210"/>
              <a:stretch/>
            </p:blipFill>
            <p:spPr>
              <a:xfrm>
                <a:off x="2771480" y="3373311"/>
                <a:ext cx="6867820" cy="1243139"/>
              </a:xfrm>
              <a:prstGeom prst="rect">
                <a:avLst/>
              </a:prstGeom>
              <a:ln>
                <a:noFill/>
              </a:ln>
            </p:spPr>
          </p:pic>
        </p:grp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5FC2A82-A7CF-ED24-AC2B-FD19A31F406B}"/>
              </a:ext>
            </a:extLst>
          </p:cNvPr>
          <p:cNvCxnSpPr>
            <a:cxnSpLocks/>
          </p:cNvCxnSpPr>
          <p:nvPr/>
        </p:nvCxnSpPr>
        <p:spPr>
          <a:xfrm>
            <a:off x="884551" y="3061233"/>
            <a:ext cx="1253372" cy="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27A14A0-2CC4-4C84-7D9E-B7EDEF376BDE}"/>
              </a:ext>
            </a:extLst>
          </p:cNvPr>
          <p:cNvGrpSpPr/>
          <p:nvPr/>
        </p:nvGrpSpPr>
        <p:grpSpPr>
          <a:xfrm>
            <a:off x="9561531" y="2978611"/>
            <a:ext cx="1951350" cy="1667936"/>
            <a:chOff x="3091990" y="2948514"/>
            <a:chExt cx="1951350" cy="166793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38CC8CF-6688-D392-E3D8-ACE79B5DB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62" t="9045" r="59132"/>
            <a:stretch/>
          </p:blipFill>
          <p:spPr>
            <a:xfrm>
              <a:off x="3091990" y="2948514"/>
              <a:ext cx="1951349" cy="1667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8712513-1D77-77CB-E8CA-2752A87B5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Grayscale trans="29000" pencilSize="0"/>
                      </a14:imgEffect>
                    </a14:imgLayer>
                  </a14:imgProps>
                </a:ext>
              </a:extLst>
            </a:blip>
            <a:srcRect l="15763" t="32210" r="59131"/>
            <a:stretch/>
          </p:blipFill>
          <p:spPr>
            <a:xfrm>
              <a:off x="3091990" y="3373311"/>
              <a:ext cx="1951350" cy="124313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00548569-89F1-15F6-D0FC-3558E34B279D}"/>
              </a:ext>
            </a:extLst>
          </p:cNvPr>
          <p:cNvSpPr/>
          <p:nvPr/>
        </p:nvSpPr>
        <p:spPr>
          <a:xfrm>
            <a:off x="2150449" y="2852531"/>
            <a:ext cx="414779" cy="42420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ko-KR" altLang="en-US" dirty="0">
              <a:noFill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A174E5-5AC8-A284-1CFD-D867C2D795C5}"/>
              </a:ext>
            </a:extLst>
          </p:cNvPr>
          <p:cNvGrpSpPr/>
          <p:nvPr/>
        </p:nvGrpSpPr>
        <p:grpSpPr>
          <a:xfrm>
            <a:off x="865697" y="476310"/>
            <a:ext cx="7781827" cy="1845494"/>
            <a:chOff x="1857473" y="2770956"/>
            <a:chExt cx="7781827" cy="184549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E7587BA-8564-B4BB-82A0-AD006A22C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900" y="2782650"/>
              <a:ext cx="7772400" cy="1833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CD4CA04-EC3D-BDC9-9790-ADA13CC9D719}"/>
                </a:ext>
              </a:extLst>
            </p:cNvPr>
            <p:cNvGrpSpPr/>
            <p:nvPr/>
          </p:nvGrpSpPr>
          <p:grpSpPr>
            <a:xfrm>
              <a:off x="1857473" y="2770956"/>
              <a:ext cx="7781827" cy="1845494"/>
              <a:chOff x="1857473" y="2770956"/>
              <a:chExt cx="7781827" cy="1845494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9F073462-271F-46E9-B7B2-0E94DEFF35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encilGrayscale trans="15000" pencilSize="0"/>
                        </a14:imgEffect>
                      </a14:imgLayer>
                    </a14:imgProps>
                  </a:ext>
                </a:extLst>
              </a:blip>
              <a:srcRect b="91651"/>
              <a:stretch/>
            </p:blipFill>
            <p:spPr>
              <a:xfrm>
                <a:off x="1857473" y="2770956"/>
                <a:ext cx="7772400" cy="1530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0CE6E956-EA9D-6006-23AD-E534BD4D6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encilGrayscale trans="29000" pencilSize="0"/>
                        </a14:imgEffect>
                      </a14:imgLayer>
                    </a14:imgProps>
                  </a:ext>
                </a:extLst>
              </a:blip>
              <a:srcRect l="11639" t="32210"/>
              <a:stretch/>
            </p:blipFill>
            <p:spPr>
              <a:xfrm>
                <a:off x="2771480" y="3373311"/>
                <a:ext cx="6867820" cy="1243139"/>
              </a:xfrm>
              <a:prstGeom prst="rect">
                <a:avLst/>
              </a:prstGeom>
              <a:ln>
                <a:noFill/>
              </a:ln>
            </p:spPr>
          </p:pic>
        </p:grp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32164C5-EE29-3A90-9B04-B45B360089B8}"/>
              </a:ext>
            </a:extLst>
          </p:cNvPr>
          <p:cNvCxnSpPr/>
          <p:nvPr/>
        </p:nvCxnSpPr>
        <p:spPr>
          <a:xfrm>
            <a:off x="8656951" y="3812578"/>
            <a:ext cx="904580" cy="0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A0E4C0-D48A-18C0-F034-D36797CB5F4B}"/>
              </a:ext>
            </a:extLst>
          </p:cNvPr>
          <p:cNvSpPr/>
          <p:nvPr/>
        </p:nvSpPr>
        <p:spPr>
          <a:xfrm>
            <a:off x="2138092" y="631087"/>
            <a:ext cx="1877854" cy="170307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0CC4E27-BAF6-B89C-F183-AC6DFB7499AC}"/>
              </a:ext>
            </a:extLst>
          </p:cNvPr>
          <p:cNvCxnSpPr>
            <a:cxnSpLocks/>
          </p:cNvCxnSpPr>
          <p:nvPr/>
        </p:nvCxnSpPr>
        <p:spPr>
          <a:xfrm>
            <a:off x="897077" y="746343"/>
            <a:ext cx="1253372" cy="0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A75365C0-1DC5-DE45-B1CE-00CB40A11F2F}"/>
              </a:ext>
            </a:extLst>
          </p:cNvPr>
          <p:cNvSpPr/>
          <p:nvPr/>
        </p:nvSpPr>
        <p:spPr>
          <a:xfrm>
            <a:off x="2162975" y="537641"/>
            <a:ext cx="414779" cy="42420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ko-KR" altLang="en-US" dirty="0">
              <a:noFill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CE3F85-1175-3A3F-8880-D794D645348C}"/>
              </a:ext>
            </a:extLst>
          </p:cNvPr>
          <p:cNvCxnSpPr/>
          <p:nvPr/>
        </p:nvCxnSpPr>
        <p:spPr>
          <a:xfrm>
            <a:off x="8656951" y="1526578"/>
            <a:ext cx="904580" cy="0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0A18E1-BC35-13F1-D04C-742A6975D182}"/>
              </a:ext>
            </a:extLst>
          </p:cNvPr>
          <p:cNvGrpSpPr/>
          <p:nvPr/>
        </p:nvGrpSpPr>
        <p:grpSpPr>
          <a:xfrm>
            <a:off x="9561531" y="629408"/>
            <a:ext cx="1951350" cy="1667936"/>
            <a:chOff x="3091990" y="2948514"/>
            <a:chExt cx="1951350" cy="16679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D6CD90E-6648-95D4-660E-FA7821E7A2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62" t="9045" r="59132"/>
            <a:stretch/>
          </p:blipFill>
          <p:spPr>
            <a:xfrm>
              <a:off x="3091990" y="2948514"/>
              <a:ext cx="1951349" cy="1667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6EA44DB-6BE4-1259-A95C-4799A4E0B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Grayscale trans="29000" pencilSize="0"/>
                      </a14:imgEffect>
                    </a14:imgLayer>
                  </a14:imgProps>
                </a:ext>
              </a:extLst>
            </a:blip>
            <a:srcRect l="15763" t="32210" r="59131"/>
            <a:stretch/>
          </p:blipFill>
          <p:spPr>
            <a:xfrm>
              <a:off x="3091990" y="3373311"/>
              <a:ext cx="1951350" cy="124313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10BB24-3F1A-44DB-13A0-72E9A4C62C67}"/>
              </a:ext>
            </a:extLst>
          </p:cNvPr>
          <p:cNvSpPr/>
          <p:nvPr/>
        </p:nvSpPr>
        <p:spPr>
          <a:xfrm>
            <a:off x="9570958" y="767158"/>
            <a:ext cx="1941922" cy="15301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81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CCFF"/>
        </a:solidFill>
        <a:ln>
          <a:solidFill>
            <a:schemeClr val="bg1">
              <a:lumMod val="50000"/>
            </a:schemeClr>
          </a:solidFill>
        </a:ln>
      </a:spPr>
      <a:bodyPr rtlCol="0" anchor="t" anchorCtr="0"/>
      <a:lstStyle>
        <a:defPPr algn="ctr"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21366</TotalTime>
  <Words>2273</Words>
  <Application>Microsoft Macintosh PowerPoint</Application>
  <PresentationFormat>와이드스크린</PresentationFormat>
  <Paragraphs>632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ChanHee (JSCK-R&amp;D-TDE)</dc:creator>
  <cp:lastModifiedBy>JEON HyeongRyeol (JSCK-TEST ENG)</cp:lastModifiedBy>
  <cp:revision>45</cp:revision>
  <dcterms:created xsi:type="dcterms:W3CDTF">2024-01-10T07:14:45Z</dcterms:created>
  <dcterms:modified xsi:type="dcterms:W3CDTF">2025-05-03T10:45:53Z</dcterms:modified>
</cp:coreProperties>
</file>