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145B-E45F-43A5-84C5-024A859AC385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F222-DEAA-480B-892D-F7325F135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12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145B-E45F-43A5-84C5-024A859AC385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F222-DEAA-480B-892D-F7325F135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74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145B-E45F-43A5-84C5-024A859AC385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F222-DEAA-480B-892D-F7325F135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8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145B-E45F-43A5-84C5-024A859AC385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F222-DEAA-480B-892D-F7325F135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79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145B-E45F-43A5-84C5-024A859AC385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F222-DEAA-480B-892D-F7325F135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10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145B-E45F-43A5-84C5-024A859AC385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F222-DEAA-480B-892D-F7325F135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08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145B-E45F-43A5-84C5-024A859AC385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F222-DEAA-480B-892D-F7325F135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74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145B-E45F-43A5-84C5-024A859AC385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F222-DEAA-480B-892D-F7325F135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06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145B-E45F-43A5-84C5-024A859AC385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F222-DEAA-480B-892D-F7325F135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09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145B-E45F-43A5-84C5-024A859AC385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F222-DEAA-480B-892D-F7325F135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8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145B-E45F-43A5-84C5-024A859AC385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F222-DEAA-480B-892D-F7325F135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51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3145B-E45F-43A5-84C5-024A859AC385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DF222-DEAA-480B-892D-F7325F135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40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0"/>
            <a:ext cx="7416824" cy="464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-177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컨테이너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3568" y="0"/>
            <a:ext cx="6912768" cy="62068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accent4"/>
                </a:solidFill>
              </a:rPr>
              <a:t>네비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568" y="620688"/>
            <a:ext cx="6912768" cy="338437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4"/>
                </a:solidFill>
              </a:rPr>
              <a:t>바디</a:t>
            </a:r>
            <a:endParaRPr lang="en-US" altLang="ko-KR" dirty="0" smtClean="0">
              <a:solidFill>
                <a:schemeClr val="accent4"/>
              </a:solidFill>
            </a:endParaRPr>
          </a:p>
          <a:p>
            <a:pPr algn="ctr"/>
            <a:endParaRPr lang="en-US" altLang="ko-KR" dirty="0">
              <a:solidFill>
                <a:schemeClr val="accent4"/>
              </a:solidFill>
            </a:endParaRPr>
          </a:p>
          <a:p>
            <a:pPr algn="ctr"/>
            <a:endParaRPr lang="en-US" altLang="ko-KR" dirty="0" smtClean="0">
              <a:solidFill>
                <a:schemeClr val="accent4"/>
              </a:solidFill>
            </a:endParaRPr>
          </a:p>
          <a:p>
            <a:pPr algn="ctr"/>
            <a:endParaRPr lang="en-US" altLang="ko-KR" dirty="0">
              <a:solidFill>
                <a:schemeClr val="accent4"/>
              </a:solidFill>
            </a:endParaRPr>
          </a:p>
          <a:p>
            <a:pPr algn="ctr"/>
            <a:endParaRPr lang="en-US" altLang="ko-KR" dirty="0" smtClean="0">
              <a:solidFill>
                <a:schemeClr val="accent4"/>
              </a:solidFill>
            </a:endParaRPr>
          </a:p>
          <a:p>
            <a:pPr algn="ctr"/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4025984"/>
            <a:ext cx="6912768" cy="62068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accent4"/>
                </a:solidFill>
              </a:rPr>
              <a:t>푸터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3872" y="24844"/>
            <a:ext cx="2541984" cy="595844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/>
                </a:solidFill>
              </a:rPr>
              <a:t>로고컨테이너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75856" y="-17700"/>
            <a:ext cx="4320480" cy="62068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/>
                </a:solidFill>
              </a:rPr>
              <a:t>메뉴 컨테이</a:t>
            </a:r>
            <a:r>
              <a:rPr lang="ko-KR" altLang="en-US" dirty="0">
                <a:solidFill>
                  <a:schemeClr val="accent5"/>
                </a:solidFill>
              </a:rPr>
              <a:t>너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123728" y="0"/>
            <a:ext cx="720080" cy="6029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2"/>
                </a:solidFill>
              </a:rPr>
              <a:t>로고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accent2"/>
                </a:solidFill>
              </a:rPr>
              <a:t>이미</a:t>
            </a:r>
            <a:r>
              <a:rPr lang="ko-KR" altLang="en-US" dirty="0">
                <a:solidFill>
                  <a:schemeClr val="accent2"/>
                </a:solidFill>
              </a:rPr>
              <a:t>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326160" y="0"/>
            <a:ext cx="720080" cy="620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046240" y="0"/>
            <a:ext cx="720080" cy="620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accent2"/>
                </a:solidFill>
              </a:rPr>
              <a:t>&lt;a&gt; Big menu&amp;</a:t>
            </a:r>
          </a:p>
          <a:p>
            <a:pPr algn="ctr"/>
            <a:r>
              <a:rPr lang="en-US" altLang="ko-KR" sz="1000" dirty="0" smtClean="0">
                <a:solidFill>
                  <a:schemeClr val="accent2"/>
                </a:solidFill>
              </a:rPr>
              <a:t>&lt;a&gt;Small menu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66320" y="0"/>
            <a:ext cx="720080" cy="620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462643" y="0"/>
            <a:ext cx="720080" cy="620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163683" y="12425"/>
            <a:ext cx="720080" cy="620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869015" y="24844"/>
            <a:ext cx="720080" cy="620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33872" y="645532"/>
            <a:ext cx="6718448" cy="3215516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/>
                </a:solidFill>
              </a:rPr>
              <a:t>메인 이미지와 </a:t>
            </a:r>
            <a:r>
              <a:rPr lang="ko-KR" altLang="en-US" dirty="0" err="1" smtClean="0">
                <a:solidFill>
                  <a:schemeClr val="accent5"/>
                </a:solidFill>
              </a:rPr>
              <a:t>멘트</a:t>
            </a:r>
            <a:r>
              <a:rPr lang="ko-KR" altLang="en-US" dirty="0" smtClean="0">
                <a:solidFill>
                  <a:schemeClr val="accent5"/>
                </a:solidFill>
              </a:rPr>
              <a:t> 컨테이너</a:t>
            </a:r>
            <a:endParaRPr lang="en-US" altLang="ko-KR" dirty="0" smtClean="0">
              <a:solidFill>
                <a:schemeClr val="accent5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76128" y="2323336"/>
            <a:ext cx="4096072" cy="889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2"/>
                </a:solidFill>
              </a:rPr>
              <a:t>센터 컨테이너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76128" y="2348880"/>
            <a:ext cx="4096072" cy="31357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/>
                </a:solidFill>
              </a:rPr>
              <a:t>Up-main container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76128" y="2734464"/>
            <a:ext cx="4096072" cy="40650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/>
                </a:solidFill>
              </a:rPr>
              <a:t>Down-main container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4176" y="4000912"/>
            <a:ext cx="2541984" cy="595844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accent5"/>
                </a:solidFill>
              </a:rPr>
              <a:t>푸터</a:t>
            </a:r>
            <a:r>
              <a:rPr lang="ko-KR" altLang="en-US" dirty="0" smtClean="0">
                <a:solidFill>
                  <a:schemeClr val="accent5"/>
                </a:solidFill>
              </a:rPr>
              <a:t> 로고 컨테이너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21698" y="4000912"/>
            <a:ext cx="3830621" cy="595844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/>
                </a:solidFill>
              </a:rPr>
              <a:t>카피라이트 컨테이너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15776" y="3993768"/>
            <a:ext cx="720080" cy="6029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2"/>
                </a:solidFill>
              </a:rPr>
              <a:t>로고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accent2"/>
                </a:solidFill>
              </a:rPr>
              <a:t>이미</a:t>
            </a:r>
            <a:r>
              <a:rPr lang="ko-KR" altLang="en-US" dirty="0">
                <a:solidFill>
                  <a:schemeClr val="accent2"/>
                </a:solidFill>
              </a:rPr>
              <a:t>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076415" y="4025984"/>
            <a:ext cx="2136483" cy="6029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accent2"/>
                </a:solidFill>
              </a:rPr>
              <a:t>멘트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453599" y="4970583"/>
            <a:ext cx="5686455" cy="83468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/>
                </a:solidFill>
              </a:rPr>
              <a:t>Up-main container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461105" y="5775960"/>
            <a:ext cx="5686455" cy="108204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/>
                </a:solidFill>
              </a:rPr>
              <a:t>Down-main container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533113" y="5085184"/>
            <a:ext cx="1382703" cy="72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Blue container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915816" y="5085184"/>
            <a:ext cx="1382703" cy="72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324164" y="5085184"/>
            <a:ext cx="1382703" cy="72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706867" y="5039185"/>
            <a:ext cx="1382703" cy="72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533113" y="5805264"/>
            <a:ext cx="1382703" cy="105273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Notice container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915817" y="5812605"/>
            <a:ext cx="2805702" cy="105273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Notice container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757351" y="5812605"/>
            <a:ext cx="1382703" cy="105273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qna</a:t>
            </a:r>
            <a:r>
              <a:rPr lang="en-US" altLang="ko-KR" dirty="0" smtClean="0"/>
              <a:t> container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9218" y="5121940"/>
            <a:ext cx="604664" cy="6906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C000"/>
                </a:solidFill>
              </a:rPr>
              <a:t>블루</a:t>
            </a:r>
            <a:r>
              <a:rPr lang="en-US" altLang="ko-KR" dirty="0" smtClean="0">
                <a:solidFill>
                  <a:srgbClr val="FFC000"/>
                </a:solidFill>
              </a:rPr>
              <a:t> </a:t>
            </a:r>
            <a:r>
              <a:rPr lang="ko-KR" altLang="en-US" dirty="0" err="1" smtClean="0">
                <a:solidFill>
                  <a:srgbClr val="FFC000"/>
                </a:solidFill>
              </a:rPr>
              <a:t>멘</a:t>
            </a:r>
            <a:r>
              <a:rPr lang="ko-KR" altLang="en-US" dirty="0" err="1">
                <a:solidFill>
                  <a:srgbClr val="FFC000"/>
                </a:solidFill>
              </a:rPr>
              <a:t>트</a:t>
            </a:r>
            <a:r>
              <a:rPr lang="ko-KR" altLang="en-US" dirty="0" err="1" smtClean="0">
                <a:solidFill>
                  <a:srgbClr val="FFC000"/>
                </a:solidFill>
              </a:rPr>
              <a:t>박스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96576" y="5121940"/>
            <a:ext cx="604664" cy="6906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C000"/>
                </a:solidFill>
              </a:rPr>
              <a:t>이미지박스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9572" y="7043684"/>
            <a:ext cx="604664" cy="6906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C000"/>
                </a:solidFill>
              </a:rPr>
              <a:t>Note </a:t>
            </a:r>
            <a:r>
              <a:rPr lang="ko-KR" altLang="en-US" dirty="0" smtClean="0">
                <a:solidFill>
                  <a:srgbClr val="FFC000"/>
                </a:solidFill>
              </a:rPr>
              <a:t>박스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01522" y="7043683"/>
            <a:ext cx="604664" cy="6906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C000"/>
                </a:solidFill>
              </a:rPr>
              <a:t>Note </a:t>
            </a:r>
            <a:r>
              <a:rPr lang="ko-KR" altLang="en-US" dirty="0" smtClean="0">
                <a:solidFill>
                  <a:srgbClr val="FFC000"/>
                </a:solidFill>
              </a:rPr>
              <a:t>박스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528649" y="5815571"/>
            <a:ext cx="1379200" cy="345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C000"/>
                </a:solidFill>
              </a:rPr>
              <a:t>New </a:t>
            </a:r>
            <a:r>
              <a:rPr lang="ko-KR" altLang="en-US" dirty="0" smtClean="0">
                <a:solidFill>
                  <a:srgbClr val="FFC000"/>
                </a:solidFill>
              </a:rPr>
              <a:t>박스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981469" y="5808231"/>
            <a:ext cx="2725397" cy="345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C000"/>
                </a:solidFill>
              </a:rPr>
              <a:t>New </a:t>
            </a:r>
            <a:r>
              <a:rPr lang="ko-KR" altLang="en-US" dirty="0" smtClean="0">
                <a:solidFill>
                  <a:srgbClr val="FFC000"/>
                </a:solidFill>
              </a:rPr>
              <a:t>박스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724128" y="5812605"/>
            <a:ext cx="1379200" cy="345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C000"/>
                </a:solidFill>
              </a:rPr>
              <a:t>New </a:t>
            </a:r>
            <a:r>
              <a:rPr lang="ko-KR" altLang="en-US" dirty="0" smtClean="0">
                <a:solidFill>
                  <a:srgbClr val="FFC000"/>
                </a:solidFill>
              </a:rPr>
              <a:t>박스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558138" y="5815571"/>
            <a:ext cx="446725" cy="345332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092413" y="5815571"/>
            <a:ext cx="446725" cy="345332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589131" y="5805264"/>
            <a:ext cx="446725" cy="345332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456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61</Words>
  <Application>Microsoft Office PowerPoint</Application>
  <PresentationFormat>화면 슬라이드 쇼(4:3)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학생용</dc:creator>
  <cp:lastModifiedBy>학생용</cp:lastModifiedBy>
  <cp:revision>3</cp:revision>
  <dcterms:created xsi:type="dcterms:W3CDTF">2019-12-13T00:46:43Z</dcterms:created>
  <dcterms:modified xsi:type="dcterms:W3CDTF">2019-12-13T01:09:16Z</dcterms:modified>
</cp:coreProperties>
</file>