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5" r:id="rId1"/>
    <p:sldMasterId id="2147483690" r:id="rId2"/>
    <p:sldMasterId id="2147483694" r:id="rId3"/>
  </p:sldMasterIdLst>
  <p:notesMasterIdLst>
    <p:notesMasterId r:id="rId10"/>
  </p:notesMasterIdLst>
  <p:handoutMasterIdLst>
    <p:handoutMasterId r:id="rId11"/>
  </p:handoutMasterIdLst>
  <p:sldIdLst>
    <p:sldId id="257" r:id="rId4"/>
    <p:sldId id="298" r:id="rId5"/>
    <p:sldId id="433" r:id="rId6"/>
    <p:sldId id="513" r:id="rId7"/>
    <p:sldId id="514" r:id="rId8"/>
    <p:sldId id="515" r:id="rId9"/>
  </p:sldIdLst>
  <p:sldSz cx="9906000" cy="6858000" type="A4"/>
  <p:notesSz cx="6662738" cy="98329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CECEC"/>
    <a:srgbClr val="0066CC"/>
    <a:srgbClr val="808080"/>
    <a:srgbClr val="777777"/>
    <a:srgbClr val="FF99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8" autoAdjust="0"/>
    <p:restoredTop sz="86358" autoAdjust="0"/>
  </p:normalViewPr>
  <p:slideViewPr>
    <p:cSldViewPr snapToGrid="0">
      <p:cViewPr varScale="1">
        <p:scale>
          <a:sx n="91" d="100"/>
          <a:sy n="91" d="100"/>
        </p:scale>
        <p:origin x="-1554" y="-108"/>
      </p:cViewPr>
      <p:guideLst>
        <p:guide orient="horz" pos="3084"/>
        <p:guide orient="horz" pos="720"/>
        <p:guide orient="horz" pos="210"/>
        <p:guide orient="horz" pos="822"/>
        <p:guide orient="horz" pos="1914"/>
        <p:guide pos="3228"/>
        <p:guide pos="84"/>
        <p:guide pos="4494"/>
        <p:guide pos="3307"/>
        <p:guide pos="4794"/>
        <p:guide pos="1032"/>
        <p:guide pos="109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notesViewPr>
    <p:cSldViewPr snapToGrid="0">
      <p:cViewPr varScale="1">
        <p:scale>
          <a:sx n="64" d="100"/>
          <a:sy n="64" d="100"/>
        </p:scale>
        <p:origin x="-3468" y="-114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2F0D390-3F05-44AB-8BC1-2B5B17F22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3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38188"/>
            <a:ext cx="53244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B61C465-D7C4-4148-AD1E-D6DAB18E11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269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C7C03663-A196-47E3-80CD-9F898D524665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0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4CFDF149-6BA0-4624-A979-7EBD173507AA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1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167FD82F-E0D7-416A-BAE3-186DC7A2E7D6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2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b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fld id="{9BDA1805-22B3-448E-82F2-7C2381D03784}" type="slidenum">
              <a:rPr lang="en-US" altLang="ko-KR" sz="1200">
                <a:latin typeface="굴림" charset="-127"/>
                <a:ea typeface="굴림" charset="-127"/>
              </a:rPr>
              <a:pPr algn="r" eaLnBrk="1" hangingPunct="1"/>
              <a:t>3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0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9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6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Text Box 43"/>
          <p:cNvSpPr txBox="1">
            <a:spLocks noChangeArrowheads="1"/>
          </p:cNvSpPr>
          <p:nvPr userDrawn="1"/>
        </p:nvSpPr>
        <p:spPr bwMode="auto">
          <a:xfrm>
            <a:off x="80963" y="6553200"/>
            <a:ext cx="438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sz="1000" b="1">
                <a:solidFill>
                  <a:schemeClr val="bg2"/>
                </a:solidFill>
              </a:rPr>
              <a:t>채용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fld id="{B02BFB1C-89C6-43A7-97C3-090C41E12605}" type="slidenum"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t> Page</a:t>
            </a:r>
          </a:p>
        </p:txBody>
      </p:sp>
      <p:sp>
        <p:nvSpPr>
          <p:cNvPr id="2055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Project        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</a:rPr>
              <a:t>ㅜㅏ가치</a:t>
            </a:r>
            <a:r>
              <a:rPr lang="en-US" altLang="ko-KR" dirty="0" smtClean="0">
                <a:solidFill>
                  <a:srgbClr val="000000"/>
                </a:solidFill>
              </a:rPr>
              <a:t>ART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err="1" smtClean="0">
                <a:solidFill>
                  <a:srgbClr val="000000"/>
                </a:solidFill>
              </a:rPr>
              <a:t>화면명</a:t>
            </a:r>
            <a:endParaRPr lang="ko-KR" altLang="en-US" dirty="0" smtClean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smtClean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000000"/>
                </a:solidFill>
              </a:rPr>
              <a:t>Location</a:t>
            </a:r>
            <a:endParaRPr lang="en-US" altLang="ko-KR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2057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9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0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1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2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4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5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6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fld id="{F8121E80-6BB6-4D97-ADF5-0885C8586E2A}" type="slidenum"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pPr algn="l" eaLnBrk="1" hangingPunct="1"/>
              <a:t>‹#›</a:t>
            </a:fld>
            <a:r>
              <a:rPr kumimoji="0" lang="en-US" altLang="ko-KR" b="1" dirty="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kumimoji="0" lang="en-US" altLang="ko-KR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Page</a:t>
            </a:r>
            <a:endParaRPr kumimoji="0" lang="en-US" altLang="ko-KR" b="1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78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Project         </a:t>
            </a:r>
            <a:r>
              <a:rPr lang="ko-KR" altLang="en-US" dirty="0" err="1" smtClean="0">
                <a:solidFill>
                  <a:srgbClr val="000000"/>
                </a:solidFill>
              </a:rPr>
              <a:t>ㅜㅏ가치</a:t>
            </a:r>
            <a:r>
              <a:rPr lang="en-US" altLang="ko-KR" dirty="0" smtClean="0">
                <a:solidFill>
                  <a:srgbClr val="000000"/>
                </a:solidFill>
              </a:rPr>
              <a:t>ART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err="1" smtClean="0">
                <a:solidFill>
                  <a:srgbClr val="000000"/>
                </a:solidFill>
              </a:rPr>
              <a:t>화면명</a:t>
            </a:r>
            <a:endParaRPr lang="ko-KR" altLang="en-US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Location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3080" name="Rectangle 1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3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5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6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7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8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9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0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" name="Rectangle 228"/>
          <p:cNvSpPr>
            <a:spLocks noChangeArrowheads="1"/>
          </p:cNvSpPr>
          <p:nvPr/>
        </p:nvSpPr>
        <p:spPr bwMode="auto">
          <a:xfrm>
            <a:off x="3846513" y="2997200"/>
            <a:ext cx="57261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latinLnBrk="0" hangingPunct="0">
              <a:lnSpc>
                <a:spcPct val="130000"/>
              </a:lnSpc>
            </a:pPr>
            <a:r>
              <a:rPr kumimoji="0" lang="ko-KR" altLang="en-US" sz="2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</a:p>
          <a:p>
            <a:pPr algn="l">
              <a:lnSpc>
                <a:spcPct val="80000"/>
              </a:lnSpc>
            </a:pPr>
            <a:endParaRPr lang="en-US" altLang="ko-KR" sz="2000">
              <a:latin typeface="굴림" charset="-127"/>
              <a:ea typeface="굴림" charset="-127"/>
            </a:endParaRPr>
          </a:p>
        </p:txBody>
      </p:sp>
      <p:sp>
        <p:nvSpPr>
          <p:cNvPr id="7172" name="Rectangle 229"/>
          <p:cNvSpPr>
            <a:spLocks noGrp="1" noChangeArrowheads="1"/>
          </p:cNvSpPr>
          <p:nvPr>
            <p:ph type="ctrTitle"/>
          </p:nvPr>
        </p:nvSpPr>
        <p:spPr bwMode="auto">
          <a:xfrm>
            <a:off x="717550" y="2347913"/>
            <a:ext cx="8807450" cy="434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 err="1" smtClean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ㅜㅏ가치</a:t>
            </a:r>
            <a:r>
              <a:rPr kumimoji="0" lang="en-US" altLang="ko-KR" sz="3200" dirty="0" smtClean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ART</a:t>
            </a:r>
            <a:endParaRPr kumimoji="0" lang="ko-KR" altLang="en-US" sz="3200" dirty="0" smtClean="0">
              <a:solidFill>
                <a:srgbClr val="808080"/>
              </a:solidFill>
              <a:latin typeface="HY각헤드라인M" pitchFamily="18" charset="-127"/>
              <a:ea typeface="HY각헤드라인M" pitchFamily="18" charset="-127"/>
            </a:endParaRPr>
          </a:p>
        </p:txBody>
      </p:sp>
      <p:sp>
        <p:nvSpPr>
          <p:cNvPr id="7173" name="Rectangle 230"/>
          <p:cNvSpPr>
            <a:spLocks noChangeArrowheads="1"/>
          </p:cNvSpPr>
          <p:nvPr/>
        </p:nvSpPr>
        <p:spPr bwMode="auto">
          <a:xfrm>
            <a:off x="534988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     Version 1</a:t>
            </a:r>
          </a:p>
        </p:txBody>
      </p:sp>
      <p:graphicFrame>
        <p:nvGraphicFramePr>
          <p:cNvPr id="13610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47314"/>
              </p:ext>
            </p:extLst>
          </p:nvPr>
        </p:nvGraphicFramePr>
        <p:xfrm>
          <a:off x="533400" y="968375"/>
          <a:ext cx="8667750" cy="1097104"/>
        </p:xfrm>
        <a:graphic>
          <a:graphicData uri="http://schemas.openxmlformats.org/drawingml/2006/table">
            <a:tbl>
              <a:tblPr/>
              <a:tblGrid>
                <a:gridCol w="1035050"/>
                <a:gridCol w="1131888"/>
                <a:gridCol w="2166937"/>
                <a:gridCol w="2166938"/>
                <a:gridCol w="2166937"/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화면용도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확인자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 확인자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전희선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2019-09-05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전체화면구성안내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6" name="Rectangle 263"/>
          <p:cNvSpPr>
            <a:spLocks noChangeArrowheads="1"/>
          </p:cNvSpPr>
          <p:nvPr/>
        </p:nvSpPr>
        <p:spPr bwMode="auto">
          <a:xfrm>
            <a:off x="7569200" y="464723"/>
            <a:ext cx="175260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600" b="1" dirty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Last </a:t>
            </a:r>
            <a:r>
              <a:rPr lang="en-US" altLang="ko-KR" sz="1600" b="1" dirty="0" smtClean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Updated 2019.09.05</a:t>
            </a:r>
            <a:endParaRPr lang="en-US" altLang="ko-KR" sz="1600" b="1" dirty="0">
              <a:solidFill>
                <a:schemeClr val="bg2"/>
              </a:solidFill>
              <a:latin typeface="Tahoma" pitchFamily="34" charset="0"/>
              <a:ea typeface="돋움체" pitchFamily="49" charset="-127"/>
            </a:endParaRPr>
          </a:p>
        </p:txBody>
      </p:sp>
      <p:grpSp>
        <p:nvGrpSpPr>
          <p:cNvPr id="7207" name="Group 264"/>
          <p:cNvGrpSpPr>
            <a:grpSpLocks/>
          </p:cNvGrpSpPr>
          <p:nvPr/>
        </p:nvGrpSpPr>
        <p:grpSpPr bwMode="auto">
          <a:xfrm>
            <a:off x="492125" y="5672138"/>
            <a:ext cx="2743200" cy="530225"/>
            <a:chOff x="4032" y="2610"/>
            <a:chExt cx="1728" cy="334"/>
          </a:xfrm>
        </p:grpSpPr>
        <p:sp>
          <p:nvSpPr>
            <p:cNvPr id="7209" name="Text Box 265"/>
            <p:cNvSpPr txBox="1">
              <a:spLocks noChangeArrowheads="1"/>
            </p:cNvSpPr>
            <p:nvPr/>
          </p:nvSpPr>
          <p:spPr bwMode="auto">
            <a:xfrm>
              <a:off x="4047" y="2611"/>
              <a:ext cx="4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charset="-127"/>
                  <a:ea typeface="굴림" charset="-127"/>
                </a:rPr>
                <a:t>담당자</a:t>
              </a:r>
            </a:p>
          </p:txBody>
        </p:sp>
        <p:sp>
          <p:nvSpPr>
            <p:cNvPr id="7210" name="Rectangle 266"/>
            <p:cNvSpPr>
              <a:spLocks noChangeArrowheads="1"/>
            </p:cNvSpPr>
            <p:nvPr/>
          </p:nvSpPr>
          <p:spPr bwMode="auto">
            <a:xfrm>
              <a:off x="4896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1" name="Text Box 267"/>
            <p:cNvSpPr txBox="1">
              <a:spLocks noChangeArrowheads="1"/>
            </p:cNvSpPr>
            <p:nvPr/>
          </p:nvSpPr>
          <p:spPr bwMode="auto">
            <a:xfrm>
              <a:off x="4911" y="2610"/>
              <a:ext cx="4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charset="-127"/>
                  <a:ea typeface="굴림" charset="-127"/>
                </a:rPr>
                <a:t>확인일자</a:t>
              </a:r>
            </a:p>
          </p:txBody>
        </p:sp>
        <p:sp>
          <p:nvSpPr>
            <p:cNvPr id="7212" name="Rectangle 268"/>
            <p:cNvSpPr>
              <a:spLocks noChangeArrowheads="1"/>
            </p:cNvSpPr>
            <p:nvPr/>
          </p:nvSpPr>
          <p:spPr bwMode="auto">
            <a:xfrm>
              <a:off x="4032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3" name="Text Box 269"/>
            <p:cNvSpPr txBox="1">
              <a:spLocks noChangeArrowheads="1"/>
            </p:cNvSpPr>
            <p:nvPr/>
          </p:nvSpPr>
          <p:spPr bwMode="auto">
            <a:xfrm>
              <a:off x="4047" y="2771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14" name="Rectangle 270"/>
            <p:cNvSpPr>
              <a:spLocks noChangeArrowheads="1"/>
            </p:cNvSpPr>
            <p:nvPr/>
          </p:nvSpPr>
          <p:spPr bwMode="auto">
            <a:xfrm>
              <a:off x="4896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5" name="Text Box 271"/>
            <p:cNvSpPr txBox="1">
              <a:spLocks noChangeArrowheads="1"/>
            </p:cNvSpPr>
            <p:nvPr/>
          </p:nvSpPr>
          <p:spPr bwMode="auto">
            <a:xfrm>
              <a:off x="4911" y="2770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16" name="Rectangle 272"/>
            <p:cNvSpPr>
              <a:spLocks noChangeArrowheads="1"/>
            </p:cNvSpPr>
            <p:nvPr/>
          </p:nvSpPr>
          <p:spPr bwMode="auto">
            <a:xfrm>
              <a:off x="4032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08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ko-KR" altLang="en-US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스토리보드 승인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3"/>
          <p:cNvSpPr txBox="1">
            <a:spLocks noChangeArrowheads="1"/>
          </p:cNvSpPr>
          <p:nvPr/>
        </p:nvSpPr>
        <p:spPr bwMode="auto">
          <a:xfrm>
            <a:off x="139700" y="625475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 sz="1800"/>
              <a:t>▶ </a:t>
            </a:r>
            <a:r>
              <a:rPr lang="ko-KR" altLang="en-US" sz="1800"/>
              <a:t>개정이력</a:t>
            </a:r>
          </a:p>
        </p:txBody>
      </p:sp>
      <p:graphicFrame>
        <p:nvGraphicFramePr>
          <p:cNvPr id="8317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67247"/>
              </p:ext>
            </p:extLst>
          </p:nvPr>
        </p:nvGraphicFramePr>
        <p:xfrm>
          <a:off x="560388" y="1298575"/>
          <a:ext cx="9145587" cy="4573586"/>
        </p:xfrm>
        <a:graphic>
          <a:graphicData uri="http://schemas.openxmlformats.org/drawingml/2006/table">
            <a:tbl>
              <a:tblPr/>
              <a:tblGrid>
                <a:gridCol w="846137"/>
                <a:gridCol w="1612900"/>
                <a:gridCol w="1614488"/>
                <a:gridCol w="4073525"/>
                <a:gridCol w="998537"/>
              </a:tblGrid>
              <a:tr h="2778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개정부분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검토자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9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Ver.1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전희선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2019-09-05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최초작성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300" name="Group 372"/>
          <p:cNvGraphicFramePr>
            <a:graphicFrameLocks noGrp="1"/>
          </p:cNvGraphicFramePr>
          <p:nvPr/>
        </p:nvGraphicFramePr>
        <p:xfrm>
          <a:off x="7661275" y="1601788"/>
          <a:ext cx="2187575" cy="2801942"/>
        </p:xfrm>
        <a:graphic>
          <a:graphicData uri="http://schemas.openxmlformats.org/drawingml/2006/table">
            <a:tbl>
              <a:tblPr/>
              <a:tblGrid>
                <a:gridCol w="214313"/>
                <a:gridCol w="1973262"/>
              </a:tblGrid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0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725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/>
              <a:t>사이트 구성</a:t>
            </a:r>
          </a:p>
        </p:txBody>
      </p:sp>
      <p:sp>
        <p:nvSpPr>
          <p:cNvPr id="9263" name="Text Box 264"/>
          <p:cNvSpPr txBox="1">
            <a:spLocks noChangeArrowheads="1"/>
          </p:cNvSpPr>
          <p:nvPr/>
        </p:nvSpPr>
        <p:spPr bwMode="auto">
          <a:xfrm>
            <a:off x="141288" y="136525"/>
            <a:ext cx="774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ko-KR" altLang="en-US" sz="1000" b="1"/>
              <a:t>메뉴 구성</a:t>
            </a:r>
          </a:p>
        </p:txBody>
      </p:sp>
      <p:sp>
        <p:nvSpPr>
          <p:cNvPr id="9309" name="Text Box 46"/>
          <p:cNvSpPr txBox="1">
            <a:spLocks noChangeArrowheads="1"/>
          </p:cNvSpPr>
          <p:nvPr/>
        </p:nvSpPr>
        <p:spPr bwMode="auto">
          <a:xfrm>
            <a:off x="9272588" y="1168400"/>
            <a:ext cx="228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/>
              <a:t>/</a:t>
            </a:r>
            <a:endParaRPr lang="ko-KR" altLang="en-US"/>
          </a:p>
        </p:txBody>
      </p:sp>
      <p:pic>
        <p:nvPicPr>
          <p:cNvPr id="1026" name="Picture 2" descr="C:\Users\학생용\Desktop\14차시_0905_ 전희선\ㅜㅏ가치ART_카테고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82" y="258762"/>
            <a:ext cx="5286226" cy="63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5" y="1244820"/>
            <a:ext cx="69723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74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2407"/>
              </p:ext>
            </p:extLst>
          </p:nvPr>
        </p:nvGraphicFramePr>
        <p:xfrm>
          <a:off x="7661275" y="1601789"/>
          <a:ext cx="2187575" cy="4265585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31344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클릭하면 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1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검색버튼 클릭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(0001)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상단이 아래로 밀리면서 갤러리 전체보기와 필터 기능 활성화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좌우 드래그나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화살표 버튼으로 카테고리 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–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삼국시대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통일신라시대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르네상스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,17-18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근대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 대전 이후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55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계층구조 메뉴 중 하나를 선택하면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갤러리 페이지로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(0001)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4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뒷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모습이 있고 앞으로 카테고리 이미지가 넘어가기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3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65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8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6976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310" name="Text Box 46"/>
          <p:cNvSpPr txBox="1">
            <a:spLocks noChangeArrowheads="1"/>
          </p:cNvSpPr>
          <p:nvPr/>
        </p:nvSpPr>
        <p:spPr bwMode="auto">
          <a:xfrm>
            <a:off x="9272588" y="1168400"/>
            <a:ext cx="3032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37" name="Text Box 275"/>
          <p:cNvSpPr txBox="1">
            <a:spLocks noChangeArrowheads="1"/>
          </p:cNvSpPr>
          <p:nvPr/>
        </p:nvSpPr>
        <p:spPr bwMode="auto">
          <a:xfrm>
            <a:off x="439735" y="98729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439735" y="1244820"/>
            <a:ext cx="6972300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상단고정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39735" y="1244820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로고</a:t>
            </a:r>
          </a:p>
        </p:txBody>
      </p:sp>
      <p:sp>
        <p:nvSpPr>
          <p:cNvPr id="48" name="Text Box 275"/>
          <p:cNvSpPr txBox="1">
            <a:spLocks noChangeArrowheads="1"/>
          </p:cNvSpPr>
          <p:nvPr/>
        </p:nvSpPr>
        <p:spPr bwMode="auto">
          <a:xfrm>
            <a:off x="7153631" y="98741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07057" y="1244820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50" name="Text Box 275"/>
          <p:cNvSpPr txBox="1">
            <a:spLocks noChangeArrowheads="1"/>
          </p:cNvSpPr>
          <p:nvPr/>
        </p:nvSpPr>
        <p:spPr bwMode="auto">
          <a:xfrm>
            <a:off x="202351" y="21119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1" name="Text Box 275"/>
          <p:cNvSpPr txBox="1">
            <a:spLocks noChangeArrowheads="1"/>
          </p:cNvSpPr>
          <p:nvPr/>
        </p:nvSpPr>
        <p:spPr bwMode="auto">
          <a:xfrm>
            <a:off x="6067675" y="322180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 Box 275"/>
          <p:cNvSpPr txBox="1">
            <a:spLocks noChangeArrowheads="1"/>
          </p:cNvSpPr>
          <p:nvPr/>
        </p:nvSpPr>
        <p:spPr bwMode="auto">
          <a:xfrm>
            <a:off x="3796683" y="422554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59095"/>
              </p:ext>
            </p:extLst>
          </p:nvPr>
        </p:nvGraphicFramePr>
        <p:xfrm>
          <a:off x="7661275" y="1601788"/>
          <a:ext cx="2187575" cy="3380006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클릭하면 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검색버튼 클릭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(0001)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상단이 아래로 밀리면서 갤러리 현재 카테고리 전체보기와 필터 기능 활성화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카테고리와 계층구조 메뉴 텍스트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이미지를 클릭 하면 작품상세보기 페이지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(0002)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이미지에 커서대면 반투명 컬러와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정보 텍스트로 보이기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스크롤바로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다음 페이지로 화면 전환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8338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갤러리 페이지</a:t>
            </a:r>
            <a:endParaRPr lang="ko-KR" altLang="en-US" dirty="0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9272588" y="116783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 dirty="0" smtClean="0"/>
              <a:t>0001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2" y="1080981"/>
            <a:ext cx="71437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75"/>
          <p:cNvSpPr txBox="1">
            <a:spLocks noChangeArrowheads="1"/>
          </p:cNvSpPr>
          <p:nvPr/>
        </p:nvSpPr>
        <p:spPr bwMode="auto">
          <a:xfrm>
            <a:off x="393207" y="93933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Text Box 275"/>
          <p:cNvSpPr txBox="1">
            <a:spLocks noChangeArrowheads="1"/>
          </p:cNvSpPr>
          <p:nvPr/>
        </p:nvSpPr>
        <p:spPr bwMode="auto">
          <a:xfrm>
            <a:off x="7088288" y="93933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 Box 275"/>
          <p:cNvSpPr txBox="1">
            <a:spLocks noChangeArrowheads="1"/>
          </p:cNvSpPr>
          <p:nvPr/>
        </p:nvSpPr>
        <p:spPr bwMode="auto">
          <a:xfrm>
            <a:off x="400609" y="193480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4" name="Text Box 275"/>
          <p:cNvSpPr txBox="1">
            <a:spLocks noChangeArrowheads="1"/>
          </p:cNvSpPr>
          <p:nvPr/>
        </p:nvSpPr>
        <p:spPr bwMode="auto">
          <a:xfrm>
            <a:off x="3750155" y="5396520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374392" y="1193478"/>
            <a:ext cx="6972300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상단고정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74392" y="1193478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로고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041714" y="1193478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18" name="Text Box 275"/>
          <p:cNvSpPr txBox="1">
            <a:spLocks noChangeArrowheads="1"/>
          </p:cNvSpPr>
          <p:nvPr/>
        </p:nvSpPr>
        <p:spPr bwMode="auto">
          <a:xfrm>
            <a:off x="400609" y="342727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6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2" y="1133005"/>
            <a:ext cx="70389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63203"/>
              </p:ext>
            </p:extLst>
          </p:nvPr>
        </p:nvGraphicFramePr>
        <p:xfrm>
          <a:off x="7661275" y="1601788"/>
          <a:ext cx="2187575" cy="3996576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클릭하면 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65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검색버튼 클릭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(0001)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상단이 아래로 밀리면서 갤러리 현재 카테고리 전체보기와 필터 기능 활성화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 화면에 작품에 대한 상세 정보를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작품이미지와 함께 이미지 드래그 시 같은 작가의 그림으로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이미지에 마우스 커서를 대면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상세보기 돋보기 기능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휠로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내리거나 올리면 작가의 이름이 바뀌면서 화면 전환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 툭툭 떨어지게 보이도록 효과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8338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작품 상세보기</a:t>
            </a:r>
            <a:endParaRPr lang="ko-KR" altLang="en-US" dirty="0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9272588" y="116783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 dirty="0" smtClean="0"/>
              <a:t>0002</a:t>
            </a:r>
            <a:endParaRPr lang="ko-KR" altLang="en-US" dirty="0"/>
          </a:p>
        </p:txBody>
      </p:sp>
      <p:sp>
        <p:nvSpPr>
          <p:cNvPr id="8" name="Text Box 275"/>
          <p:cNvSpPr txBox="1">
            <a:spLocks noChangeArrowheads="1"/>
          </p:cNvSpPr>
          <p:nvPr/>
        </p:nvSpPr>
        <p:spPr bwMode="auto">
          <a:xfrm>
            <a:off x="393207" y="91831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Text Box 275"/>
          <p:cNvSpPr txBox="1">
            <a:spLocks noChangeArrowheads="1"/>
          </p:cNvSpPr>
          <p:nvPr/>
        </p:nvSpPr>
        <p:spPr bwMode="auto">
          <a:xfrm>
            <a:off x="7088288" y="91831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 Box 275"/>
          <p:cNvSpPr txBox="1">
            <a:spLocks noChangeArrowheads="1"/>
          </p:cNvSpPr>
          <p:nvPr/>
        </p:nvSpPr>
        <p:spPr bwMode="auto">
          <a:xfrm>
            <a:off x="124293" y="190628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 Box 275"/>
          <p:cNvSpPr txBox="1">
            <a:spLocks noChangeArrowheads="1"/>
          </p:cNvSpPr>
          <p:nvPr/>
        </p:nvSpPr>
        <p:spPr bwMode="auto">
          <a:xfrm>
            <a:off x="2464992" y="27450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 Box 275"/>
          <p:cNvSpPr txBox="1">
            <a:spLocks noChangeArrowheads="1"/>
          </p:cNvSpPr>
          <p:nvPr/>
        </p:nvSpPr>
        <p:spPr bwMode="auto">
          <a:xfrm>
            <a:off x="4798287" y="45738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4392" y="1167835"/>
            <a:ext cx="6972300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상단고정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74392" y="1167835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로고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041714" y="1167835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0820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연구자료">
  <a:themeElements>
    <a:clrScheme name="연구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자료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연구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24744</TotalTime>
  <Words>316</Words>
  <Application>Microsoft Office PowerPoint</Application>
  <PresentationFormat>A4 용지(210x297mm)</PresentationFormat>
  <Paragraphs>118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메인</vt:lpstr>
      <vt:lpstr>빈페이지</vt:lpstr>
      <vt:lpstr>연구자료</vt:lpstr>
      <vt:lpstr>ㅜㅏ가치ART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green</dc:creator>
  <cp:lastModifiedBy>학생용</cp:lastModifiedBy>
  <cp:revision>5757</cp:revision>
  <dcterms:created xsi:type="dcterms:W3CDTF">2002-12-23T07:37:47Z</dcterms:created>
  <dcterms:modified xsi:type="dcterms:W3CDTF">2019-09-05T06:59:30Z</dcterms:modified>
</cp:coreProperties>
</file>