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117B-5E8B-4843-BFA2-2C7E1C7CF07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F871-D225-4928-A569-7598E8945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8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117B-5E8B-4843-BFA2-2C7E1C7CF07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F871-D225-4928-A569-7598E8945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7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117B-5E8B-4843-BFA2-2C7E1C7CF07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F871-D225-4928-A569-7598E8945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117B-5E8B-4843-BFA2-2C7E1C7CF07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F871-D225-4928-A569-7598E8945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12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117B-5E8B-4843-BFA2-2C7E1C7CF07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F871-D225-4928-A569-7598E8945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4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117B-5E8B-4843-BFA2-2C7E1C7CF07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F871-D225-4928-A569-7598E8945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4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117B-5E8B-4843-BFA2-2C7E1C7CF07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F871-D225-4928-A569-7598E8945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62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117B-5E8B-4843-BFA2-2C7E1C7CF07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F871-D225-4928-A569-7598E8945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0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117B-5E8B-4843-BFA2-2C7E1C7CF07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F871-D225-4928-A569-7598E8945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9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117B-5E8B-4843-BFA2-2C7E1C7CF07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F871-D225-4928-A569-7598E8945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37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117B-5E8B-4843-BFA2-2C7E1C7CF07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F871-D225-4928-A569-7598E8945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9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E117B-5E8B-4843-BFA2-2C7E1C7CF07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F871-D225-4928-A569-7598E8945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01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레이아웃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50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-1467544"/>
            <a:ext cx="8400255" cy="472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4"/>
            <a:ext cx="8400255" cy="472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11" y="4293096"/>
            <a:ext cx="8423961" cy="473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511" y="14800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전체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53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58"/>
            <a:ext cx="8960994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35425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상단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62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74" y="362435"/>
            <a:ext cx="8400255" cy="472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9" y="2090627"/>
            <a:ext cx="8423961" cy="473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3730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하단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23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912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/>
          <p:nvPr/>
        </p:nvCxnSpPr>
        <p:spPr>
          <a:xfrm>
            <a:off x="-893822" y="3176972"/>
            <a:ext cx="864096" cy="7200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323265" y="2219290"/>
            <a:ext cx="3337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백그라운드</a:t>
            </a: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ko-KR" altLang="en-US" dirty="0" smtClean="0"/>
              <a:t>바디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917416"/>
            <a:ext cx="9144000" cy="414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703" y="6237312"/>
            <a:ext cx="9173809" cy="87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1332072"/>
            <a:ext cx="7200800" cy="4905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71600" y="260648"/>
            <a:ext cx="1224136" cy="3637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339752" y="260648"/>
            <a:ext cx="3528392" cy="3637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검색창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228184" y="116632"/>
            <a:ext cx="1872208" cy="130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28184" y="-304490"/>
            <a:ext cx="2541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네이버를</a:t>
            </a:r>
            <a:r>
              <a:rPr lang="ko-KR" altLang="en-US" sz="1050" dirty="0" smtClean="0"/>
              <a:t> 시작페이지로</a:t>
            </a:r>
            <a:r>
              <a:rPr lang="en-US" altLang="ko-KR" sz="1050" dirty="0" smtClean="0"/>
              <a:t>/</a:t>
            </a:r>
            <a:r>
              <a:rPr lang="ko-KR" altLang="en-US" sz="1050" dirty="0" err="1" smtClean="0"/>
              <a:t>주니버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/</a:t>
            </a:r>
            <a:r>
              <a:rPr lang="ko-KR" altLang="en-US" sz="1050" dirty="0" err="1" smtClean="0"/>
              <a:t>해피빈</a:t>
            </a:r>
            <a:endParaRPr lang="ko-KR" altLang="en-US" sz="1050" dirty="0"/>
          </a:p>
        </p:txBody>
      </p:sp>
      <p:sp>
        <p:nvSpPr>
          <p:cNvPr id="23" name="직사각형 22"/>
          <p:cNvSpPr/>
          <p:nvPr/>
        </p:nvSpPr>
        <p:spPr>
          <a:xfrm>
            <a:off x="971600" y="1332072"/>
            <a:ext cx="4896544" cy="49052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940153" y="1332072"/>
            <a:ext cx="2232246" cy="49052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71600" y="1340768"/>
            <a:ext cx="4896544" cy="535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광고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953413" y="1952836"/>
            <a:ext cx="4896544" cy="180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뉴스   </a:t>
            </a:r>
            <a:r>
              <a:rPr lang="en-US" altLang="ko-KR" dirty="0" smtClean="0"/>
              <a:t>| </a:t>
            </a:r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971600" y="2204864"/>
            <a:ext cx="4878357" cy="1944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뉴스스탠드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971600" y="4210572"/>
            <a:ext cx="4878357" cy="1584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-1392701" y="-273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헤더탑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-1764704" y="1107001"/>
            <a:ext cx="14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헤더</a:t>
            </a:r>
            <a:r>
              <a:rPr lang="en-US" altLang="ko-KR" dirty="0" smtClean="0"/>
              <a:t>botto</a:t>
            </a:r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565113" y="1694561"/>
            <a:ext cx="103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box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-396552" y="116632"/>
            <a:ext cx="396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-396552" y="912419"/>
            <a:ext cx="396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-396552" y="1291667"/>
            <a:ext cx="396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-440592" y="6675890"/>
            <a:ext cx="396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-1305807" y="6479940"/>
            <a:ext cx="81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footer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-396552" y="187594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7740352" y="1899341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207553" y="1714675"/>
            <a:ext cx="119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 box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952296" y="1340768"/>
            <a:ext cx="2220104" cy="535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983277" y="5877272"/>
            <a:ext cx="4878357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974193" y="5877272"/>
            <a:ext cx="2198208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952296" y="4210572"/>
            <a:ext cx="2198208" cy="1584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974729" y="1913576"/>
            <a:ext cx="2198208" cy="939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974729" y="2924944"/>
            <a:ext cx="2198208" cy="1205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10090296" y="1841568"/>
            <a:ext cx="144016" cy="1440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-396552" y="1827333"/>
            <a:ext cx="144016" cy="1440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5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33</Words>
  <Application>Microsoft Office PowerPoint</Application>
  <PresentationFormat>화면 슬라이드 쇼(4:3)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네이버 레이아웃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네이버 레이아웃</dc:title>
  <dc:creator>학생용</dc:creator>
  <cp:lastModifiedBy>학생용</cp:lastModifiedBy>
  <cp:revision>6</cp:revision>
  <dcterms:created xsi:type="dcterms:W3CDTF">2019-11-18T06:49:38Z</dcterms:created>
  <dcterms:modified xsi:type="dcterms:W3CDTF">2019-11-18T07:18:13Z</dcterms:modified>
</cp:coreProperties>
</file>