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77" r:id="rId2"/>
    <p:sldId id="276" r:id="rId3"/>
    <p:sldId id="279" r:id="rId4"/>
    <p:sldId id="288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9144000" cy="6858000" type="screen4x3"/>
  <p:notesSz cx="6858000" cy="9144000"/>
  <p:embeddedFontLst>
    <p:embeddedFont>
      <p:font typeface="-윤고딕330" charset="-127"/>
      <p:regular r:id="rId15"/>
    </p:embeddedFont>
    <p:embeddedFont>
      <p:font typeface="서울남산체 M" pitchFamily="18" charset="-127"/>
      <p:regular r:id="rId16"/>
    </p:embeddedFont>
    <p:embeddedFont>
      <p:font typeface="맑은 고딕" pitchFamily="50" charset="-127"/>
      <p:regular r:id="rId17"/>
      <p:bold r:id="rId18"/>
    </p:embeddedFont>
    <p:embeddedFont>
      <p:font typeface="Calibri Light" pitchFamily="34" charset="0"/>
      <p:regular r:id="rId19"/>
      <p:italic r:id="rId20"/>
    </p:embeddedFont>
    <p:embeddedFont>
      <p:font typeface="Calibri" pitchFamily="34" charset="0"/>
      <p:regular r:id="rId21"/>
      <p:bold r:id="rId22"/>
      <p:italic r:id="rId23"/>
      <p:bold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64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2313" userDrawn="1">
          <p15:clr>
            <a:srgbClr val="A4A3A4"/>
          </p15:clr>
        </p15:guide>
        <p15:guide id="8" pos="34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344"/>
    <a:srgbClr val="FDAAA2"/>
    <a:srgbClr val="9CB7CA"/>
    <a:srgbClr val="446681"/>
    <a:srgbClr val="222222"/>
    <a:srgbClr val="417698"/>
    <a:srgbClr val="7BAAC7"/>
    <a:srgbClr val="A19F8F"/>
    <a:srgbClr val="4D4D4D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9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939" y="-336"/>
      </p:cViewPr>
      <p:guideLst>
        <p:guide orient="horz" pos="2364"/>
        <p:guide orient="horz" pos="799"/>
        <p:guide orient="horz" pos="3974"/>
        <p:guide pos="2880"/>
        <p:guide pos="226"/>
        <p:guide pos="5534"/>
        <p:guide pos="2313"/>
        <p:guide pos="34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_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_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판매</c:v>
                </c:pt>
              </c:strCache>
            </c:strRef>
          </c:tx>
          <c:spPr>
            <a:noFill/>
            <a:ln w="19050"/>
          </c:spPr>
          <c:dPt>
            <c:idx val="0"/>
            <c:bubble3D val="0"/>
            <c:spPr>
              <a:solidFill>
                <a:srgbClr val="F55344"/>
              </a:solidFill>
              <a:ln w="0">
                <a:solidFill>
                  <a:srgbClr val="F55344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rgbClr val="FDAAA2"/>
              </a:solidFill>
              <a:ln w="19050">
                <a:solidFill>
                  <a:srgbClr val="FDAAA2"/>
                </a:solidFill>
              </a:ln>
              <a:effectLst/>
            </c:spPr>
          </c:dPt>
          <c:dPt>
            <c:idx val="2"/>
            <c:bubble3D val="0"/>
            <c:spPr>
              <a:noFill/>
              <a:ln w="19050">
                <a:solidFill>
                  <a:srgbClr val="31A800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noFill/>
              <a:ln w="19050">
                <a:solidFill>
                  <a:srgbClr val="31A800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noFill/>
              <a:ln w="19050">
                <a:solidFill>
                  <a:srgbClr val="3CAA47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val>
            <c:numRef>
              <c:f>Sheet1!$A$2:$A$6</c:f>
              <c:numCache>
                <c:formatCode>General</c:formatCode>
                <c:ptCount val="5"/>
                <c:pt idx="0">
                  <c:v>76</c:v>
                </c:pt>
                <c:pt idx="1">
                  <c:v>25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판매</c:v>
                </c:pt>
              </c:strCache>
            </c:strRef>
          </c:tx>
          <c:spPr>
            <a:noFill/>
            <a:ln w="19050"/>
          </c:spPr>
          <c:dPt>
            <c:idx val="0"/>
            <c:bubble3D val="0"/>
            <c:spPr>
              <a:solidFill>
                <a:srgbClr val="446681"/>
              </a:solidFill>
              <a:ln w="0">
                <a:solidFill>
                  <a:srgbClr val="44668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rgbClr val="9CB7CA"/>
              </a:solidFill>
              <a:ln w="19050">
                <a:solidFill>
                  <a:srgbClr val="9CB7CA"/>
                </a:solidFill>
              </a:ln>
              <a:effectLst/>
            </c:spPr>
          </c:dPt>
          <c:dPt>
            <c:idx val="2"/>
            <c:bubble3D val="0"/>
            <c:spPr>
              <a:noFill/>
              <a:ln w="19050">
                <a:solidFill>
                  <a:srgbClr val="31A800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noFill/>
              <a:ln w="19050">
                <a:solidFill>
                  <a:srgbClr val="31A800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noFill/>
              <a:ln w="19050">
                <a:solidFill>
                  <a:srgbClr val="3CAA47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val>
            <c:numRef>
              <c:f>Sheet1!$A$2:$A$6</c:f>
              <c:numCache>
                <c:formatCode>General</c:formatCode>
                <c:ptCount val="5"/>
                <c:pt idx="0">
                  <c:v>76</c:v>
                </c:pt>
                <c:pt idx="1">
                  <c:v>25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판매</c:v>
                </c:pt>
              </c:strCache>
            </c:strRef>
          </c:tx>
          <c:spPr>
            <a:noFill/>
            <a:ln w="19050"/>
          </c:spPr>
          <c:dPt>
            <c:idx val="0"/>
            <c:bubble3D val="0"/>
            <c:spPr>
              <a:solidFill>
                <a:srgbClr val="F55344"/>
              </a:solidFill>
              <a:ln w="0">
                <a:solidFill>
                  <a:srgbClr val="F55344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rgbClr val="FDAAA2"/>
              </a:solidFill>
              <a:ln w="19050">
                <a:solidFill>
                  <a:srgbClr val="FDAAA2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9CB7CA"/>
              </a:solidFill>
              <a:ln w="19050">
                <a:solidFill>
                  <a:srgbClr val="9CB7CA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rgbClr val="446681"/>
              </a:solidFill>
              <a:ln w="19050">
                <a:solidFill>
                  <a:srgbClr val="44668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noFill/>
              <a:ln w="19050">
                <a:solidFill>
                  <a:srgbClr val="3CAA47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val>
            <c:numRef>
              <c:f>Sheet1!$A$2:$A$6</c:f>
              <c:numCache>
                <c:formatCode>General</c:formatCode>
                <c:ptCount val="5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판매</c:v>
                </c:pt>
              </c:strCache>
            </c:strRef>
          </c:tx>
          <c:spPr>
            <a:noFill/>
            <a:ln w="19050"/>
          </c:spPr>
          <c:dPt>
            <c:idx val="0"/>
            <c:bubble3D val="0"/>
            <c:spPr>
              <a:solidFill>
                <a:srgbClr val="F55344"/>
              </a:solidFill>
              <a:ln w="0">
                <a:solidFill>
                  <a:srgbClr val="F55344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rgbClr val="FDAAA2"/>
              </a:solidFill>
              <a:ln w="19050">
                <a:solidFill>
                  <a:srgbClr val="FDAAA2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9CB7CA"/>
              </a:solidFill>
              <a:ln w="19050">
                <a:solidFill>
                  <a:srgbClr val="9CB7CA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rgbClr val="446681"/>
              </a:solidFill>
              <a:ln w="19050">
                <a:solidFill>
                  <a:srgbClr val="44668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noFill/>
              <a:ln w="19050">
                <a:solidFill>
                  <a:srgbClr val="3CAA47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val>
            <c:numRef>
              <c:f>Sheet1!$A$2:$A$6</c:f>
              <c:numCache>
                <c:formatCode>General</c:formatCode>
                <c:ptCount val="5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판매</c:v>
                </c:pt>
              </c:strCache>
            </c:strRef>
          </c:tx>
          <c:spPr>
            <a:noFill/>
            <a:ln w="19050"/>
          </c:spPr>
          <c:dPt>
            <c:idx val="0"/>
            <c:bubble3D val="0"/>
            <c:spPr>
              <a:solidFill>
                <a:srgbClr val="F55344"/>
              </a:solidFill>
              <a:ln w="0">
                <a:solidFill>
                  <a:srgbClr val="F55344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rgbClr val="FDAAA2"/>
              </a:solidFill>
              <a:ln w="19050">
                <a:solidFill>
                  <a:srgbClr val="FDAAA2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9CB7CA"/>
              </a:solidFill>
              <a:ln w="19050">
                <a:solidFill>
                  <a:srgbClr val="9CB7CA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rgbClr val="446681"/>
              </a:solidFill>
              <a:ln w="19050">
                <a:solidFill>
                  <a:srgbClr val="44668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noFill/>
              <a:ln w="19050">
                <a:solidFill>
                  <a:srgbClr val="3CAA47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val>
            <c:numRef>
              <c:f>Sheet1!$A$2:$A$6</c:f>
              <c:numCache>
                <c:formatCode>General</c:formatCode>
                <c:ptCount val="5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41275" cap="rnd">
              <a:solidFill>
                <a:srgbClr val="44668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46681"/>
              </a:solidFill>
              <a:ln w="9525">
                <a:solidFill>
                  <a:srgbClr val="446681"/>
                </a:solidFill>
              </a:ln>
              <a:effectLst/>
            </c:spPr>
          </c:marker>
          <c:cat>
            <c:strRef>
              <c:f>Sheet1!$A$2:$A$5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217344"/>
        <c:axId val="239983936"/>
      </c:line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41275" cap="rnd">
              <a:solidFill>
                <a:srgbClr val="F5534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55344"/>
              </a:solidFill>
              <a:ln w="9525">
                <a:solidFill>
                  <a:srgbClr val="F55344"/>
                </a:solidFill>
              </a:ln>
              <a:effectLst/>
            </c:spPr>
          </c:marker>
          <c:cat>
            <c:strRef>
              <c:f>Sheet1!$A$2:$A$5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255744"/>
        <c:axId val="239927296"/>
      </c:lineChart>
      <c:catAx>
        <c:axId val="84217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39983936"/>
        <c:crosses val="autoZero"/>
        <c:auto val="1"/>
        <c:lblAlgn val="ctr"/>
        <c:lblOffset val="100"/>
        <c:noMultiLvlLbl val="0"/>
      </c:catAx>
      <c:valAx>
        <c:axId val="239983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4217344"/>
        <c:crosses val="autoZero"/>
        <c:crossBetween val="between"/>
      </c:valAx>
      <c:valAx>
        <c:axId val="239927296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84255744"/>
        <c:crosses val="max"/>
        <c:crossBetween val="between"/>
      </c:valAx>
      <c:catAx>
        <c:axId val="84255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39927296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7.6920851386882941E-2"/>
          <c:w val="0.92343080422045898"/>
          <c:h val="0.85187095486823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3CAA4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46681"/>
              </a:solidFill>
              <a:ln>
                <a:solidFill>
                  <a:srgbClr val="446681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55344"/>
              </a:solidFill>
              <a:ln>
                <a:solidFill>
                  <a:srgbClr val="F55344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446681"/>
              </a:solidFill>
              <a:ln>
                <a:solidFill>
                  <a:srgbClr val="446681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55344"/>
              </a:solidFill>
              <a:ln>
                <a:solidFill>
                  <a:srgbClr val="F55344"/>
                </a:solidFill>
              </a:ln>
              <a:effectLst/>
            </c:spPr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23</c:v>
                </c:pt>
                <c:pt idx="2">
                  <c:v>27</c:v>
                </c:pt>
                <c:pt idx="3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67770112"/>
        <c:axId val="239931328"/>
      </c:barChart>
      <c:catAx>
        <c:axId val="16777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rgbClr val="446681"/>
          </a:solidFill>
          <a:ln w="15875" cap="flat" cmpd="sng" algn="ctr">
            <a:solidFill>
              <a:srgbClr val="44668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9931328"/>
        <c:crosses val="autoZero"/>
        <c:auto val="1"/>
        <c:lblAlgn val="ctr"/>
        <c:lblOffset val="100"/>
        <c:noMultiLvlLbl val="0"/>
      </c:catAx>
      <c:valAx>
        <c:axId val="239931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777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7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6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45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9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4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4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6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3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06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2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0158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4549378"/>
            <a:ext cx="9144000" cy="23114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598738" y="4314428"/>
            <a:ext cx="3946524" cy="496093"/>
            <a:chOff x="2566988" y="3759200"/>
            <a:chExt cx="3946524" cy="496093"/>
          </a:xfrm>
        </p:grpSpPr>
        <p:grpSp>
          <p:nvGrpSpPr>
            <p:cNvPr id="6" name="그룹 5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각 삼각형 10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8" name="직각 삼각형 7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4069587" y="4277925"/>
            <a:ext cx="1004827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F.I.X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322" y="5243413"/>
            <a:ext cx="7813357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F</a:t>
            </a:r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amily</a:t>
            </a:r>
            <a:r>
              <a:rPr lang="en-US" altLang="ko-KR" sz="5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I</a:t>
            </a:r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n</a:t>
            </a:r>
            <a:r>
              <a:rPr lang="en-US" altLang="ko-KR" sz="5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X</a:t>
            </a:r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ylophone-house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66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005138" y="158809"/>
            <a:ext cx="3159839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3175" y="1015057"/>
            <a:ext cx="24176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PowerPoinT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87526" y="2248292"/>
            <a:ext cx="1816100" cy="1816100"/>
            <a:chOff x="739775" y="2286000"/>
            <a:chExt cx="1816100" cy="1816100"/>
          </a:xfrm>
        </p:grpSpPr>
        <p:sp>
          <p:nvSpPr>
            <p:cNvPr id="2" name="타원 1"/>
            <p:cNvSpPr/>
            <p:nvPr/>
          </p:nvSpPr>
          <p:spPr>
            <a:xfrm>
              <a:off x="739775" y="2286000"/>
              <a:ext cx="1816100" cy="1816100"/>
            </a:xfrm>
            <a:prstGeom prst="ellipse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화면 캡처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60" y="2475366"/>
              <a:ext cx="1084331" cy="1437369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495439" y="4215224"/>
            <a:ext cx="2200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B</a:t>
            </a:r>
            <a:r>
              <a:rPr lang="en-US" altLang="ko-KR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ARACK OBAMA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194343" y="4763846"/>
            <a:ext cx="28024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If you believe in </a:t>
            </a:r>
            <a:r>
              <a:rPr lang="en-US" altLang="ko-KR" sz="1600" dirty="0" err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acountry</a:t>
            </a:r>
            <a:endParaRPr lang="en-US" altLang="ko-KR" sz="1600" dirty="0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where everyone gets a fair</a:t>
            </a:r>
          </a:p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shot and everyone does </a:t>
            </a:r>
          </a:p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their fair share and </a:t>
            </a:r>
            <a:r>
              <a: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plays</a:t>
            </a:r>
          </a:p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If you believe in </a:t>
            </a:r>
            <a:r>
              <a:rPr lang="en-US" altLang="ko-KR" sz="1600" dirty="0" err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acountry</a:t>
            </a:r>
            <a:endParaRPr lang="en-US" altLang="ko-KR" sz="1600" dirty="0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where everyone gets a fair</a:t>
            </a:r>
          </a:p>
          <a:p>
            <a:pPr algn="ctr"/>
            <a:endParaRPr lang="en-US" altLang="ko-KR" sz="1600" dirty="0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663950" y="2248292"/>
            <a:ext cx="1816100" cy="1816100"/>
            <a:chOff x="3663950" y="2286000"/>
            <a:chExt cx="1816100" cy="1816100"/>
          </a:xfrm>
        </p:grpSpPr>
        <p:sp>
          <p:nvSpPr>
            <p:cNvPr id="89" name="타원 88"/>
            <p:cNvSpPr/>
            <p:nvPr/>
          </p:nvSpPr>
          <p:spPr>
            <a:xfrm>
              <a:off x="3663950" y="2286000"/>
              <a:ext cx="1816100" cy="1816100"/>
            </a:xfrm>
            <a:prstGeom prst="ellipse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화면 캡처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4299" r="96154">
                          <a14:foregroundMark x1="43213" y1="57373" x2="43213" y2="57373"/>
                          <a14:foregroundMark x1="58145" y1="56452" x2="58145" y2="56452"/>
                          <a14:foregroundMark x1="59729" y1="61290" x2="59729" y2="61290"/>
                          <a14:foregroundMark x1="42308" y1="60369" x2="42308" y2="603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614" y="2483757"/>
              <a:ext cx="1446772" cy="1420586"/>
            </a:xfrm>
            <a:prstGeom prst="rect">
              <a:avLst/>
            </a:prstGeom>
          </p:spPr>
        </p:pic>
      </p:grpSp>
      <p:grpSp>
        <p:nvGrpSpPr>
          <p:cNvPr id="94" name="그룹 93"/>
          <p:cNvGrpSpPr/>
          <p:nvPr/>
        </p:nvGrpSpPr>
        <p:grpSpPr>
          <a:xfrm>
            <a:off x="3170767" y="4215224"/>
            <a:ext cx="2802467" cy="2364504"/>
            <a:chOff x="273677" y="4102100"/>
            <a:chExt cx="2802467" cy="2364504"/>
          </a:xfrm>
        </p:grpSpPr>
        <p:sp>
          <p:nvSpPr>
            <p:cNvPr id="95" name="직사각형 94"/>
            <p:cNvSpPr/>
            <p:nvPr/>
          </p:nvSpPr>
          <p:spPr>
            <a:xfrm>
              <a:off x="574773" y="4102100"/>
              <a:ext cx="22002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B</a:t>
              </a:r>
              <a:r>
                <a:rPr lang="en-US" altLang="ko-KR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ARACK OBAMA</a:t>
              </a: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73677" y="4650722"/>
              <a:ext cx="2802467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where everyone gets a fair</a:t>
              </a: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shot and everyone does </a:t>
              </a: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their fair share and </a:t>
              </a:r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plays</a:t>
              </a: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where everyone gets a fair</a:t>
              </a:r>
            </a:p>
            <a:p>
              <a:pPr algn="ctr"/>
              <a:endPara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640373" y="2248292"/>
            <a:ext cx="1816100" cy="1816100"/>
            <a:chOff x="6588125" y="2286000"/>
            <a:chExt cx="1816100" cy="1816100"/>
          </a:xfrm>
        </p:grpSpPr>
        <p:sp>
          <p:nvSpPr>
            <p:cNvPr id="90" name="타원 89"/>
            <p:cNvSpPr/>
            <p:nvPr/>
          </p:nvSpPr>
          <p:spPr>
            <a:xfrm>
              <a:off x="6588125" y="2286000"/>
              <a:ext cx="1816100" cy="1816100"/>
            </a:xfrm>
            <a:prstGeom prst="ellipse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 descr="화면 캡처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788" l="6404" r="98030">
                          <a14:foregroundMark x1="57389" y1="63938" x2="57389" y2="63938"/>
                          <a14:foregroundMark x1="66995" y1="42699" x2="66995" y2="42699"/>
                          <a14:foregroundMark x1="62562" y1="37168" x2="62562" y2="371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708" y="2454298"/>
              <a:ext cx="1328935" cy="1479504"/>
            </a:xfrm>
            <a:prstGeom prst="rect">
              <a:avLst/>
            </a:prstGeom>
          </p:spPr>
        </p:pic>
      </p:grpSp>
      <p:grpSp>
        <p:nvGrpSpPr>
          <p:cNvPr id="97" name="그룹 96"/>
          <p:cNvGrpSpPr/>
          <p:nvPr/>
        </p:nvGrpSpPr>
        <p:grpSpPr>
          <a:xfrm>
            <a:off x="6147190" y="4215224"/>
            <a:ext cx="2802467" cy="2364504"/>
            <a:chOff x="273677" y="4102100"/>
            <a:chExt cx="2802467" cy="2364504"/>
          </a:xfrm>
        </p:grpSpPr>
        <p:sp>
          <p:nvSpPr>
            <p:cNvPr id="98" name="직사각형 97"/>
            <p:cNvSpPr/>
            <p:nvPr/>
          </p:nvSpPr>
          <p:spPr>
            <a:xfrm>
              <a:off x="574773" y="4102100"/>
              <a:ext cx="22002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B</a:t>
              </a:r>
              <a:r>
                <a:rPr lang="en-US" altLang="ko-KR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ARACK OBAMA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73677" y="4650722"/>
              <a:ext cx="2802467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where everyone gets a fair</a:t>
              </a: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shot and everyone does </a:t>
              </a: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their fair share and </a:t>
              </a:r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plays</a:t>
              </a: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where everyone gets a fair</a:t>
              </a:r>
            </a:p>
            <a:p>
              <a:pPr algn="ctr"/>
              <a:endPara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668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005138" y="158809"/>
            <a:ext cx="3159839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3175" y="1015057"/>
            <a:ext cx="24176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PowerPoinT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68275" y="1926896"/>
            <a:ext cx="8616950" cy="2286068"/>
            <a:chOff x="168275" y="1926896"/>
            <a:chExt cx="8616950" cy="2286068"/>
          </a:xfrm>
        </p:grpSpPr>
        <p:sp>
          <p:nvSpPr>
            <p:cNvPr id="18" name="직사각형 17"/>
            <p:cNvSpPr/>
            <p:nvPr/>
          </p:nvSpPr>
          <p:spPr>
            <a:xfrm>
              <a:off x="1828800" y="2241058"/>
              <a:ext cx="2667786" cy="1187777"/>
            </a:xfrm>
            <a:prstGeom prst="rect">
              <a:avLst/>
            </a:prstGeom>
            <a:solidFill>
              <a:srgbClr val="446681"/>
            </a:solidFill>
            <a:ln>
              <a:solidFill>
                <a:srgbClr val="4466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062953" y="2241058"/>
              <a:ext cx="2234153" cy="1187777"/>
            </a:xfrm>
            <a:prstGeom prst="rect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60363" y="1926896"/>
              <a:ext cx="1816100" cy="1816100"/>
              <a:chOff x="892469" y="2172878"/>
              <a:chExt cx="1816100" cy="1816100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892469" y="2172878"/>
                <a:ext cx="1816100" cy="1816100"/>
              </a:xfrm>
              <a:prstGeom prst="ellipse">
                <a:avLst/>
              </a:prstGeom>
              <a:solidFill>
                <a:srgbClr val="9CB7C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그림 16" descr="화면 캡처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4299" r="96154">
                            <a14:foregroundMark x1="43213" y1="57373" x2="43213" y2="57373"/>
                            <a14:foregroundMark x1="58145" y1="56452" x2="58145" y2="56452"/>
                            <a14:foregroundMark x1="59729" y1="61290" x2="59729" y2="61290"/>
                            <a14:foregroundMark x1="42308" y1="60369" x2="42308" y2="6036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7133" y="2370635"/>
                <a:ext cx="1446772" cy="1420586"/>
              </a:xfrm>
              <a:prstGeom prst="rect">
                <a:avLst/>
              </a:prstGeom>
            </p:spPr>
          </p:pic>
        </p:grpSp>
        <p:sp>
          <p:nvSpPr>
            <p:cNvPr id="35" name="직사각형 34"/>
            <p:cNvSpPr/>
            <p:nvPr/>
          </p:nvSpPr>
          <p:spPr>
            <a:xfrm>
              <a:off x="6310625" y="2241058"/>
              <a:ext cx="2474600" cy="1187777"/>
            </a:xfrm>
            <a:prstGeom prst="rect">
              <a:avLst/>
            </a:prstGeom>
            <a:solidFill>
              <a:srgbClr val="F55344"/>
            </a:solidFill>
            <a:ln>
              <a:solidFill>
                <a:srgbClr val="F553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68275" y="3628189"/>
              <a:ext cx="22002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B</a:t>
              </a:r>
              <a:r>
                <a:rPr lang="en-US" altLang="ko-KR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ARACK OBAMA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263297" y="3816506"/>
              <a:ext cx="4416104" cy="339280"/>
              <a:chOff x="3976094" y="3902231"/>
              <a:chExt cx="4416104" cy="33928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76094" y="3902231"/>
                <a:ext cx="1399620" cy="338554"/>
                <a:chOff x="3250192" y="3902957"/>
                <a:chExt cx="1399620" cy="338554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3250192" y="3971474"/>
                  <a:ext cx="225966" cy="201520"/>
                </a:xfrm>
                <a:prstGeom prst="rect">
                  <a:avLst/>
                </a:prstGeom>
                <a:solidFill>
                  <a:srgbClr val="446681"/>
                </a:solidFill>
                <a:ln>
                  <a:solidFill>
                    <a:srgbClr val="4466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76093" y="3902957"/>
                  <a:ext cx="1173719" cy="33855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alpha val="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446681"/>
                      </a:solidFill>
                      <a:latin typeface="Arial" panose="020B0604020202020204" pitchFamily="34" charset="0"/>
                      <a:ea typeface="-윤고딕330" pitchFamily="18" charset="-127"/>
                      <a:cs typeface="Arial" panose="020B0604020202020204" pitchFamily="34" charset="0"/>
                    </a:rPr>
                    <a:t>CONTENT</a:t>
                  </a:r>
                  <a:endPara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6681"/>
                    </a:solidFill>
                    <a:latin typeface="Arial" panose="020B0604020202020204" pitchFamily="34" charset="0"/>
                    <a:ea typeface="-윤고딕330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6992513" y="3902957"/>
                <a:ext cx="1399685" cy="338554"/>
                <a:chOff x="6992513" y="3902957"/>
                <a:chExt cx="1399685" cy="338554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6992513" y="3971474"/>
                  <a:ext cx="225966" cy="201520"/>
                </a:xfrm>
                <a:prstGeom prst="rect">
                  <a:avLst/>
                </a:prstGeom>
                <a:solidFill>
                  <a:srgbClr val="F55344"/>
                </a:solidFill>
                <a:ln>
                  <a:solidFill>
                    <a:srgbClr val="F553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18479" y="3902957"/>
                  <a:ext cx="1173719" cy="33855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alpha val="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446681"/>
                      </a:solidFill>
                      <a:latin typeface="Arial" panose="020B0604020202020204" pitchFamily="34" charset="0"/>
                      <a:ea typeface="-윤고딕330" pitchFamily="18" charset="-127"/>
                      <a:cs typeface="Arial" panose="020B0604020202020204" pitchFamily="34" charset="0"/>
                    </a:rPr>
                    <a:t>CONTENT</a:t>
                  </a:r>
                  <a:endPara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6681"/>
                    </a:solidFill>
                    <a:latin typeface="Arial" panose="020B0604020202020204" pitchFamily="34" charset="0"/>
                    <a:ea typeface="-윤고딕330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5484303" y="3902957"/>
                <a:ext cx="1399620" cy="338554"/>
                <a:chOff x="4729205" y="3902957"/>
                <a:chExt cx="1399620" cy="338554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4729205" y="3971474"/>
                  <a:ext cx="225966" cy="201520"/>
                </a:xfrm>
                <a:prstGeom prst="rect">
                  <a:avLst/>
                </a:prstGeom>
                <a:solidFill>
                  <a:srgbClr val="9CB7CA"/>
                </a:solidFill>
                <a:ln>
                  <a:solidFill>
                    <a:srgbClr val="9CB7C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4955106" y="3902957"/>
                  <a:ext cx="1173719" cy="33855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alpha val="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446681"/>
                      </a:solidFill>
                      <a:latin typeface="Arial" panose="020B0604020202020204" pitchFamily="34" charset="0"/>
                      <a:ea typeface="-윤고딕330" pitchFamily="18" charset="-127"/>
                      <a:cs typeface="Arial" panose="020B0604020202020204" pitchFamily="34" charset="0"/>
                    </a:rPr>
                    <a:t>CONTENT</a:t>
                  </a:r>
                  <a:endPara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6681"/>
                    </a:solidFill>
                    <a:latin typeface="Arial" panose="020B0604020202020204" pitchFamily="34" charset="0"/>
                    <a:ea typeface="-윤고딕330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30" name="그룹 29"/>
          <p:cNvGrpSpPr/>
          <p:nvPr/>
        </p:nvGrpSpPr>
        <p:grpSpPr>
          <a:xfrm>
            <a:off x="360363" y="4292600"/>
            <a:ext cx="8287699" cy="2266422"/>
            <a:chOff x="360363" y="4302125"/>
            <a:chExt cx="8287699" cy="2266422"/>
          </a:xfrm>
        </p:grpSpPr>
        <p:grpSp>
          <p:nvGrpSpPr>
            <p:cNvPr id="23" name="그룹 22"/>
            <p:cNvGrpSpPr/>
            <p:nvPr/>
          </p:nvGrpSpPr>
          <p:grpSpPr>
            <a:xfrm>
              <a:off x="360363" y="4302125"/>
              <a:ext cx="8096110" cy="1816100"/>
              <a:chOff x="360363" y="4492625"/>
              <a:chExt cx="8096110" cy="181610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60363" y="4806787"/>
                <a:ext cx="2667786" cy="1187777"/>
              </a:xfrm>
              <a:prstGeom prst="rect">
                <a:avLst/>
              </a:prstGeom>
              <a:solidFill>
                <a:srgbClr val="446681"/>
              </a:solidFill>
              <a:ln>
                <a:solidFill>
                  <a:srgbClr val="4466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594516" y="4806787"/>
                <a:ext cx="2234153" cy="1187777"/>
              </a:xfrm>
              <a:prstGeom prst="rect">
                <a:avLst/>
              </a:prstGeom>
              <a:solidFill>
                <a:srgbClr val="9CB7CA"/>
              </a:solidFill>
              <a:ln>
                <a:solidFill>
                  <a:srgbClr val="9CB7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842188" y="4806787"/>
                <a:ext cx="2013244" cy="1187777"/>
              </a:xfrm>
              <a:prstGeom prst="rect">
                <a:avLst/>
              </a:prstGeom>
              <a:solidFill>
                <a:srgbClr val="F55344"/>
              </a:solidFill>
              <a:ln>
                <a:solidFill>
                  <a:srgbClr val="F553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6640373" y="4492625"/>
                <a:ext cx="1816100" cy="1816100"/>
                <a:chOff x="6640373" y="2248292"/>
                <a:chExt cx="1816100" cy="1816100"/>
              </a:xfrm>
            </p:grpSpPr>
            <p:sp>
              <p:nvSpPr>
                <p:cNvPr id="90" name="타원 89"/>
                <p:cNvSpPr/>
                <p:nvPr/>
              </p:nvSpPr>
              <p:spPr>
                <a:xfrm>
                  <a:off x="6640373" y="2248292"/>
                  <a:ext cx="1816100" cy="1816100"/>
                </a:xfrm>
                <a:prstGeom prst="ellipse">
                  <a:avLst/>
                </a:prstGeom>
                <a:solidFill>
                  <a:srgbClr val="9CB7C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" name="그림 19" descr="화면 캡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97788" l="6404" r="98030">
                              <a14:foregroundMark x1="57389" y1="63938" x2="57389" y2="63938"/>
                              <a14:foregroundMark x1="66995" y1="42699" x2="66995" y2="42699"/>
                              <a14:foregroundMark x1="62562" y1="37168" x2="62562" y2="3716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956" y="2416590"/>
                  <a:ext cx="1328935" cy="1479504"/>
                </a:xfrm>
                <a:prstGeom prst="rect">
                  <a:avLst/>
                </a:prstGeom>
              </p:spPr>
            </p:pic>
          </p:grpSp>
        </p:grpSp>
        <p:sp>
          <p:nvSpPr>
            <p:cNvPr id="43" name="직사각형 42"/>
            <p:cNvSpPr/>
            <p:nvPr/>
          </p:nvSpPr>
          <p:spPr>
            <a:xfrm>
              <a:off x="6447787" y="5983772"/>
              <a:ext cx="22002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B</a:t>
              </a:r>
              <a:r>
                <a:rPr lang="en-US" altLang="ko-KR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ARACK OBAMA</a:t>
              </a: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525209" y="5917829"/>
              <a:ext cx="4416104" cy="339280"/>
              <a:chOff x="3976094" y="3902231"/>
              <a:chExt cx="4416104" cy="339280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3976094" y="3902231"/>
                <a:ext cx="1399620" cy="338554"/>
                <a:chOff x="3250192" y="3902957"/>
                <a:chExt cx="1399620" cy="338554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3250192" y="3971474"/>
                  <a:ext cx="225966" cy="201520"/>
                </a:xfrm>
                <a:prstGeom prst="rect">
                  <a:avLst/>
                </a:prstGeom>
                <a:solidFill>
                  <a:srgbClr val="446681"/>
                </a:solidFill>
                <a:ln>
                  <a:solidFill>
                    <a:srgbClr val="4466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476093" y="3902957"/>
                  <a:ext cx="1173719" cy="33855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alpha val="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446681"/>
                      </a:solidFill>
                      <a:latin typeface="Arial" panose="020B0604020202020204" pitchFamily="34" charset="0"/>
                      <a:ea typeface="-윤고딕330" pitchFamily="18" charset="-127"/>
                      <a:cs typeface="Arial" panose="020B0604020202020204" pitchFamily="34" charset="0"/>
                    </a:rPr>
                    <a:t>CONTENT</a:t>
                  </a:r>
                  <a:endPara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6681"/>
                    </a:solidFill>
                    <a:latin typeface="Arial" panose="020B0604020202020204" pitchFamily="34" charset="0"/>
                    <a:ea typeface="-윤고딕330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>
                <a:off x="6992513" y="3902957"/>
                <a:ext cx="1399685" cy="338554"/>
                <a:chOff x="6992513" y="3902957"/>
                <a:chExt cx="1399685" cy="338554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6992513" y="3971474"/>
                  <a:ext cx="225966" cy="201520"/>
                </a:xfrm>
                <a:prstGeom prst="rect">
                  <a:avLst/>
                </a:prstGeom>
                <a:solidFill>
                  <a:srgbClr val="F55344"/>
                </a:solidFill>
                <a:ln>
                  <a:solidFill>
                    <a:srgbClr val="F553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7218479" y="3902957"/>
                  <a:ext cx="1173719" cy="33855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alpha val="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446681"/>
                      </a:solidFill>
                      <a:latin typeface="Arial" panose="020B0604020202020204" pitchFamily="34" charset="0"/>
                      <a:ea typeface="-윤고딕330" pitchFamily="18" charset="-127"/>
                      <a:cs typeface="Arial" panose="020B0604020202020204" pitchFamily="34" charset="0"/>
                    </a:rPr>
                    <a:t>CONTENT</a:t>
                  </a:r>
                  <a:endPara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6681"/>
                    </a:solidFill>
                    <a:latin typeface="Arial" panose="020B0604020202020204" pitchFamily="34" charset="0"/>
                    <a:ea typeface="-윤고딕330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5484303" y="3902957"/>
                <a:ext cx="1399620" cy="338554"/>
                <a:chOff x="4729205" y="3902957"/>
                <a:chExt cx="1399620" cy="338554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>
                  <a:off x="4729205" y="3971474"/>
                  <a:ext cx="225966" cy="201520"/>
                </a:xfrm>
                <a:prstGeom prst="rect">
                  <a:avLst/>
                </a:prstGeom>
                <a:solidFill>
                  <a:srgbClr val="9CB7CA"/>
                </a:solidFill>
                <a:ln>
                  <a:solidFill>
                    <a:srgbClr val="9CB7C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4955106" y="3902957"/>
                  <a:ext cx="1173719" cy="33855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alpha val="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446681"/>
                      </a:solidFill>
                      <a:latin typeface="Arial" panose="020B0604020202020204" pitchFamily="34" charset="0"/>
                      <a:ea typeface="-윤고딕330" pitchFamily="18" charset="-127"/>
                      <a:cs typeface="Arial" panose="020B0604020202020204" pitchFamily="34" charset="0"/>
                    </a:rPr>
                    <a:t>CONTENT</a:t>
                  </a:r>
                  <a:endPara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6681"/>
                    </a:solidFill>
                    <a:latin typeface="Arial" panose="020B0604020202020204" pitchFamily="34" charset="0"/>
                    <a:ea typeface="-윤고딕330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6187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005138" y="158809"/>
            <a:ext cx="3159839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3175" y="1015057"/>
            <a:ext cx="24176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PowerPoinT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23903" y="1927293"/>
            <a:ext cx="295275" cy="66675"/>
          </a:xfrm>
          <a:prstGeom prst="rect">
            <a:avLst/>
          </a:prstGeom>
          <a:solidFill>
            <a:srgbClr val="9CB7CA"/>
          </a:solidFill>
          <a:ln>
            <a:solidFill>
              <a:srgbClr val="9CB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548681" y="2305050"/>
            <a:ext cx="45719" cy="3785394"/>
          </a:xfrm>
          <a:prstGeom prst="rect">
            <a:avLst/>
          </a:prstGeom>
          <a:solidFill>
            <a:srgbClr val="9CB7CA"/>
          </a:solidFill>
          <a:ln>
            <a:solidFill>
              <a:srgbClr val="9CB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4548680" y="1960630"/>
            <a:ext cx="45719" cy="3785394"/>
          </a:xfrm>
          <a:prstGeom prst="rect">
            <a:avLst/>
          </a:prstGeom>
          <a:solidFill>
            <a:srgbClr val="9CB7CA"/>
          </a:solidFill>
          <a:ln>
            <a:solidFill>
              <a:srgbClr val="9CB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423903" y="6429507"/>
            <a:ext cx="295275" cy="66675"/>
          </a:xfrm>
          <a:prstGeom prst="rect">
            <a:avLst/>
          </a:prstGeom>
          <a:solidFill>
            <a:srgbClr val="9CB7CA"/>
          </a:solidFill>
          <a:ln>
            <a:solidFill>
              <a:srgbClr val="9CB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4546300" y="2647157"/>
            <a:ext cx="45719" cy="3785394"/>
          </a:xfrm>
          <a:prstGeom prst="rect">
            <a:avLst/>
          </a:prstGeom>
          <a:solidFill>
            <a:srgbClr val="9CB7CA"/>
          </a:solidFill>
          <a:ln>
            <a:solidFill>
              <a:srgbClr val="9CB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476290" y="2612628"/>
            <a:ext cx="190500" cy="190500"/>
            <a:chOff x="923120" y="2786572"/>
            <a:chExt cx="190500" cy="190500"/>
          </a:xfrm>
        </p:grpSpPr>
        <p:sp>
          <p:nvSpPr>
            <p:cNvPr id="56" name="타원 55"/>
            <p:cNvSpPr/>
            <p:nvPr/>
          </p:nvSpPr>
          <p:spPr>
            <a:xfrm>
              <a:off x="923120" y="2786572"/>
              <a:ext cx="190500" cy="190500"/>
            </a:xfrm>
            <a:prstGeom prst="ellipse">
              <a:avLst/>
            </a:prstGeom>
            <a:solidFill>
              <a:srgbClr val="9CB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960426" y="2823878"/>
              <a:ext cx="115888" cy="1158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476290" y="3624834"/>
            <a:ext cx="190500" cy="190500"/>
            <a:chOff x="923120" y="2786572"/>
            <a:chExt cx="190500" cy="190500"/>
          </a:xfrm>
        </p:grpSpPr>
        <p:sp>
          <p:nvSpPr>
            <p:cNvPr id="73" name="타원 72"/>
            <p:cNvSpPr/>
            <p:nvPr/>
          </p:nvSpPr>
          <p:spPr>
            <a:xfrm>
              <a:off x="923120" y="2786572"/>
              <a:ext cx="190500" cy="190500"/>
            </a:xfrm>
            <a:prstGeom prst="ellipse">
              <a:avLst/>
            </a:prstGeom>
            <a:solidFill>
              <a:srgbClr val="9CB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960426" y="2823878"/>
              <a:ext cx="115888" cy="1158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476290" y="4637040"/>
            <a:ext cx="190500" cy="190500"/>
            <a:chOff x="4476750" y="4172083"/>
            <a:chExt cx="190500" cy="190500"/>
          </a:xfrm>
        </p:grpSpPr>
        <p:sp>
          <p:nvSpPr>
            <p:cNvPr id="76" name="타원 75"/>
            <p:cNvSpPr/>
            <p:nvPr/>
          </p:nvSpPr>
          <p:spPr>
            <a:xfrm>
              <a:off x="4476750" y="4172083"/>
              <a:ext cx="190500" cy="190500"/>
            </a:xfrm>
            <a:prstGeom prst="ellipse">
              <a:avLst/>
            </a:prstGeom>
            <a:solidFill>
              <a:srgbClr val="F553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4514056" y="4209389"/>
              <a:ext cx="115888" cy="1158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476290" y="5649247"/>
            <a:ext cx="190500" cy="190500"/>
            <a:chOff x="923120" y="2786572"/>
            <a:chExt cx="190500" cy="190500"/>
          </a:xfrm>
        </p:grpSpPr>
        <p:sp>
          <p:nvSpPr>
            <p:cNvPr id="79" name="타원 78"/>
            <p:cNvSpPr/>
            <p:nvPr/>
          </p:nvSpPr>
          <p:spPr>
            <a:xfrm>
              <a:off x="923120" y="2786572"/>
              <a:ext cx="190500" cy="190500"/>
            </a:xfrm>
            <a:prstGeom prst="ellipse">
              <a:avLst/>
            </a:prstGeom>
            <a:solidFill>
              <a:srgbClr val="9CB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960426" y="2823878"/>
              <a:ext cx="115888" cy="1158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82453" y="1984007"/>
            <a:ext cx="3170374" cy="1453224"/>
            <a:chOff x="482453" y="1984007"/>
            <a:chExt cx="3170374" cy="1453224"/>
          </a:xfrm>
        </p:grpSpPr>
        <p:sp>
          <p:nvSpPr>
            <p:cNvPr id="22" name="직사각형 21"/>
            <p:cNvSpPr/>
            <p:nvPr/>
          </p:nvSpPr>
          <p:spPr>
            <a:xfrm>
              <a:off x="482453" y="1984007"/>
              <a:ext cx="2771481" cy="1453224"/>
            </a:xfrm>
            <a:prstGeom prst="rect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3144335" y="2475206"/>
              <a:ext cx="546158" cy="470826"/>
            </a:xfrm>
            <a:prstGeom prst="triangle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24543" y="2033346"/>
              <a:ext cx="2723711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where everyone gets a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fa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shot </a:t>
              </a:r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and everyone does </a:t>
              </a: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their fair share and </a:t>
              </a:r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plays</a:t>
              </a: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82453" y="4005678"/>
            <a:ext cx="3170374" cy="1453224"/>
            <a:chOff x="482453" y="4005678"/>
            <a:chExt cx="3170374" cy="1453224"/>
          </a:xfrm>
        </p:grpSpPr>
        <p:sp>
          <p:nvSpPr>
            <p:cNvPr id="86" name="이등변 삼각형 85"/>
            <p:cNvSpPr/>
            <p:nvPr/>
          </p:nvSpPr>
          <p:spPr>
            <a:xfrm rot="5400000">
              <a:off x="3144335" y="4496877"/>
              <a:ext cx="546158" cy="470826"/>
            </a:xfrm>
            <a:prstGeom prst="triangle">
              <a:avLst/>
            </a:prstGeom>
            <a:solidFill>
              <a:srgbClr val="F55344"/>
            </a:solidFill>
            <a:ln>
              <a:solidFill>
                <a:srgbClr val="F553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82453" y="4005678"/>
              <a:ext cx="2771481" cy="1453224"/>
            </a:xfrm>
            <a:prstGeom prst="rect">
              <a:avLst/>
            </a:prstGeom>
            <a:solidFill>
              <a:srgbClr val="F55344"/>
            </a:solidFill>
            <a:ln>
              <a:solidFill>
                <a:srgbClr val="F553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24543" y="4055181"/>
              <a:ext cx="2723711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where everyone gets a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fa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shot </a:t>
              </a:r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and everyone does </a:t>
              </a: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their fair share and </a:t>
              </a:r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plays</a:t>
              </a: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491172" y="2973843"/>
            <a:ext cx="3170374" cy="1453224"/>
            <a:chOff x="5491172" y="2917281"/>
            <a:chExt cx="3170374" cy="1453224"/>
          </a:xfrm>
        </p:grpSpPr>
        <p:sp>
          <p:nvSpPr>
            <p:cNvPr id="82" name="직사각형 81"/>
            <p:cNvSpPr/>
            <p:nvPr/>
          </p:nvSpPr>
          <p:spPr>
            <a:xfrm rot="10800000">
              <a:off x="5890065" y="2917281"/>
              <a:ext cx="2771481" cy="1453224"/>
            </a:xfrm>
            <a:prstGeom prst="rect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이등변 삼각형 82"/>
            <p:cNvSpPr/>
            <p:nvPr/>
          </p:nvSpPr>
          <p:spPr>
            <a:xfrm rot="16200000">
              <a:off x="5453506" y="3408480"/>
              <a:ext cx="546158" cy="470826"/>
            </a:xfrm>
            <a:prstGeom prst="triangle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884385" y="2966783"/>
              <a:ext cx="2723711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where everyone gets a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fa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shot </a:t>
              </a:r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and everyone does </a:t>
              </a: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their fair share and </a:t>
              </a:r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plays</a:t>
              </a: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491172" y="4998710"/>
            <a:ext cx="3170374" cy="1453224"/>
            <a:chOff x="5491172" y="4998710"/>
            <a:chExt cx="3170374" cy="1453224"/>
          </a:xfrm>
        </p:grpSpPr>
        <p:sp>
          <p:nvSpPr>
            <p:cNvPr id="88" name="직사각형 87"/>
            <p:cNvSpPr/>
            <p:nvPr/>
          </p:nvSpPr>
          <p:spPr>
            <a:xfrm rot="10800000">
              <a:off x="5890065" y="4998710"/>
              <a:ext cx="2771481" cy="1453224"/>
            </a:xfrm>
            <a:prstGeom prst="rect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/>
            <p:cNvSpPr/>
            <p:nvPr/>
          </p:nvSpPr>
          <p:spPr>
            <a:xfrm rot="16200000">
              <a:off x="5453506" y="5489909"/>
              <a:ext cx="546158" cy="470826"/>
            </a:xfrm>
            <a:prstGeom prst="triangle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884385" y="5067231"/>
              <a:ext cx="2723711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where everyone gets a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fa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shot </a:t>
              </a:r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and everyone does </a:t>
              </a: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their fair share and </a:t>
              </a:r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plays</a:t>
              </a: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483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6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655176" y="2127309"/>
            <a:ext cx="5833648" cy="144655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T</a:t>
            </a:r>
            <a:r>
              <a:rPr lang="en-US" altLang="ko-KR" sz="7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HANK </a:t>
            </a:r>
            <a:r>
              <a:rPr lang="en-US" altLang="ko-KR" sz="8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Y</a:t>
            </a:r>
            <a:r>
              <a:rPr lang="en-US" altLang="ko-KR" sz="7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OU</a:t>
            </a:r>
            <a:endParaRPr lang="ko-KR" altLang="en-US" sz="7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03888" y="3454400"/>
            <a:ext cx="5736224" cy="0"/>
          </a:xfrm>
          <a:prstGeom prst="line">
            <a:avLst/>
          </a:prstGeom>
          <a:ln w="38100">
            <a:solidFill>
              <a:srgbClr val="9C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70729" y="3454400"/>
            <a:ext cx="4602542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Presentation &amp; PowerPoint Free Share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5981700"/>
            <a:ext cx="91440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2598738" y="5740858"/>
            <a:ext cx="3946524" cy="496093"/>
            <a:chOff x="2566988" y="3759200"/>
            <a:chExt cx="3946524" cy="496093"/>
          </a:xfrm>
        </p:grpSpPr>
        <p:grpSp>
          <p:nvGrpSpPr>
            <p:cNvPr id="54" name="그룹 53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각 삼각형 59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각 삼각형 6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57" name="직각 삼각형 56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각 삼각형 57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6648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6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12287" y="2671097"/>
            <a:ext cx="8319427" cy="1515806"/>
            <a:chOff x="399599" y="2834266"/>
            <a:chExt cx="8319427" cy="1515806"/>
          </a:xfrm>
        </p:grpSpPr>
        <p:grpSp>
          <p:nvGrpSpPr>
            <p:cNvPr id="4" name="그룹 3"/>
            <p:cNvGrpSpPr/>
            <p:nvPr/>
          </p:nvGrpSpPr>
          <p:grpSpPr>
            <a:xfrm>
              <a:off x="399599" y="2834267"/>
              <a:ext cx="592440" cy="1515805"/>
              <a:chOff x="3107215" y="2849215"/>
              <a:chExt cx="592440" cy="151580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107215" y="2849215"/>
                <a:ext cx="99153" cy="1515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 rot="5400000">
                <a:off x="3353858" y="2602572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 rot="5400000">
                <a:off x="3353858" y="4019224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8126586" y="2834266"/>
              <a:ext cx="592440" cy="1515806"/>
              <a:chOff x="7720186" y="2849215"/>
              <a:chExt cx="592440" cy="1515806"/>
            </a:xfrm>
          </p:grpSpPr>
          <p:sp>
            <p:nvSpPr>
              <p:cNvPr id="23" name="직사각형 22"/>
              <p:cNvSpPr/>
              <p:nvPr/>
            </p:nvSpPr>
            <p:spPr>
              <a:xfrm rot="10800000">
                <a:off x="8213472" y="2849216"/>
                <a:ext cx="99153" cy="1515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6200000">
                <a:off x="7966829" y="4019224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 rot="16200000">
                <a:off x="7966829" y="2602572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961212" y="2853946"/>
              <a:ext cx="7196201" cy="1323439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Home-Sharing</a:t>
              </a:r>
              <a:endParaRPr lang="ko-KR" altLang="en-US" sz="1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413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23778680" descr="EMB0000327050ec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47"/>
          <a:stretch/>
        </p:blipFill>
        <p:spPr bwMode="auto">
          <a:xfrm>
            <a:off x="425432" y="1968727"/>
            <a:ext cx="3581418" cy="40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487135" y="158809"/>
            <a:ext cx="4169731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서울시 </a:t>
            </a:r>
            <a:r>
              <a:rPr lang="ko-KR" altLang="en-US" sz="4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홈셰어링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4748" y="1015057"/>
            <a:ext cx="2874505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홈셰어링의</a:t>
            </a:r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 한계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300468" y="4132807"/>
            <a:ext cx="3170374" cy="1453224"/>
            <a:chOff x="5491172" y="2917281"/>
            <a:chExt cx="3170374" cy="1453224"/>
          </a:xfrm>
        </p:grpSpPr>
        <p:sp>
          <p:nvSpPr>
            <p:cNvPr id="20" name="직사각형 19"/>
            <p:cNvSpPr/>
            <p:nvPr/>
          </p:nvSpPr>
          <p:spPr>
            <a:xfrm rot="10800000">
              <a:off x="5890065" y="2917281"/>
              <a:ext cx="2771481" cy="1453224"/>
            </a:xfrm>
            <a:prstGeom prst="rect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6200000">
              <a:off x="5453506" y="3408480"/>
              <a:ext cx="546158" cy="470826"/>
            </a:xfrm>
            <a:prstGeom prst="triangle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884385" y="3259171"/>
              <a:ext cx="272371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공급</a:t>
              </a:r>
              <a:r>
                <a:rPr lang="en-US" altLang="ko-KR" sz="4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&lt;</a:t>
              </a:r>
              <a:r>
                <a:rPr lang="ko-KR" altLang="en-US" sz="4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수요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300468" y="2367562"/>
            <a:ext cx="3170374" cy="1453224"/>
            <a:chOff x="5491172" y="2917281"/>
            <a:chExt cx="3170374" cy="1453224"/>
          </a:xfrm>
        </p:grpSpPr>
        <p:sp>
          <p:nvSpPr>
            <p:cNvPr id="25" name="직사각형 24"/>
            <p:cNvSpPr/>
            <p:nvPr/>
          </p:nvSpPr>
          <p:spPr>
            <a:xfrm rot="10800000">
              <a:off x="5890065" y="2917281"/>
              <a:ext cx="2771481" cy="1453224"/>
            </a:xfrm>
            <a:prstGeom prst="rect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16200000">
              <a:off x="5453506" y="3408480"/>
              <a:ext cx="546158" cy="470826"/>
            </a:xfrm>
            <a:prstGeom prst="triangle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884385" y="3136060"/>
              <a:ext cx="272371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- </a:t>
              </a:r>
              <a:r>
                <a:rPr lang="ko-KR" altLang="en-US" sz="20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홍보가 부족</a:t>
              </a:r>
              <a:endPara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  <a:p>
              <a:r>
                <a:rPr lang="en-US" altLang="ko-KR" sz="20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- </a:t>
              </a:r>
              <a:r>
                <a:rPr lang="ko-KR" altLang="en-US" sz="20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관련 정보를 얻거나 </a:t>
              </a:r>
              <a:endPara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  <a:p>
              <a:r>
                <a:rPr lang="en-US" altLang="ko-KR" sz="20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sz="20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20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공유할 곳이 없다</a:t>
              </a:r>
              <a:r>
                <a:rPr lang="en-US" altLang="ko-KR" sz="20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7700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6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12287" y="2436777"/>
            <a:ext cx="8319427" cy="1862048"/>
            <a:chOff x="399599" y="2599946"/>
            <a:chExt cx="8319427" cy="1862048"/>
          </a:xfrm>
        </p:grpSpPr>
        <p:grpSp>
          <p:nvGrpSpPr>
            <p:cNvPr id="4" name="그룹 3"/>
            <p:cNvGrpSpPr/>
            <p:nvPr/>
          </p:nvGrpSpPr>
          <p:grpSpPr>
            <a:xfrm>
              <a:off x="399599" y="2834267"/>
              <a:ext cx="592440" cy="1515805"/>
              <a:chOff x="3107215" y="2849215"/>
              <a:chExt cx="592440" cy="151580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107215" y="2849215"/>
                <a:ext cx="99153" cy="1515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 rot="5400000">
                <a:off x="3353858" y="2602572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 rot="5400000">
                <a:off x="3353858" y="4019224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8126586" y="2834266"/>
              <a:ext cx="592440" cy="1515806"/>
              <a:chOff x="7720186" y="2849215"/>
              <a:chExt cx="592440" cy="1515806"/>
            </a:xfrm>
          </p:grpSpPr>
          <p:sp>
            <p:nvSpPr>
              <p:cNvPr id="23" name="직사각형 22"/>
              <p:cNvSpPr/>
              <p:nvPr/>
            </p:nvSpPr>
            <p:spPr>
              <a:xfrm rot="10800000">
                <a:off x="8213472" y="2849216"/>
                <a:ext cx="99153" cy="1515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6200000">
                <a:off x="7966829" y="4019224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 rot="16200000">
                <a:off x="7966829" y="2602572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557529" y="2599946"/>
              <a:ext cx="6003567" cy="1862048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Filtering</a:t>
              </a:r>
              <a:endParaRPr lang="ko-KR" altLang="en-US" sz="1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349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487135" y="158809"/>
            <a:ext cx="4169731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서울시 </a:t>
            </a:r>
            <a:r>
              <a:rPr lang="ko-KR" altLang="en-US" sz="4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홈셰어링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3175" y="1015057"/>
            <a:ext cx="24176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PowerPoinT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1045158674"/>
              </p:ext>
            </p:extLst>
          </p:nvPr>
        </p:nvGraphicFramePr>
        <p:xfrm>
          <a:off x="397669" y="1890198"/>
          <a:ext cx="4289402" cy="2859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1151324086"/>
              </p:ext>
            </p:extLst>
          </p:nvPr>
        </p:nvGraphicFramePr>
        <p:xfrm>
          <a:off x="4456929" y="1890198"/>
          <a:ext cx="4289402" cy="2859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890050" y="2869406"/>
            <a:ext cx="1417376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5344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75%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55344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30250" y="2869406"/>
            <a:ext cx="1417376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75%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98600" y="4597400"/>
            <a:ext cx="2200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B</a:t>
            </a:r>
            <a:r>
              <a:rPr lang="en-US" altLang="ko-KR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ARACK OBAMA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197504" y="5146022"/>
            <a:ext cx="28024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If you believe in </a:t>
            </a:r>
            <a:r>
              <a:rPr lang="en-US" altLang="ko-KR" sz="1600" dirty="0" err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acountry</a:t>
            </a:r>
            <a:endParaRPr lang="en-US" altLang="ko-KR" sz="1600" dirty="0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where everyone gets a fair</a:t>
            </a:r>
          </a:p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shot and everyone does </a:t>
            </a:r>
          </a:p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their fair share and plays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537200" y="4597400"/>
            <a:ext cx="2200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B</a:t>
            </a:r>
            <a:r>
              <a:rPr lang="en-US" altLang="ko-KR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ARACK OBAMA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236104" y="5146022"/>
            <a:ext cx="28024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If you believe in </a:t>
            </a:r>
            <a:r>
              <a:rPr lang="en-US" altLang="ko-KR" sz="1600" dirty="0" err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acountry</a:t>
            </a:r>
            <a:endParaRPr lang="en-US" altLang="ko-KR" sz="1600" dirty="0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where everyone gets a fair</a:t>
            </a:r>
          </a:p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shot and everyone does </a:t>
            </a:r>
          </a:p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their fair share and plays</a:t>
            </a:r>
          </a:p>
        </p:txBody>
      </p:sp>
    </p:spTree>
    <p:extLst>
      <p:ext uri="{BB962C8B-B14F-4D97-AF65-F5344CB8AC3E}">
        <p14:creationId xmlns:p14="http://schemas.microsoft.com/office/powerpoint/2010/main" val="593011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005138" y="158809"/>
            <a:ext cx="3159839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3175" y="1015057"/>
            <a:ext cx="24176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PowerPoinT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23" name="차트 22"/>
          <p:cNvGraphicFramePr/>
          <p:nvPr>
            <p:extLst>
              <p:ext uri="{D42A27DB-BD31-4B8C-83A1-F6EECF244321}">
                <p14:modId xmlns:p14="http://schemas.microsoft.com/office/powerpoint/2010/main" val="3348742765"/>
              </p:ext>
            </p:extLst>
          </p:nvPr>
        </p:nvGraphicFramePr>
        <p:xfrm>
          <a:off x="-232965" y="2259032"/>
          <a:ext cx="3713140" cy="2475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3338818740"/>
              </p:ext>
            </p:extLst>
          </p:nvPr>
        </p:nvGraphicFramePr>
        <p:xfrm>
          <a:off x="2715431" y="2259032"/>
          <a:ext cx="3713140" cy="2475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차트 25"/>
          <p:cNvGraphicFramePr/>
          <p:nvPr>
            <p:extLst>
              <p:ext uri="{D42A27DB-BD31-4B8C-83A1-F6EECF244321}">
                <p14:modId xmlns:p14="http://schemas.microsoft.com/office/powerpoint/2010/main" val="119908888"/>
              </p:ext>
            </p:extLst>
          </p:nvPr>
        </p:nvGraphicFramePr>
        <p:xfrm>
          <a:off x="5663826" y="2259032"/>
          <a:ext cx="3713140" cy="2475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타원 27"/>
          <p:cNvSpPr/>
          <p:nvPr/>
        </p:nvSpPr>
        <p:spPr>
          <a:xfrm>
            <a:off x="1071033" y="2963347"/>
            <a:ext cx="1066798" cy="1066798"/>
          </a:xfrm>
          <a:prstGeom prst="ellipse">
            <a:avLst/>
          </a:prstGeom>
          <a:solidFill>
            <a:srgbClr val="446681"/>
          </a:solidFill>
          <a:ln>
            <a:solidFill>
              <a:srgbClr val="446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82" y="3047380"/>
            <a:ext cx="898732" cy="898732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4038601" y="2963347"/>
            <a:ext cx="1066798" cy="1066798"/>
          </a:xfrm>
          <a:prstGeom prst="ellipse">
            <a:avLst/>
          </a:prstGeom>
          <a:solidFill>
            <a:srgbClr val="446681"/>
          </a:solidFill>
          <a:ln>
            <a:solidFill>
              <a:srgbClr val="446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166" y="3131912"/>
            <a:ext cx="729669" cy="729669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7006169" y="2963347"/>
            <a:ext cx="1066798" cy="1066798"/>
          </a:xfrm>
          <a:prstGeom prst="ellipse">
            <a:avLst/>
          </a:prstGeom>
          <a:solidFill>
            <a:srgbClr val="446681"/>
          </a:solidFill>
          <a:ln>
            <a:solidFill>
              <a:srgbClr val="446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42" y="3028792"/>
            <a:ext cx="935908" cy="935908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900857" y="5021943"/>
            <a:ext cx="106794" cy="106794"/>
          </a:xfrm>
          <a:prstGeom prst="ellipse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900857" y="5390606"/>
            <a:ext cx="106794" cy="106794"/>
          </a:xfrm>
          <a:prstGeom prst="ellipse">
            <a:avLst/>
          </a:prstGeom>
          <a:solidFill>
            <a:srgbClr val="9CB7CA"/>
          </a:solidFill>
          <a:ln>
            <a:solidFill>
              <a:srgbClr val="9CB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900857" y="5759269"/>
            <a:ext cx="106794" cy="106794"/>
          </a:xfrm>
          <a:prstGeom prst="ellipse">
            <a:avLst/>
          </a:prstGeom>
          <a:solidFill>
            <a:srgbClr val="F55344"/>
          </a:solidFill>
          <a:ln>
            <a:solidFill>
              <a:srgbClr val="F553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900857" y="6127932"/>
            <a:ext cx="106794" cy="106794"/>
          </a:xfrm>
          <a:prstGeom prst="ellipse">
            <a:avLst/>
          </a:prstGeom>
          <a:solidFill>
            <a:srgbClr val="FDAAA2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07651" y="4890674"/>
            <a:ext cx="1300356" cy="36933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7651" y="5258583"/>
            <a:ext cx="1300356" cy="36933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51" y="5626492"/>
            <a:ext cx="1300356" cy="36933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07651" y="5994402"/>
            <a:ext cx="1300356" cy="36933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872689" y="4890674"/>
            <a:ext cx="1407150" cy="1473060"/>
            <a:chOff x="740229" y="4890674"/>
            <a:chExt cx="1407150" cy="1473060"/>
          </a:xfrm>
        </p:grpSpPr>
        <p:sp>
          <p:nvSpPr>
            <p:cNvPr id="49" name="타원 48"/>
            <p:cNvSpPr/>
            <p:nvPr/>
          </p:nvSpPr>
          <p:spPr>
            <a:xfrm>
              <a:off x="740229" y="5021943"/>
              <a:ext cx="106794" cy="106794"/>
            </a:xfrm>
            <a:prstGeom prst="ellipse">
              <a:avLst/>
            </a:prstGeom>
            <a:solidFill>
              <a:srgbClr val="4466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740229" y="5390606"/>
              <a:ext cx="106794" cy="106794"/>
            </a:xfrm>
            <a:prstGeom prst="ellipse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740229" y="5759269"/>
              <a:ext cx="106794" cy="106794"/>
            </a:xfrm>
            <a:prstGeom prst="ellipse">
              <a:avLst/>
            </a:prstGeom>
            <a:solidFill>
              <a:srgbClr val="F55344"/>
            </a:solidFill>
            <a:ln>
              <a:solidFill>
                <a:srgbClr val="F553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40229" y="6127932"/>
              <a:ext cx="106794" cy="106794"/>
            </a:xfrm>
            <a:prstGeom prst="ellipse">
              <a:avLst/>
            </a:prstGeom>
            <a:solidFill>
              <a:srgbClr val="FDAAA2"/>
            </a:solidFill>
            <a:ln>
              <a:solidFill>
                <a:srgbClr val="FDAA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47023" y="4890674"/>
              <a:ext cx="1300356" cy="369332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7023" y="5258583"/>
              <a:ext cx="1300356" cy="369332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7023" y="5626492"/>
              <a:ext cx="1300356" cy="369332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47023" y="5994402"/>
              <a:ext cx="1300356" cy="369332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844521" y="4890674"/>
            <a:ext cx="1407150" cy="1473060"/>
            <a:chOff x="740229" y="4890674"/>
            <a:chExt cx="1407150" cy="1473060"/>
          </a:xfrm>
        </p:grpSpPr>
        <p:sp>
          <p:nvSpPr>
            <p:cNvPr id="58" name="타원 57"/>
            <p:cNvSpPr/>
            <p:nvPr/>
          </p:nvSpPr>
          <p:spPr>
            <a:xfrm>
              <a:off x="740229" y="5021943"/>
              <a:ext cx="106794" cy="106794"/>
            </a:xfrm>
            <a:prstGeom prst="ellipse">
              <a:avLst/>
            </a:prstGeom>
            <a:solidFill>
              <a:srgbClr val="4466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740229" y="5390606"/>
              <a:ext cx="106794" cy="106794"/>
            </a:xfrm>
            <a:prstGeom prst="ellipse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740229" y="5759269"/>
              <a:ext cx="106794" cy="106794"/>
            </a:xfrm>
            <a:prstGeom prst="ellipse">
              <a:avLst/>
            </a:prstGeom>
            <a:solidFill>
              <a:srgbClr val="F55344"/>
            </a:solidFill>
            <a:ln>
              <a:solidFill>
                <a:srgbClr val="F553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740229" y="6127932"/>
              <a:ext cx="106794" cy="106794"/>
            </a:xfrm>
            <a:prstGeom prst="ellipse">
              <a:avLst/>
            </a:prstGeom>
            <a:solidFill>
              <a:srgbClr val="FDAAA2"/>
            </a:solidFill>
            <a:ln>
              <a:solidFill>
                <a:srgbClr val="FDAA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7023" y="4890674"/>
              <a:ext cx="1300356" cy="369332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47023" y="5258583"/>
              <a:ext cx="1300356" cy="369332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47023" y="5626492"/>
              <a:ext cx="1300356" cy="369332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47023" y="5994402"/>
              <a:ext cx="1300356" cy="369332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638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005138" y="158809"/>
            <a:ext cx="3159839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3175" y="1015057"/>
            <a:ext cx="24176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PowerPoinT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350692122"/>
              </p:ext>
            </p:extLst>
          </p:nvPr>
        </p:nvGraphicFramePr>
        <p:xfrm>
          <a:off x="-260350" y="1796393"/>
          <a:ext cx="9372600" cy="3638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타원 21"/>
          <p:cNvSpPr/>
          <p:nvPr/>
        </p:nvSpPr>
        <p:spPr>
          <a:xfrm>
            <a:off x="960426" y="3833131"/>
            <a:ext cx="190500" cy="190500"/>
          </a:xfrm>
          <a:prstGeom prst="ellipse">
            <a:avLst/>
          </a:prstGeom>
          <a:solidFill>
            <a:srgbClr val="F55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997732" y="3870437"/>
            <a:ext cx="115888" cy="1158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923120" y="2786572"/>
            <a:ext cx="190500" cy="190500"/>
            <a:chOff x="923120" y="2786572"/>
            <a:chExt cx="190500" cy="190500"/>
          </a:xfrm>
        </p:grpSpPr>
        <p:sp>
          <p:nvSpPr>
            <p:cNvPr id="67" name="타원 66"/>
            <p:cNvSpPr/>
            <p:nvPr/>
          </p:nvSpPr>
          <p:spPr>
            <a:xfrm>
              <a:off x="923120" y="2786572"/>
              <a:ext cx="190500" cy="190500"/>
            </a:xfrm>
            <a:prstGeom prst="ellipse">
              <a:avLst/>
            </a:prstGeom>
            <a:solidFill>
              <a:srgbClr val="4466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960426" y="2823878"/>
              <a:ext cx="115888" cy="1158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타원 69"/>
          <p:cNvSpPr/>
          <p:nvPr/>
        </p:nvSpPr>
        <p:spPr>
          <a:xfrm>
            <a:off x="3172675" y="3800032"/>
            <a:ext cx="190500" cy="190500"/>
          </a:xfrm>
          <a:prstGeom prst="ellipse">
            <a:avLst/>
          </a:prstGeom>
          <a:solidFill>
            <a:srgbClr val="446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3209981" y="3837338"/>
            <a:ext cx="115888" cy="1158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81535" y="4082471"/>
            <a:ext cx="190500" cy="190500"/>
          </a:xfrm>
          <a:prstGeom prst="ellipse">
            <a:avLst/>
          </a:prstGeom>
          <a:solidFill>
            <a:srgbClr val="446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5518841" y="4119777"/>
            <a:ext cx="115888" cy="1158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7743190" y="2402261"/>
            <a:ext cx="190500" cy="190500"/>
          </a:xfrm>
          <a:prstGeom prst="ellipse">
            <a:avLst/>
          </a:prstGeom>
          <a:solidFill>
            <a:srgbClr val="446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780496" y="2439567"/>
            <a:ext cx="115888" cy="1158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3209981" y="2736245"/>
            <a:ext cx="190500" cy="190500"/>
          </a:xfrm>
          <a:prstGeom prst="ellipse">
            <a:avLst/>
          </a:prstGeom>
          <a:solidFill>
            <a:srgbClr val="F55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3247287" y="2773551"/>
            <a:ext cx="115888" cy="1158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5481535" y="2977072"/>
            <a:ext cx="190500" cy="190500"/>
          </a:xfrm>
          <a:prstGeom prst="ellipse">
            <a:avLst/>
          </a:prstGeom>
          <a:solidFill>
            <a:srgbClr val="F55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5518841" y="3014378"/>
            <a:ext cx="115888" cy="1158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7780496" y="3510472"/>
            <a:ext cx="190500" cy="190500"/>
          </a:xfrm>
          <a:prstGeom prst="ellipse">
            <a:avLst/>
          </a:prstGeom>
          <a:solidFill>
            <a:srgbClr val="F55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7817802" y="3547778"/>
            <a:ext cx="115888" cy="1158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>
            <a:off x="2180515" y="5079941"/>
            <a:ext cx="1827044" cy="400110"/>
            <a:chOff x="2228850" y="4463991"/>
            <a:chExt cx="1827044" cy="400110"/>
          </a:xfrm>
        </p:grpSpPr>
        <p:grpSp>
          <p:nvGrpSpPr>
            <p:cNvPr id="41" name="그룹 40"/>
            <p:cNvGrpSpPr/>
            <p:nvPr/>
          </p:nvGrpSpPr>
          <p:grpSpPr>
            <a:xfrm>
              <a:off x="2228850" y="4568796"/>
              <a:ext cx="400050" cy="190500"/>
              <a:chOff x="1800225" y="5105662"/>
              <a:chExt cx="400050" cy="190500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1800225" y="5200912"/>
                <a:ext cx="400050" cy="0"/>
              </a:xfrm>
              <a:prstGeom prst="line">
                <a:avLst/>
              </a:prstGeom>
              <a:ln w="57150">
                <a:solidFill>
                  <a:srgbClr val="4466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그룹 89"/>
              <p:cNvGrpSpPr/>
              <p:nvPr/>
            </p:nvGrpSpPr>
            <p:grpSpPr>
              <a:xfrm>
                <a:off x="1890860" y="5105662"/>
                <a:ext cx="190500" cy="190500"/>
                <a:chOff x="69680" y="1803854"/>
                <a:chExt cx="190500" cy="190500"/>
              </a:xfrm>
            </p:grpSpPr>
            <p:sp>
              <p:nvSpPr>
                <p:cNvPr id="91" name="타원 90"/>
                <p:cNvSpPr/>
                <p:nvPr/>
              </p:nvSpPr>
              <p:spPr>
                <a:xfrm>
                  <a:off x="69680" y="1803854"/>
                  <a:ext cx="190500" cy="190500"/>
                </a:xfrm>
                <a:prstGeom prst="ellipse">
                  <a:avLst/>
                </a:prstGeom>
                <a:solidFill>
                  <a:srgbClr val="446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106986" y="1841160"/>
                  <a:ext cx="115888" cy="1158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7" name="TextBox 96"/>
            <p:cNvSpPr txBox="1"/>
            <p:nvPr/>
          </p:nvSpPr>
          <p:spPr>
            <a:xfrm>
              <a:off x="2628900" y="4463991"/>
              <a:ext cx="1426994" cy="400110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CONTENT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5213739" y="5079941"/>
            <a:ext cx="1850248" cy="400110"/>
            <a:chOff x="5186260" y="4463991"/>
            <a:chExt cx="1850248" cy="400110"/>
          </a:xfrm>
        </p:grpSpPr>
        <p:grpSp>
          <p:nvGrpSpPr>
            <p:cNvPr id="34" name="그룹 33"/>
            <p:cNvGrpSpPr/>
            <p:nvPr/>
          </p:nvGrpSpPr>
          <p:grpSpPr>
            <a:xfrm>
              <a:off x="5186260" y="4568796"/>
              <a:ext cx="400050" cy="190500"/>
              <a:chOff x="5576785" y="5068356"/>
              <a:chExt cx="400050" cy="190500"/>
            </a:xfrm>
          </p:grpSpPr>
          <p:cxnSp>
            <p:nvCxnSpPr>
              <p:cNvPr id="96" name="직선 연결선 95"/>
              <p:cNvCxnSpPr/>
              <p:nvPr/>
            </p:nvCxnSpPr>
            <p:spPr>
              <a:xfrm>
                <a:off x="5576785" y="5163606"/>
                <a:ext cx="400050" cy="0"/>
              </a:xfrm>
              <a:prstGeom prst="line">
                <a:avLst/>
              </a:prstGeom>
              <a:ln w="57150">
                <a:solidFill>
                  <a:srgbClr val="F5534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그룹 92"/>
              <p:cNvGrpSpPr/>
              <p:nvPr/>
            </p:nvGrpSpPr>
            <p:grpSpPr>
              <a:xfrm>
                <a:off x="5661705" y="5068356"/>
                <a:ext cx="190500" cy="190500"/>
                <a:chOff x="69680" y="1446638"/>
                <a:chExt cx="190500" cy="190500"/>
              </a:xfrm>
            </p:grpSpPr>
            <p:sp>
              <p:nvSpPr>
                <p:cNvPr id="94" name="타원 93"/>
                <p:cNvSpPr/>
                <p:nvPr/>
              </p:nvSpPr>
              <p:spPr>
                <a:xfrm>
                  <a:off x="69680" y="1446638"/>
                  <a:ext cx="190500" cy="190500"/>
                </a:xfrm>
                <a:prstGeom prst="ellipse">
                  <a:avLst/>
                </a:prstGeom>
                <a:solidFill>
                  <a:srgbClr val="F553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타원 94"/>
                <p:cNvSpPr/>
                <p:nvPr/>
              </p:nvSpPr>
              <p:spPr>
                <a:xfrm>
                  <a:off x="106986" y="1483944"/>
                  <a:ext cx="115888" cy="1158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8" name="TextBox 97"/>
            <p:cNvSpPr txBox="1"/>
            <p:nvPr/>
          </p:nvSpPr>
          <p:spPr>
            <a:xfrm>
              <a:off x="5609514" y="4463991"/>
              <a:ext cx="1426994" cy="400110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CONTENT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1371599" y="5426074"/>
            <a:ext cx="3133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If you believe in </a:t>
            </a:r>
            <a:r>
              <a:rPr lang="en-US" altLang="ko-KR" sz="1600" dirty="0" err="1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acountry</a:t>
            </a:r>
            <a:r>
              <a: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where </a:t>
            </a:r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everyone gets a </a:t>
            </a:r>
            <a:r>
              <a: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fair shot </a:t>
            </a:r>
            <a:r>
              <a:rPr lang="en-US" altLang="ko-KR" sz="1600" dirty="0" err="1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andeve</a:t>
            </a:r>
            <a:endParaRPr lang="en-US" altLang="ko-KR" sz="1600" dirty="0" smtClean="0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err="1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ryone</a:t>
            </a:r>
            <a:r>
              <a: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does </a:t>
            </a:r>
            <a:r>
              <a:rPr lang="en-US" altLang="ko-KR" sz="1600" dirty="0" err="1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tfair</a:t>
            </a:r>
            <a:r>
              <a: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share and plays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4572000" y="5426074"/>
            <a:ext cx="3133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If you believe in </a:t>
            </a:r>
            <a:r>
              <a:rPr lang="en-US" altLang="ko-KR" sz="1600" dirty="0" err="1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acountry</a:t>
            </a:r>
            <a:r>
              <a: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where </a:t>
            </a:r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everyone gets a </a:t>
            </a:r>
            <a:r>
              <a: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fair shot </a:t>
            </a:r>
            <a:r>
              <a:rPr lang="en-US" altLang="ko-KR" sz="1600" dirty="0" err="1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andeve</a:t>
            </a:r>
            <a:endParaRPr lang="en-US" altLang="ko-KR" sz="1600" dirty="0" smtClean="0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err="1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ryone</a:t>
            </a:r>
            <a:r>
              <a: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does </a:t>
            </a:r>
            <a:r>
              <a:rPr lang="en-US" altLang="ko-KR" sz="1600" dirty="0" err="1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tfair</a:t>
            </a:r>
            <a:r>
              <a: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share and plays</a:t>
            </a:r>
          </a:p>
        </p:txBody>
      </p:sp>
    </p:spTree>
    <p:extLst>
      <p:ext uri="{BB962C8B-B14F-4D97-AF65-F5344CB8AC3E}">
        <p14:creationId xmlns:p14="http://schemas.microsoft.com/office/powerpoint/2010/main" val="2947676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005138" y="158809"/>
            <a:ext cx="3159839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3175" y="1015057"/>
            <a:ext cx="24176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PowerPoinT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242594" y="3002785"/>
            <a:ext cx="46291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If </a:t>
            </a:r>
            <a:r>
              <a:rPr lang="en-US" altLang="ko-KR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you believe in </a:t>
            </a:r>
            <a:r>
              <a:rPr lang="en-US" altLang="ko-KR" dirty="0" err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acountry</a:t>
            </a:r>
            <a:r>
              <a:rPr lang="en-US" altLang="ko-KR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where everyone gets a fair shot and everyone does their fair share and everybody plays by </a:t>
            </a:r>
            <a:r>
              <a:rPr lang="en-US" altLang="ko-KR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the same </a:t>
            </a:r>
            <a:r>
              <a:rPr lang="en-US" altLang="ko-KR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rules, then I need your vote in </a:t>
            </a:r>
            <a:r>
              <a:rPr lang="en-US" altLang="ko-KR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November</a:t>
            </a:r>
            <a:endParaRPr lang="en-US" altLang="ko-KR" dirty="0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  <a:p>
            <a:r>
              <a:rPr lang="en-US" altLang="ko-KR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Mr. Obama said he supports the middle class while Republican nominee Mitt Romney favors the wealthy. He said the differences between them give voters “the clearest choice of any time in a generation</a:t>
            </a:r>
            <a:r>
              <a:rPr lang="en-US" altLang="ko-KR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If you believe in </a:t>
            </a:r>
            <a:r>
              <a:rPr lang="en-US" altLang="ko-KR" dirty="0" err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acountry</a:t>
            </a:r>
            <a:r>
              <a:rPr lang="en-US" altLang="ko-KR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where everyone gets a fair shot and everyone does their fair share and everybody plays by the same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4312444" y="2882900"/>
            <a:ext cx="4403725" cy="0"/>
          </a:xfrm>
          <a:prstGeom prst="line">
            <a:avLst/>
          </a:prstGeom>
          <a:ln w="38100">
            <a:solidFill>
              <a:srgbClr val="9C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93382" y="2057627"/>
            <a:ext cx="3159839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59" name="차트 58"/>
          <p:cNvGraphicFramePr/>
          <p:nvPr>
            <p:extLst>
              <p:ext uri="{D42A27DB-BD31-4B8C-83A1-F6EECF244321}">
                <p14:modId xmlns:p14="http://schemas.microsoft.com/office/powerpoint/2010/main" val="1347015413"/>
              </p:ext>
            </p:extLst>
          </p:nvPr>
        </p:nvGraphicFramePr>
        <p:xfrm>
          <a:off x="272257" y="1428809"/>
          <a:ext cx="4211637" cy="4879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19894" y="5962848"/>
            <a:ext cx="697627" cy="36933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2010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90915" y="5962848"/>
            <a:ext cx="684867" cy="36933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2011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61936" y="5962848"/>
            <a:ext cx="697627" cy="36933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2012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32957" y="5962848"/>
            <a:ext cx="697627" cy="36933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2013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65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005138" y="158809"/>
            <a:ext cx="3159839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3175" y="1015057"/>
            <a:ext cx="24176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PowerPoinT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790700" y="2131067"/>
            <a:ext cx="5562601" cy="3431533"/>
            <a:chOff x="1938052" y="1788167"/>
            <a:chExt cx="5562601" cy="3431533"/>
          </a:xfrm>
        </p:grpSpPr>
        <p:sp>
          <p:nvSpPr>
            <p:cNvPr id="23" name="Freeform 55"/>
            <p:cNvSpPr>
              <a:spLocks/>
            </p:cNvSpPr>
            <p:nvPr/>
          </p:nvSpPr>
          <p:spPr bwMode="gray">
            <a:xfrm>
              <a:off x="2198733" y="1788167"/>
              <a:ext cx="713370" cy="518363"/>
            </a:xfrm>
            <a:custGeom>
              <a:avLst/>
              <a:gdLst>
                <a:gd name="T0" fmla="*/ 7 w 509"/>
                <a:gd name="T1" fmla="*/ 225 h 371"/>
                <a:gd name="T2" fmla="*/ 0 w 509"/>
                <a:gd name="T3" fmla="*/ 223 h 371"/>
                <a:gd name="T4" fmla="*/ 4 w 509"/>
                <a:gd name="T5" fmla="*/ 210 h 371"/>
                <a:gd name="T6" fmla="*/ 6 w 509"/>
                <a:gd name="T7" fmla="*/ 199 h 371"/>
                <a:gd name="T8" fmla="*/ 9 w 509"/>
                <a:gd name="T9" fmla="*/ 195 h 371"/>
                <a:gd name="T10" fmla="*/ 11 w 509"/>
                <a:gd name="T11" fmla="*/ 202 h 371"/>
                <a:gd name="T12" fmla="*/ 9 w 509"/>
                <a:gd name="T13" fmla="*/ 210 h 371"/>
                <a:gd name="T14" fmla="*/ 19 w 509"/>
                <a:gd name="T15" fmla="*/ 204 h 371"/>
                <a:gd name="T16" fmla="*/ 19 w 509"/>
                <a:gd name="T17" fmla="*/ 197 h 371"/>
                <a:gd name="T18" fmla="*/ 19 w 509"/>
                <a:gd name="T19" fmla="*/ 185 h 371"/>
                <a:gd name="T20" fmla="*/ 13 w 509"/>
                <a:gd name="T21" fmla="*/ 170 h 371"/>
                <a:gd name="T22" fmla="*/ 21 w 509"/>
                <a:gd name="T23" fmla="*/ 170 h 371"/>
                <a:gd name="T24" fmla="*/ 32 w 509"/>
                <a:gd name="T25" fmla="*/ 165 h 371"/>
                <a:gd name="T26" fmla="*/ 24 w 509"/>
                <a:gd name="T27" fmla="*/ 157 h 371"/>
                <a:gd name="T28" fmla="*/ 15 w 509"/>
                <a:gd name="T29" fmla="*/ 159 h 371"/>
                <a:gd name="T30" fmla="*/ 17 w 509"/>
                <a:gd name="T31" fmla="*/ 144 h 371"/>
                <a:gd name="T32" fmla="*/ 17 w 509"/>
                <a:gd name="T33" fmla="*/ 123 h 371"/>
                <a:gd name="T34" fmla="*/ 19 w 509"/>
                <a:gd name="T35" fmla="*/ 95 h 371"/>
                <a:gd name="T36" fmla="*/ 11 w 509"/>
                <a:gd name="T37" fmla="*/ 60 h 371"/>
                <a:gd name="T38" fmla="*/ 15 w 509"/>
                <a:gd name="T39" fmla="*/ 33 h 371"/>
                <a:gd name="T40" fmla="*/ 66 w 509"/>
                <a:gd name="T41" fmla="*/ 52 h 371"/>
                <a:gd name="T42" fmla="*/ 109 w 509"/>
                <a:gd name="T43" fmla="*/ 71 h 371"/>
                <a:gd name="T44" fmla="*/ 129 w 509"/>
                <a:gd name="T45" fmla="*/ 78 h 371"/>
                <a:gd name="T46" fmla="*/ 137 w 509"/>
                <a:gd name="T47" fmla="*/ 86 h 371"/>
                <a:gd name="T48" fmla="*/ 139 w 509"/>
                <a:gd name="T49" fmla="*/ 116 h 371"/>
                <a:gd name="T50" fmla="*/ 128 w 509"/>
                <a:gd name="T51" fmla="*/ 131 h 371"/>
                <a:gd name="T52" fmla="*/ 128 w 509"/>
                <a:gd name="T53" fmla="*/ 144 h 371"/>
                <a:gd name="T54" fmla="*/ 124 w 509"/>
                <a:gd name="T55" fmla="*/ 152 h 371"/>
                <a:gd name="T56" fmla="*/ 129 w 509"/>
                <a:gd name="T57" fmla="*/ 159 h 371"/>
                <a:gd name="T58" fmla="*/ 144 w 509"/>
                <a:gd name="T59" fmla="*/ 135 h 371"/>
                <a:gd name="T60" fmla="*/ 152 w 509"/>
                <a:gd name="T61" fmla="*/ 120 h 371"/>
                <a:gd name="T62" fmla="*/ 165 w 509"/>
                <a:gd name="T63" fmla="*/ 103 h 371"/>
                <a:gd name="T64" fmla="*/ 150 w 509"/>
                <a:gd name="T65" fmla="*/ 56 h 371"/>
                <a:gd name="T66" fmla="*/ 152 w 509"/>
                <a:gd name="T67" fmla="*/ 50 h 371"/>
                <a:gd name="T68" fmla="*/ 163 w 509"/>
                <a:gd name="T69" fmla="*/ 41 h 371"/>
                <a:gd name="T70" fmla="*/ 156 w 509"/>
                <a:gd name="T71" fmla="*/ 26 h 371"/>
                <a:gd name="T72" fmla="*/ 154 w 509"/>
                <a:gd name="T73" fmla="*/ 0 h 371"/>
                <a:gd name="T74" fmla="*/ 349 w 509"/>
                <a:gd name="T75" fmla="*/ 52 h 371"/>
                <a:gd name="T76" fmla="*/ 509 w 509"/>
                <a:gd name="T77" fmla="*/ 90 h 371"/>
                <a:gd name="T78" fmla="*/ 454 w 509"/>
                <a:gd name="T79" fmla="*/ 332 h 371"/>
                <a:gd name="T80" fmla="*/ 450 w 509"/>
                <a:gd name="T81" fmla="*/ 337 h 371"/>
                <a:gd name="T82" fmla="*/ 452 w 509"/>
                <a:gd name="T83" fmla="*/ 345 h 371"/>
                <a:gd name="T84" fmla="*/ 456 w 509"/>
                <a:gd name="T85" fmla="*/ 352 h 371"/>
                <a:gd name="T86" fmla="*/ 450 w 509"/>
                <a:gd name="T87" fmla="*/ 358 h 371"/>
                <a:gd name="T88" fmla="*/ 452 w 509"/>
                <a:gd name="T89" fmla="*/ 371 h 371"/>
                <a:gd name="T90" fmla="*/ 310 w 509"/>
                <a:gd name="T91" fmla="*/ 343 h 371"/>
                <a:gd name="T92" fmla="*/ 295 w 509"/>
                <a:gd name="T93" fmla="*/ 341 h 371"/>
                <a:gd name="T94" fmla="*/ 281 w 509"/>
                <a:gd name="T95" fmla="*/ 337 h 371"/>
                <a:gd name="T96" fmla="*/ 266 w 509"/>
                <a:gd name="T97" fmla="*/ 341 h 371"/>
                <a:gd name="T98" fmla="*/ 248 w 509"/>
                <a:gd name="T99" fmla="*/ 337 h 371"/>
                <a:gd name="T100" fmla="*/ 231 w 509"/>
                <a:gd name="T101" fmla="*/ 345 h 371"/>
                <a:gd name="T102" fmla="*/ 210 w 509"/>
                <a:gd name="T103" fmla="*/ 339 h 371"/>
                <a:gd name="T104" fmla="*/ 171 w 509"/>
                <a:gd name="T105" fmla="*/ 339 h 371"/>
                <a:gd name="T106" fmla="*/ 139 w 509"/>
                <a:gd name="T107" fmla="*/ 324 h 371"/>
                <a:gd name="T108" fmla="*/ 111 w 509"/>
                <a:gd name="T109" fmla="*/ 324 h 371"/>
                <a:gd name="T110" fmla="*/ 68 w 509"/>
                <a:gd name="T111" fmla="*/ 313 h 371"/>
                <a:gd name="T112" fmla="*/ 66 w 509"/>
                <a:gd name="T113" fmla="*/ 281 h 371"/>
                <a:gd name="T114" fmla="*/ 66 w 509"/>
                <a:gd name="T115" fmla="*/ 262 h 371"/>
                <a:gd name="T116" fmla="*/ 39 w 509"/>
                <a:gd name="T117" fmla="*/ 249 h 371"/>
                <a:gd name="T118" fmla="*/ 32 w 509"/>
                <a:gd name="T119" fmla="*/ 240 h 3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09" h="371">
                  <a:moveTo>
                    <a:pt x="21" y="234"/>
                  </a:moveTo>
                  <a:lnTo>
                    <a:pt x="7" y="225"/>
                  </a:lnTo>
                  <a:lnTo>
                    <a:pt x="4" y="225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4" y="210"/>
                  </a:lnTo>
                  <a:lnTo>
                    <a:pt x="6" y="204"/>
                  </a:lnTo>
                  <a:lnTo>
                    <a:pt x="6" y="199"/>
                  </a:lnTo>
                  <a:lnTo>
                    <a:pt x="6" y="197"/>
                  </a:lnTo>
                  <a:lnTo>
                    <a:pt x="9" y="195"/>
                  </a:lnTo>
                  <a:lnTo>
                    <a:pt x="11" y="197"/>
                  </a:lnTo>
                  <a:lnTo>
                    <a:pt x="11" y="202"/>
                  </a:lnTo>
                  <a:lnTo>
                    <a:pt x="11" y="206"/>
                  </a:lnTo>
                  <a:lnTo>
                    <a:pt x="9" y="210"/>
                  </a:lnTo>
                  <a:lnTo>
                    <a:pt x="11" y="212"/>
                  </a:lnTo>
                  <a:lnTo>
                    <a:pt x="19" y="204"/>
                  </a:lnTo>
                  <a:lnTo>
                    <a:pt x="19" y="200"/>
                  </a:lnTo>
                  <a:lnTo>
                    <a:pt x="19" y="197"/>
                  </a:lnTo>
                  <a:lnTo>
                    <a:pt x="22" y="191"/>
                  </a:lnTo>
                  <a:lnTo>
                    <a:pt x="19" y="185"/>
                  </a:lnTo>
                  <a:lnTo>
                    <a:pt x="13" y="184"/>
                  </a:lnTo>
                  <a:lnTo>
                    <a:pt x="13" y="170"/>
                  </a:lnTo>
                  <a:lnTo>
                    <a:pt x="15" y="169"/>
                  </a:lnTo>
                  <a:lnTo>
                    <a:pt x="21" y="170"/>
                  </a:lnTo>
                  <a:lnTo>
                    <a:pt x="22" y="169"/>
                  </a:lnTo>
                  <a:lnTo>
                    <a:pt x="32" y="165"/>
                  </a:lnTo>
                  <a:lnTo>
                    <a:pt x="24" y="159"/>
                  </a:lnTo>
                  <a:lnTo>
                    <a:pt x="24" y="157"/>
                  </a:lnTo>
                  <a:lnTo>
                    <a:pt x="22" y="155"/>
                  </a:lnTo>
                  <a:lnTo>
                    <a:pt x="15" y="159"/>
                  </a:lnTo>
                  <a:lnTo>
                    <a:pt x="17" y="150"/>
                  </a:lnTo>
                  <a:lnTo>
                    <a:pt x="17" y="144"/>
                  </a:lnTo>
                  <a:lnTo>
                    <a:pt x="19" y="133"/>
                  </a:lnTo>
                  <a:lnTo>
                    <a:pt x="17" y="123"/>
                  </a:lnTo>
                  <a:lnTo>
                    <a:pt x="17" y="116"/>
                  </a:lnTo>
                  <a:lnTo>
                    <a:pt x="19" y="95"/>
                  </a:lnTo>
                  <a:lnTo>
                    <a:pt x="21" y="88"/>
                  </a:lnTo>
                  <a:lnTo>
                    <a:pt x="11" y="60"/>
                  </a:lnTo>
                  <a:lnTo>
                    <a:pt x="11" y="43"/>
                  </a:lnTo>
                  <a:lnTo>
                    <a:pt x="15" y="33"/>
                  </a:lnTo>
                  <a:lnTo>
                    <a:pt x="17" y="20"/>
                  </a:lnTo>
                  <a:lnTo>
                    <a:pt x="66" y="52"/>
                  </a:lnTo>
                  <a:lnTo>
                    <a:pt x="90" y="65"/>
                  </a:lnTo>
                  <a:lnTo>
                    <a:pt x="109" y="71"/>
                  </a:lnTo>
                  <a:lnTo>
                    <a:pt x="120" y="78"/>
                  </a:lnTo>
                  <a:lnTo>
                    <a:pt x="129" y="78"/>
                  </a:lnTo>
                  <a:lnTo>
                    <a:pt x="135" y="82"/>
                  </a:lnTo>
                  <a:lnTo>
                    <a:pt x="137" y="86"/>
                  </a:lnTo>
                  <a:lnTo>
                    <a:pt x="139" y="110"/>
                  </a:lnTo>
                  <a:lnTo>
                    <a:pt x="139" y="116"/>
                  </a:lnTo>
                  <a:lnTo>
                    <a:pt x="129" y="120"/>
                  </a:lnTo>
                  <a:lnTo>
                    <a:pt x="128" y="131"/>
                  </a:lnTo>
                  <a:lnTo>
                    <a:pt x="128" y="138"/>
                  </a:lnTo>
                  <a:lnTo>
                    <a:pt x="128" y="144"/>
                  </a:lnTo>
                  <a:lnTo>
                    <a:pt x="128" y="148"/>
                  </a:lnTo>
                  <a:lnTo>
                    <a:pt x="124" y="152"/>
                  </a:lnTo>
                  <a:lnTo>
                    <a:pt x="124" y="155"/>
                  </a:lnTo>
                  <a:lnTo>
                    <a:pt x="129" y="159"/>
                  </a:lnTo>
                  <a:lnTo>
                    <a:pt x="139" y="155"/>
                  </a:lnTo>
                  <a:lnTo>
                    <a:pt x="144" y="135"/>
                  </a:lnTo>
                  <a:lnTo>
                    <a:pt x="148" y="129"/>
                  </a:lnTo>
                  <a:lnTo>
                    <a:pt x="152" y="120"/>
                  </a:lnTo>
                  <a:lnTo>
                    <a:pt x="165" y="107"/>
                  </a:lnTo>
                  <a:lnTo>
                    <a:pt x="165" y="103"/>
                  </a:lnTo>
                  <a:lnTo>
                    <a:pt x="159" y="82"/>
                  </a:lnTo>
                  <a:lnTo>
                    <a:pt x="150" y="56"/>
                  </a:lnTo>
                  <a:lnTo>
                    <a:pt x="150" y="52"/>
                  </a:lnTo>
                  <a:lnTo>
                    <a:pt x="152" y="50"/>
                  </a:lnTo>
                  <a:lnTo>
                    <a:pt x="158" y="52"/>
                  </a:lnTo>
                  <a:lnTo>
                    <a:pt x="163" y="41"/>
                  </a:lnTo>
                  <a:lnTo>
                    <a:pt x="163" y="28"/>
                  </a:lnTo>
                  <a:lnTo>
                    <a:pt x="156" y="26"/>
                  </a:lnTo>
                  <a:lnTo>
                    <a:pt x="154" y="18"/>
                  </a:lnTo>
                  <a:lnTo>
                    <a:pt x="154" y="0"/>
                  </a:lnTo>
                  <a:lnTo>
                    <a:pt x="255" y="28"/>
                  </a:lnTo>
                  <a:lnTo>
                    <a:pt x="349" y="52"/>
                  </a:lnTo>
                  <a:lnTo>
                    <a:pt x="507" y="90"/>
                  </a:lnTo>
                  <a:lnTo>
                    <a:pt x="509" y="90"/>
                  </a:lnTo>
                  <a:lnTo>
                    <a:pt x="454" y="330"/>
                  </a:lnTo>
                  <a:lnTo>
                    <a:pt x="454" y="332"/>
                  </a:lnTo>
                  <a:lnTo>
                    <a:pt x="452" y="334"/>
                  </a:lnTo>
                  <a:lnTo>
                    <a:pt x="450" y="337"/>
                  </a:lnTo>
                  <a:lnTo>
                    <a:pt x="452" y="341"/>
                  </a:lnTo>
                  <a:lnTo>
                    <a:pt x="452" y="345"/>
                  </a:lnTo>
                  <a:lnTo>
                    <a:pt x="456" y="349"/>
                  </a:lnTo>
                  <a:lnTo>
                    <a:pt x="456" y="352"/>
                  </a:lnTo>
                  <a:lnTo>
                    <a:pt x="454" y="354"/>
                  </a:lnTo>
                  <a:lnTo>
                    <a:pt x="450" y="358"/>
                  </a:lnTo>
                  <a:lnTo>
                    <a:pt x="450" y="366"/>
                  </a:lnTo>
                  <a:lnTo>
                    <a:pt x="452" y="371"/>
                  </a:lnTo>
                  <a:lnTo>
                    <a:pt x="319" y="339"/>
                  </a:lnTo>
                  <a:lnTo>
                    <a:pt x="310" y="343"/>
                  </a:lnTo>
                  <a:lnTo>
                    <a:pt x="302" y="343"/>
                  </a:lnTo>
                  <a:lnTo>
                    <a:pt x="295" y="341"/>
                  </a:lnTo>
                  <a:lnTo>
                    <a:pt x="287" y="341"/>
                  </a:lnTo>
                  <a:lnTo>
                    <a:pt x="281" y="337"/>
                  </a:lnTo>
                  <a:lnTo>
                    <a:pt x="274" y="337"/>
                  </a:lnTo>
                  <a:lnTo>
                    <a:pt x="266" y="341"/>
                  </a:lnTo>
                  <a:lnTo>
                    <a:pt x="257" y="337"/>
                  </a:lnTo>
                  <a:lnTo>
                    <a:pt x="248" y="337"/>
                  </a:lnTo>
                  <a:lnTo>
                    <a:pt x="238" y="343"/>
                  </a:lnTo>
                  <a:lnTo>
                    <a:pt x="231" y="345"/>
                  </a:lnTo>
                  <a:lnTo>
                    <a:pt x="214" y="343"/>
                  </a:lnTo>
                  <a:lnTo>
                    <a:pt x="210" y="339"/>
                  </a:lnTo>
                  <a:lnTo>
                    <a:pt x="199" y="336"/>
                  </a:lnTo>
                  <a:lnTo>
                    <a:pt x="171" y="339"/>
                  </a:lnTo>
                  <a:lnTo>
                    <a:pt x="163" y="332"/>
                  </a:lnTo>
                  <a:lnTo>
                    <a:pt x="139" y="324"/>
                  </a:lnTo>
                  <a:lnTo>
                    <a:pt x="126" y="322"/>
                  </a:lnTo>
                  <a:lnTo>
                    <a:pt x="111" y="324"/>
                  </a:lnTo>
                  <a:lnTo>
                    <a:pt x="88" y="322"/>
                  </a:lnTo>
                  <a:lnTo>
                    <a:pt x="68" y="313"/>
                  </a:lnTo>
                  <a:lnTo>
                    <a:pt x="64" y="304"/>
                  </a:lnTo>
                  <a:lnTo>
                    <a:pt x="66" y="281"/>
                  </a:lnTo>
                  <a:lnTo>
                    <a:pt x="68" y="275"/>
                  </a:lnTo>
                  <a:lnTo>
                    <a:pt x="66" y="262"/>
                  </a:lnTo>
                  <a:lnTo>
                    <a:pt x="51" y="251"/>
                  </a:lnTo>
                  <a:lnTo>
                    <a:pt x="39" y="249"/>
                  </a:lnTo>
                  <a:lnTo>
                    <a:pt x="39" y="245"/>
                  </a:lnTo>
                  <a:lnTo>
                    <a:pt x="32" y="240"/>
                  </a:lnTo>
                  <a:lnTo>
                    <a:pt x="21" y="234"/>
                  </a:lnTo>
                </a:path>
              </a:pathLst>
            </a:custGeom>
            <a:solidFill>
              <a:srgbClr val="F55344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56"/>
            <p:cNvSpPr>
              <a:spLocks/>
            </p:cNvSpPr>
            <p:nvPr/>
          </p:nvSpPr>
          <p:spPr bwMode="gray">
            <a:xfrm>
              <a:off x="2006726" y="2115113"/>
              <a:ext cx="857725" cy="713971"/>
            </a:xfrm>
            <a:custGeom>
              <a:avLst/>
              <a:gdLst>
                <a:gd name="T0" fmla="*/ 6 w 612"/>
                <a:gd name="T1" fmla="*/ 379 h 511"/>
                <a:gd name="T2" fmla="*/ 4 w 612"/>
                <a:gd name="T3" fmla="*/ 349 h 511"/>
                <a:gd name="T4" fmla="*/ 11 w 612"/>
                <a:gd name="T5" fmla="*/ 327 h 511"/>
                <a:gd name="T6" fmla="*/ 13 w 612"/>
                <a:gd name="T7" fmla="*/ 289 h 511"/>
                <a:gd name="T8" fmla="*/ 22 w 612"/>
                <a:gd name="T9" fmla="*/ 282 h 511"/>
                <a:gd name="T10" fmla="*/ 30 w 612"/>
                <a:gd name="T11" fmla="*/ 269 h 511"/>
                <a:gd name="T12" fmla="*/ 34 w 612"/>
                <a:gd name="T13" fmla="*/ 254 h 511"/>
                <a:gd name="T14" fmla="*/ 62 w 612"/>
                <a:gd name="T15" fmla="*/ 212 h 511"/>
                <a:gd name="T16" fmla="*/ 94 w 612"/>
                <a:gd name="T17" fmla="*/ 130 h 511"/>
                <a:gd name="T18" fmla="*/ 118 w 612"/>
                <a:gd name="T19" fmla="*/ 73 h 511"/>
                <a:gd name="T20" fmla="*/ 137 w 612"/>
                <a:gd name="T21" fmla="*/ 19 h 511"/>
                <a:gd name="T22" fmla="*/ 139 w 612"/>
                <a:gd name="T23" fmla="*/ 2 h 511"/>
                <a:gd name="T24" fmla="*/ 154 w 612"/>
                <a:gd name="T25" fmla="*/ 2 h 511"/>
                <a:gd name="T26" fmla="*/ 169 w 612"/>
                <a:gd name="T27" fmla="*/ 6 h 511"/>
                <a:gd name="T28" fmla="*/ 176 w 612"/>
                <a:gd name="T29" fmla="*/ 15 h 511"/>
                <a:gd name="T30" fmla="*/ 203 w 612"/>
                <a:gd name="T31" fmla="*/ 28 h 511"/>
                <a:gd name="T32" fmla="*/ 203 w 612"/>
                <a:gd name="T33" fmla="*/ 47 h 511"/>
                <a:gd name="T34" fmla="*/ 205 w 612"/>
                <a:gd name="T35" fmla="*/ 79 h 511"/>
                <a:gd name="T36" fmla="*/ 248 w 612"/>
                <a:gd name="T37" fmla="*/ 90 h 511"/>
                <a:gd name="T38" fmla="*/ 276 w 612"/>
                <a:gd name="T39" fmla="*/ 90 h 511"/>
                <a:gd name="T40" fmla="*/ 308 w 612"/>
                <a:gd name="T41" fmla="*/ 105 h 511"/>
                <a:gd name="T42" fmla="*/ 347 w 612"/>
                <a:gd name="T43" fmla="*/ 105 h 511"/>
                <a:gd name="T44" fmla="*/ 368 w 612"/>
                <a:gd name="T45" fmla="*/ 111 h 511"/>
                <a:gd name="T46" fmla="*/ 385 w 612"/>
                <a:gd name="T47" fmla="*/ 103 h 511"/>
                <a:gd name="T48" fmla="*/ 403 w 612"/>
                <a:gd name="T49" fmla="*/ 107 h 511"/>
                <a:gd name="T50" fmla="*/ 418 w 612"/>
                <a:gd name="T51" fmla="*/ 103 h 511"/>
                <a:gd name="T52" fmla="*/ 432 w 612"/>
                <a:gd name="T53" fmla="*/ 107 h 511"/>
                <a:gd name="T54" fmla="*/ 447 w 612"/>
                <a:gd name="T55" fmla="*/ 109 h 511"/>
                <a:gd name="T56" fmla="*/ 589 w 612"/>
                <a:gd name="T57" fmla="*/ 137 h 511"/>
                <a:gd name="T58" fmla="*/ 597 w 612"/>
                <a:gd name="T59" fmla="*/ 154 h 511"/>
                <a:gd name="T60" fmla="*/ 610 w 612"/>
                <a:gd name="T61" fmla="*/ 162 h 511"/>
                <a:gd name="T62" fmla="*/ 580 w 612"/>
                <a:gd name="T63" fmla="*/ 225 h 511"/>
                <a:gd name="T64" fmla="*/ 572 w 612"/>
                <a:gd name="T65" fmla="*/ 239 h 511"/>
                <a:gd name="T66" fmla="*/ 555 w 612"/>
                <a:gd name="T67" fmla="*/ 252 h 511"/>
                <a:gd name="T68" fmla="*/ 535 w 612"/>
                <a:gd name="T69" fmla="*/ 289 h 511"/>
                <a:gd name="T70" fmla="*/ 548 w 612"/>
                <a:gd name="T71" fmla="*/ 299 h 511"/>
                <a:gd name="T72" fmla="*/ 550 w 612"/>
                <a:gd name="T73" fmla="*/ 312 h 511"/>
                <a:gd name="T74" fmla="*/ 546 w 612"/>
                <a:gd name="T75" fmla="*/ 317 h 511"/>
                <a:gd name="T76" fmla="*/ 537 w 612"/>
                <a:gd name="T77" fmla="*/ 340 h 511"/>
                <a:gd name="T78" fmla="*/ 295 w 612"/>
                <a:gd name="T79" fmla="*/ 462 h 5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12" h="511">
                  <a:moveTo>
                    <a:pt x="9" y="383"/>
                  </a:moveTo>
                  <a:lnTo>
                    <a:pt x="6" y="379"/>
                  </a:lnTo>
                  <a:lnTo>
                    <a:pt x="0" y="359"/>
                  </a:lnTo>
                  <a:lnTo>
                    <a:pt x="4" y="349"/>
                  </a:lnTo>
                  <a:lnTo>
                    <a:pt x="4" y="342"/>
                  </a:lnTo>
                  <a:lnTo>
                    <a:pt x="11" y="327"/>
                  </a:lnTo>
                  <a:lnTo>
                    <a:pt x="7" y="297"/>
                  </a:lnTo>
                  <a:lnTo>
                    <a:pt x="13" y="289"/>
                  </a:lnTo>
                  <a:lnTo>
                    <a:pt x="19" y="287"/>
                  </a:lnTo>
                  <a:lnTo>
                    <a:pt x="22" y="282"/>
                  </a:lnTo>
                  <a:lnTo>
                    <a:pt x="26" y="272"/>
                  </a:lnTo>
                  <a:lnTo>
                    <a:pt x="30" y="269"/>
                  </a:lnTo>
                  <a:lnTo>
                    <a:pt x="32" y="255"/>
                  </a:lnTo>
                  <a:lnTo>
                    <a:pt x="34" y="254"/>
                  </a:lnTo>
                  <a:lnTo>
                    <a:pt x="53" y="233"/>
                  </a:lnTo>
                  <a:lnTo>
                    <a:pt x="62" y="212"/>
                  </a:lnTo>
                  <a:lnTo>
                    <a:pt x="77" y="182"/>
                  </a:lnTo>
                  <a:lnTo>
                    <a:pt x="94" y="130"/>
                  </a:lnTo>
                  <a:lnTo>
                    <a:pt x="107" y="107"/>
                  </a:lnTo>
                  <a:lnTo>
                    <a:pt x="118" y="73"/>
                  </a:lnTo>
                  <a:lnTo>
                    <a:pt x="131" y="32"/>
                  </a:lnTo>
                  <a:lnTo>
                    <a:pt x="137" y="19"/>
                  </a:lnTo>
                  <a:lnTo>
                    <a:pt x="139" y="6"/>
                  </a:lnTo>
                  <a:lnTo>
                    <a:pt x="139" y="2"/>
                  </a:lnTo>
                  <a:lnTo>
                    <a:pt x="144" y="0"/>
                  </a:lnTo>
                  <a:lnTo>
                    <a:pt x="154" y="2"/>
                  </a:lnTo>
                  <a:lnTo>
                    <a:pt x="158" y="0"/>
                  </a:lnTo>
                  <a:lnTo>
                    <a:pt x="169" y="6"/>
                  </a:lnTo>
                  <a:lnTo>
                    <a:pt x="176" y="11"/>
                  </a:lnTo>
                  <a:lnTo>
                    <a:pt x="176" y="15"/>
                  </a:lnTo>
                  <a:lnTo>
                    <a:pt x="188" y="17"/>
                  </a:lnTo>
                  <a:lnTo>
                    <a:pt x="203" y="28"/>
                  </a:lnTo>
                  <a:lnTo>
                    <a:pt x="205" y="41"/>
                  </a:lnTo>
                  <a:lnTo>
                    <a:pt x="203" y="47"/>
                  </a:lnTo>
                  <a:lnTo>
                    <a:pt x="201" y="70"/>
                  </a:lnTo>
                  <a:lnTo>
                    <a:pt x="205" y="79"/>
                  </a:lnTo>
                  <a:lnTo>
                    <a:pt x="225" y="88"/>
                  </a:lnTo>
                  <a:lnTo>
                    <a:pt x="248" y="90"/>
                  </a:lnTo>
                  <a:lnTo>
                    <a:pt x="263" y="88"/>
                  </a:lnTo>
                  <a:lnTo>
                    <a:pt x="276" y="90"/>
                  </a:lnTo>
                  <a:lnTo>
                    <a:pt x="300" y="98"/>
                  </a:lnTo>
                  <a:lnTo>
                    <a:pt x="308" y="105"/>
                  </a:lnTo>
                  <a:lnTo>
                    <a:pt x="336" y="102"/>
                  </a:lnTo>
                  <a:lnTo>
                    <a:pt x="347" y="105"/>
                  </a:lnTo>
                  <a:lnTo>
                    <a:pt x="351" y="109"/>
                  </a:lnTo>
                  <a:lnTo>
                    <a:pt x="368" y="111"/>
                  </a:lnTo>
                  <a:lnTo>
                    <a:pt x="375" y="109"/>
                  </a:lnTo>
                  <a:lnTo>
                    <a:pt x="385" y="103"/>
                  </a:lnTo>
                  <a:lnTo>
                    <a:pt x="394" y="103"/>
                  </a:lnTo>
                  <a:lnTo>
                    <a:pt x="403" y="107"/>
                  </a:lnTo>
                  <a:lnTo>
                    <a:pt x="411" y="103"/>
                  </a:lnTo>
                  <a:lnTo>
                    <a:pt x="418" y="103"/>
                  </a:lnTo>
                  <a:lnTo>
                    <a:pt x="424" y="107"/>
                  </a:lnTo>
                  <a:lnTo>
                    <a:pt x="432" y="107"/>
                  </a:lnTo>
                  <a:lnTo>
                    <a:pt x="439" y="109"/>
                  </a:lnTo>
                  <a:lnTo>
                    <a:pt x="447" y="109"/>
                  </a:lnTo>
                  <a:lnTo>
                    <a:pt x="456" y="105"/>
                  </a:lnTo>
                  <a:lnTo>
                    <a:pt x="589" y="137"/>
                  </a:lnTo>
                  <a:lnTo>
                    <a:pt x="589" y="145"/>
                  </a:lnTo>
                  <a:lnTo>
                    <a:pt x="597" y="154"/>
                  </a:lnTo>
                  <a:lnTo>
                    <a:pt x="602" y="156"/>
                  </a:lnTo>
                  <a:lnTo>
                    <a:pt x="610" y="162"/>
                  </a:lnTo>
                  <a:lnTo>
                    <a:pt x="612" y="175"/>
                  </a:lnTo>
                  <a:lnTo>
                    <a:pt x="580" y="225"/>
                  </a:lnTo>
                  <a:lnTo>
                    <a:pt x="574" y="231"/>
                  </a:lnTo>
                  <a:lnTo>
                    <a:pt x="572" y="239"/>
                  </a:lnTo>
                  <a:lnTo>
                    <a:pt x="565" y="246"/>
                  </a:lnTo>
                  <a:lnTo>
                    <a:pt x="555" y="252"/>
                  </a:lnTo>
                  <a:lnTo>
                    <a:pt x="539" y="278"/>
                  </a:lnTo>
                  <a:lnTo>
                    <a:pt x="535" y="289"/>
                  </a:lnTo>
                  <a:lnTo>
                    <a:pt x="539" y="295"/>
                  </a:lnTo>
                  <a:lnTo>
                    <a:pt x="548" y="299"/>
                  </a:lnTo>
                  <a:lnTo>
                    <a:pt x="554" y="306"/>
                  </a:lnTo>
                  <a:lnTo>
                    <a:pt x="550" y="312"/>
                  </a:lnTo>
                  <a:lnTo>
                    <a:pt x="550" y="315"/>
                  </a:lnTo>
                  <a:lnTo>
                    <a:pt x="546" y="317"/>
                  </a:lnTo>
                  <a:lnTo>
                    <a:pt x="546" y="329"/>
                  </a:lnTo>
                  <a:lnTo>
                    <a:pt x="537" y="340"/>
                  </a:lnTo>
                  <a:lnTo>
                    <a:pt x="499" y="511"/>
                  </a:lnTo>
                  <a:lnTo>
                    <a:pt x="295" y="462"/>
                  </a:lnTo>
                  <a:lnTo>
                    <a:pt x="9" y="383"/>
                  </a:lnTo>
                </a:path>
              </a:pathLst>
            </a:custGeom>
            <a:solidFill>
              <a:srgbClr val="F55344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57"/>
            <p:cNvSpPr>
              <a:spLocks/>
            </p:cNvSpPr>
            <p:nvPr/>
          </p:nvSpPr>
          <p:spPr bwMode="gray">
            <a:xfrm>
              <a:off x="1938052" y="2650242"/>
              <a:ext cx="849316" cy="1450298"/>
            </a:xfrm>
            <a:custGeom>
              <a:avLst/>
              <a:gdLst>
                <a:gd name="T0" fmla="*/ 342 w 606"/>
                <a:gd name="T1" fmla="*/ 1013 h 1038"/>
                <a:gd name="T2" fmla="*/ 344 w 606"/>
                <a:gd name="T3" fmla="*/ 998 h 1038"/>
                <a:gd name="T4" fmla="*/ 338 w 606"/>
                <a:gd name="T5" fmla="*/ 989 h 1038"/>
                <a:gd name="T6" fmla="*/ 321 w 606"/>
                <a:gd name="T7" fmla="*/ 920 h 1038"/>
                <a:gd name="T8" fmla="*/ 285 w 606"/>
                <a:gd name="T9" fmla="*/ 880 h 1038"/>
                <a:gd name="T10" fmla="*/ 272 w 606"/>
                <a:gd name="T11" fmla="*/ 865 h 1038"/>
                <a:gd name="T12" fmla="*/ 263 w 606"/>
                <a:gd name="T13" fmla="*/ 846 h 1038"/>
                <a:gd name="T14" fmla="*/ 220 w 606"/>
                <a:gd name="T15" fmla="*/ 828 h 1038"/>
                <a:gd name="T16" fmla="*/ 186 w 606"/>
                <a:gd name="T17" fmla="*/ 794 h 1038"/>
                <a:gd name="T18" fmla="*/ 126 w 606"/>
                <a:gd name="T19" fmla="*/ 769 h 1038"/>
                <a:gd name="T20" fmla="*/ 124 w 606"/>
                <a:gd name="T21" fmla="*/ 747 h 1038"/>
                <a:gd name="T22" fmla="*/ 132 w 606"/>
                <a:gd name="T23" fmla="*/ 715 h 1038"/>
                <a:gd name="T24" fmla="*/ 118 w 606"/>
                <a:gd name="T25" fmla="*/ 689 h 1038"/>
                <a:gd name="T26" fmla="*/ 124 w 606"/>
                <a:gd name="T27" fmla="*/ 676 h 1038"/>
                <a:gd name="T28" fmla="*/ 90 w 606"/>
                <a:gd name="T29" fmla="*/ 616 h 1038"/>
                <a:gd name="T30" fmla="*/ 68 w 606"/>
                <a:gd name="T31" fmla="*/ 574 h 1038"/>
                <a:gd name="T32" fmla="*/ 79 w 606"/>
                <a:gd name="T33" fmla="*/ 544 h 1038"/>
                <a:gd name="T34" fmla="*/ 83 w 606"/>
                <a:gd name="T35" fmla="*/ 514 h 1038"/>
                <a:gd name="T36" fmla="*/ 53 w 606"/>
                <a:gd name="T37" fmla="*/ 486 h 1038"/>
                <a:gd name="T38" fmla="*/ 55 w 606"/>
                <a:gd name="T39" fmla="*/ 441 h 1038"/>
                <a:gd name="T40" fmla="*/ 64 w 606"/>
                <a:gd name="T41" fmla="*/ 424 h 1038"/>
                <a:gd name="T42" fmla="*/ 70 w 606"/>
                <a:gd name="T43" fmla="*/ 445 h 1038"/>
                <a:gd name="T44" fmla="*/ 83 w 606"/>
                <a:gd name="T45" fmla="*/ 441 h 1038"/>
                <a:gd name="T46" fmla="*/ 79 w 606"/>
                <a:gd name="T47" fmla="*/ 400 h 1038"/>
                <a:gd name="T48" fmla="*/ 66 w 606"/>
                <a:gd name="T49" fmla="*/ 413 h 1038"/>
                <a:gd name="T50" fmla="*/ 43 w 606"/>
                <a:gd name="T51" fmla="*/ 398 h 1038"/>
                <a:gd name="T52" fmla="*/ 36 w 606"/>
                <a:gd name="T53" fmla="*/ 347 h 1038"/>
                <a:gd name="T54" fmla="*/ 6 w 606"/>
                <a:gd name="T55" fmla="*/ 291 h 1038"/>
                <a:gd name="T56" fmla="*/ 8 w 606"/>
                <a:gd name="T57" fmla="*/ 263 h 1038"/>
                <a:gd name="T58" fmla="*/ 23 w 606"/>
                <a:gd name="T59" fmla="*/ 227 h 1038"/>
                <a:gd name="T60" fmla="*/ 10 w 606"/>
                <a:gd name="T61" fmla="*/ 182 h 1038"/>
                <a:gd name="T62" fmla="*/ 0 w 606"/>
                <a:gd name="T63" fmla="*/ 161 h 1038"/>
                <a:gd name="T64" fmla="*/ 0 w 606"/>
                <a:gd name="T65" fmla="*/ 137 h 1038"/>
                <a:gd name="T66" fmla="*/ 38 w 606"/>
                <a:gd name="T67" fmla="*/ 84 h 1038"/>
                <a:gd name="T68" fmla="*/ 51 w 606"/>
                <a:gd name="T69" fmla="*/ 56 h 1038"/>
                <a:gd name="T70" fmla="*/ 55 w 606"/>
                <a:gd name="T71" fmla="*/ 6 h 1038"/>
                <a:gd name="T72" fmla="*/ 270 w 606"/>
                <a:gd name="T73" fmla="*/ 362 h 1038"/>
                <a:gd name="T74" fmla="*/ 586 w 606"/>
                <a:gd name="T75" fmla="*/ 843 h 1038"/>
                <a:gd name="T76" fmla="*/ 589 w 606"/>
                <a:gd name="T77" fmla="*/ 867 h 1038"/>
                <a:gd name="T78" fmla="*/ 601 w 606"/>
                <a:gd name="T79" fmla="*/ 888 h 1038"/>
                <a:gd name="T80" fmla="*/ 606 w 606"/>
                <a:gd name="T81" fmla="*/ 906 h 1038"/>
                <a:gd name="T82" fmla="*/ 582 w 606"/>
                <a:gd name="T83" fmla="*/ 916 h 1038"/>
                <a:gd name="T84" fmla="*/ 552 w 606"/>
                <a:gd name="T85" fmla="*/ 972 h 1038"/>
                <a:gd name="T86" fmla="*/ 546 w 606"/>
                <a:gd name="T87" fmla="*/ 985 h 1038"/>
                <a:gd name="T88" fmla="*/ 544 w 606"/>
                <a:gd name="T89" fmla="*/ 1008 h 1038"/>
                <a:gd name="T90" fmla="*/ 554 w 606"/>
                <a:gd name="T91" fmla="*/ 1025 h 1038"/>
                <a:gd name="T92" fmla="*/ 541 w 606"/>
                <a:gd name="T93" fmla="*/ 1038 h 103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06" h="1038">
                  <a:moveTo>
                    <a:pt x="529" y="1036"/>
                  </a:moveTo>
                  <a:lnTo>
                    <a:pt x="344" y="1017"/>
                  </a:lnTo>
                  <a:lnTo>
                    <a:pt x="342" y="1013"/>
                  </a:lnTo>
                  <a:lnTo>
                    <a:pt x="342" y="1004"/>
                  </a:lnTo>
                  <a:lnTo>
                    <a:pt x="342" y="1000"/>
                  </a:lnTo>
                  <a:lnTo>
                    <a:pt x="344" y="998"/>
                  </a:lnTo>
                  <a:lnTo>
                    <a:pt x="342" y="996"/>
                  </a:lnTo>
                  <a:lnTo>
                    <a:pt x="340" y="996"/>
                  </a:lnTo>
                  <a:lnTo>
                    <a:pt x="338" y="989"/>
                  </a:lnTo>
                  <a:lnTo>
                    <a:pt x="338" y="985"/>
                  </a:lnTo>
                  <a:lnTo>
                    <a:pt x="338" y="953"/>
                  </a:lnTo>
                  <a:lnTo>
                    <a:pt x="321" y="920"/>
                  </a:lnTo>
                  <a:lnTo>
                    <a:pt x="312" y="910"/>
                  </a:lnTo>
                  <a:lnTo>
                    <a:pt x="304" y="897"/>
                  </a:lnTo>
                  <a:lnTo>
                    <a:pt x="285" y="880"/>
                  </a:lnTo>
                  <a:lnTo>
                    <a:pt x="274" y="882"/>
                  </a:lnTo>
                  <a:lnTo>
                    <a:pt x="269" y="874"/>
                  </a:lnTo>
                  <a:lnTo>
                    <a:pt x="272" y="865"/>
                  </a:lnTo>
                  <a:lnTo>
                    <a:pt x="270" y="859"/>
                  </a:lnTo>
                  <a:lnTo>
                    <a:pt x="270" y="854"/>
                  </a:lnTo>
                  <a:lnTo>
                    <a:pt x="263" y="846"/>
                  </a:lnTo>
                  <a:lnTo>
                    <a:pt x="244" y="844"/>
                  </a:lnTo>
                  <a:lnTo>
                    <a:pt x="233" y="841"/>
                  </a:lnTo>
                  <a:lnTo>
                    <a:pt x="220" y="828"/>
                  </a:lnTo>
                  <a:lnTo>
                    <a:pt x="212" y="807"/>
                  </a:lnTo>
                  <a:lnTo>
                    <a:pt x="199" y="798"/>
                  </a:lnTo>
                  <a:lnTo>
                    <a:pt x="186" y="794"/>
                  </a:lnTo>
                  <a:lnTo>
                    <a:pt x="152" y="779"/>
                  </a:lnTo>
                  <a:lnTo>
                    <a:pt x="141" y="779"/>
                  </a:lnTo>
                  <a:lnTo>
                    <a:pt x="126" y="769"/>
                  </a:lnTo>
                  <a:lnTo>
                    <a:pt x="118" y="762"/>
                  </a:lnTo>
                  <a:lnTo>
                    <a:pt x="118" y="754"/>
                  </a:lnTo>
                  <a:lnTo>
                    <a:pt x="124" y="747"/>
                  </a:lnTo>
                  <a:lnTo>
                    <a:pt x="126" y="730"/>
                  </a:lnTo>
                  <a:lnTo>
                    <a:pt x="130" y="721"/>
                  </a:lnTo>
                  <a:lnTo>
                    <a:pt x="132" y="715"/>
                  </a:lnTo>
                  <a:lnTo>
                    <a:pt x="128" y="704"/>
                  </a:lnTo>
                  <a:lnTo>
                    <a:pt x="118" y="700"/>
                  </a:lnTo>
                  <a:lnTo>
                    <a:pt x="118" y="689"/>
                  </a:lnTo>
                  <a:lnTo>
                    <a:pt x="120" y="685"/>
                  </a:lnTo>
                  <a:lnTo>
                    <a:pt x="122" y="685"/>
                  </a:lnTo>
                  <a:lnTo>
                    <a:pt x="124" y="676"/>
                  </a:lnTo>
                  <a:lnTo>
                    <a:pt x="115" y="668"/>
                  </a:lnTo>
                  <a:lnTo>
                    <a:pt x="90" y="627"/>
                  </a:lnTo>
                  <a:lnTo>
                    <a:pt x="90" y="616"/>
                  </a:lnTo>
                  <a:lnTo>
                    <a:pt x="85" y="608"/>
                  </a:lnTo>
                  <a:lnTo>
                    <a:pt x="85" y="599"/>
                  </a:lnTo>
                  <a:lnTo>
                    <a:pt x="68" y="574"/>
                  </a:lnTo>
                  <a:lnTo>
                    <a:pt x="70" y="550"/>
                  </a:lnTo>
                  <a:lnTo>
                    <a:pt x="73" y="544"/>
                  </a:lnTo>
                  <a:lnTo>
                    <a:pt x="79" y="544"/>
                  </a:lnTo>
                  <a:lnTo>
                    <a:pt x="87" y="535"/>
                  </a:lnTo>
                  <a:lnTo>
                    <a:pt x="87" y="520"/>
                  </a:lnTo>
                  <a:lnTo>
                    <a:pt x="83" y="514"/>
                  </a:lnTo>
                  <a:lnTo>
                    <a:pt x="70" y="509"/>
                  </a:lnTo>
                  <a:lnTo>
                    <a:pt x="58" y="497"/>
                  </a:lnTo>
                  <a:lnTo>
                    <a:pt x="53" y="486"/>
                  </a:lnTo>
                  <a:lnTo>
                    <a:pt x="55" y="454"/>
                  </a:lnTo>
                  <a:lnTo>
                    <a:pt x="56" y="450"/>
                  </a:lnTo>
                  <a:lnTo>
                    <a:pt x="55" y="441"/>
                  </a:lnTo>
                  <a:lnTo>
                    <a:pt x="58" y="441"/>
                  </a:lnTo>
                  <a:lnTo>
                    <a:pt x="60" y="424"/>
                  </a:lnTo>
                  <a:lnTo>
                    <a:pt x="64" y="424"/>
                  </a:lnTo>
                  <a:lnTo>
                    <a:pt x="68" y="428"/>
                  </a:lnTo>
                  <a:lnTo>
                    <a:pt x="68" y="441"/>
                  </a:lnTo>
                  <a:lnTo>
                    <a:pt x="70" y="445"/>
                  </a:lnTo>
                  <a:lnTo>
                    <a:pt x="81" y="452"/>
                  </a:lnTo>
                  <a:lnTo>
                    <a:pt x="83" y="450"/>
                  </a:lnTo>
                  <a:lnTo>
                    <a:pt x="83" y="441"/>
                  </a:lnTo>
                  <a:lnTo>
                    <a:pt x="79" y="424"/>
                  </a:lnTo>
                  <a:lnTo>
                    <a:pt x="75" y="413"/>
                  </a:lnTo>
                  <a:lnTo>
                    <a:pt x="79" y="400"/>
                  </a:lnTo>
                  <a:lnTo>
                    <a:pt x="75" y="400"/>
                  </a:lnTo>
                  <a:lnTo>
                    <a:pt x="68" y="407"/>
                  </a:lnTo>
                  <a:lnTo>
                    <a:pt x="66" y="413"/>
                  </a:lnTo>
                  <a:lnTo>
                    <a:pt x="64" y="418"/>
                  </a:lnTo>
                  <a:lnTo>
                    <a:pt x="53" y="413"/>
                  </a:lnTo>
                  <a:lnTo>
                    <a:pt x="43" y="398"/>
                  </a:lnTo>
                  <a:lnTo>
                    <a:pt x="32" y="392"/>
                  </a:lnTo>
                  <a:lnTo>
                    <a:pt x="36" y="383"/>
                  </a:lnTo>
                  <a:lnTo>
                    <a:pt x="36" y="347"/>
                  </a:lnTo>
                  <a:lnTo>
                    <a:pt x="23" y="332"/>
                  </a:lnTo>
                  <a:lnTo>
                    <a:pt x="15" y="319"/>
                  </a:lnTo>
                  <a:lnTo>
                    <a:pt x="6" y="291"/>
                  </a:lnTo>
                  <a:lnTo>
                    <a:pt x="11" y="280"/>
                  </a:lnTo>
                  <a:lnTo>
                    <a:pt x="8" y="270"/>
                  </a:lnTo>
                  <a:lnTo>
                    <a:pt x="8" y="263"/>
                  </a:lnTo>
                  <a:lnTo>
                    <a:pt x="13" y="242"/>
                  </a:lnTo>
                  <a:lnTo>
                    <a:pt x="21" y="233"/>
                  </a:lnTo>
                  <a:lnTo>
                    <a:pt x="23" y="227"/>
                  </a:lnTo>
                  <a:lnTo>
                    <a:pt x="19" y="206"/>
                  </a:lnTo>
                  <a:lnTo>
                    <a:pt x="11" y="188"/>
                  </a:lnTo>
                  <a:lnTo>
                    <a:pt x="10" y="182"/>
                  </a:lnTo>
                  <a:lnTo>
                    <a:pt x="8" y="176"/>
                  </a:lnTo>
                  <a:lnTo>
                    <a:pt x="4" y="171"/>
                  </a:lnTo>
                  <a:lnTo>
                    <a:pt x="0" y="161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0" y="137"/>
                  </a:lnTo>
                  <a:lnTo>
                    <a:pt x="10" y="122"/>
                  </a:lnTo>
                  <a:lnTo>
                    <a:pt x="38" y="90"/>
                  </a:lnTo>
                  <a:lnTo>
                    <a:pt x="38" y="84"/>
                  </a:lnTo>
                  <a:lnTo>
                    <a:pt x="40" y="73"/>
                  </a:lnTo>
                  <a:lnTo>
                    <a:pt x="45" y="68"/>
                  </a:lnTo>
                  <a:lnTo>
                    <a:pt x="51" y="56"/>
                  </a:lnTo>
                  <a:lnTo>
                    <a:pt x="55" y="30"/>
                  </a:lnTo>
                  <a:lnTo>
                    <a:pt x="49" y="19"/>
                  </a:lnTo>
                  <a:lnTo>
                    <a:pt x="55" y="6"/>
                  </a:lnTo>
                  <a:lnTo>
                    <a:pt x="58" y="0"/>
                  </a:lnTo>
                  <a:lnTo>
                    <a:pt x="344" y="79"/>
                  </a:lnTo>
                  <a:lnTo>
                    <a:pt x="270" y="362"/>
                  </a:lnTo>
                  <a:lnTo>
                    <a:pt x="586" y="824"/>
                  </a:lnTo>
                  <a:lnTo>
                    <a:pt x="584" y="837"/>
                  </a:lnTo>
                  <a:lnTo>
                    <a:pt x="586" y="843"/>
                  </a:lnTo>
                  <a:lnTo>
                    <a:pt x="584" y="846"/>
                  </a:lnTo>
                  <a:lnTo>
                    <a:pt x="589" y="858"/>
                  </a:lnTo>
                  <a:lnTo>
                    <a:pt x="589" y="867"/>
                  </a:lnTo>
                  <a:lnTo>
                    <a:pt x="593" y="874"/>
                  </a:lnTo>
                  <a:lnTo>
                    <a:pt x="597" y="886"/>
                  </a:lnTo>
                  <a:lnTo>
                    <a:pt x="601" y="888"/>
                  </a:lnTo>
                  <a:lnTo>
                    <a:pt x="606" y="893"/>
                  </a:lnTo>
                  <a:lnTo>
                    <a:pt x="606" y="903"/>
                  </a:lnTo>
                  <a:lnTo>
                    <a:pt x="606" y="906"/>
                  </a:lnTo>
                  <a:lnTo>
                    <a:pt x="603" y="904"/>
                  </a:lnTo>
                  <a:lnTo>
                    <a:pt x="593" y="912"/>
                  </a:lnTo>
                  <a:lnTo>
                    <a:pt x="582" y="916"/>
                  </a:lnTo>
                  <a:lnTo>
                    <a:pt x="573" y="927"/>
                  </a:lnTo>
                  <a:lnTo>
                    <a:pt x="567" y="953"/>
                  </a:lnTo>
                  <a:lnTo>
                    <a:pt x="552" y="972"/>
                  </a:lnTo>
                  <a:lnTo>
                    <a:pt x="544" y="972"/>
                  </a:lnTo>
                  <a:lnTo>
                    <a:pt x="544" y="978"/>
                  </a:lnTo>
                  <a:lnTo>
                    <a:pt x="546" y="985"/>
                  </a:lnTo>
                  <a:lnTo>
                    <a:pt x="544" y="991"/>
                  </a:lnTo>
                  <a:lnTo>
                    <a:pt x="541" y="1002"/>
                  </a:lnTo>
                  <a:lnTo>
                    <a:pt x="544" y="1008"/>
                  </a:lnTo>
                  <a:lnTo>
                    <a:pt x="554" y="1017"/>
                  </a:lnTo>
                  <a:lnTo>
                    <a:pt x="556" y="1021"/>
                  </a:lnTo>
                  <a:lnTo>
                    <a:pt x="554" y="1025"/>
                  </a:lnTo>
                  <a:lnTo>
                    <a:pt x="552" y="1032"/>
                  </a:lnTo>
                  <a:lnTo>
                    <a:pt x="544" y="1038"/>
                  </a:lnTo>
                  <a:lnTo>
                    <a:pt x="541" y="1038"/>
                  </a:lnTo>
                  <a:lnTo>
                    <a:pt x="529" y="1036"/>
                  </a:lnTo>
                </a:path>
              </a:pathLst>
            </a:custGeom>
            <a:solidFill>
              <a:srgbClr val="F55344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58"/>
            <p:cNvSpPr>
              <a:spLocks/>
            </p:cNvSpPr>
            <p:nvPr/>
          </p:nvSpPr>
          <p:spPr bwMode="gray">
            <a:xfrm>
              <a:off x="2706081" y="1913915"/>
              <a:ext cx="636286" cy="1026945"/>
            </a:xfrm>
            <a:custGeom>
              <a:avLst/>
              <a:gdLst>
                <a:gd name="T0" fmla="*/ 38 w 454"/>
                <a:gd name="T1" fmla="*/ 484 h 735"/>
                <a:gd name="T2" fmla="*/ 47 w 454"/>
                <a:gd name="T3" fmla="*/ 461 h 735"/>
                <a:gd name="T4" fmla="*/ 51 w 454"/>
                <a:gd name="T5" fmla="*/ 456 h 735"/>
                <a:gd name="T6" fmla="*/ 49 w 454"/>
                <a:gd name="T7" fmla="*/ 443 h 735"/>
                <a:gd name="T8" fmla="*/ 36 w 454"/>
                <a:gd name="T9" fmla="*/ 433 h 735"/>
                <a:gd name="T10" fmla="*/ 56 w 454"/>
                <a:gd name="T11" fmla="*/ 396 h 735"/>
                <a:gd name="T12" fmla="*/ 73 w 454"/>
                <a:gd name="T13" fmla="*/ 383 h 735"/>
                <a:gd name="T14" fmla="*/ 81 w 454"/>
                <a:gd name="T15" fmla="*/ 369 h 735"/>
                <a:gd name="T16" fmla="*/ 111 w 454"/>
                <a:gd name="T17" fmla="*/ 306 h 735"/>
                <a:gd name="T18" fmla="*/ 98 w 454"/>
                <a:gd name="T19" fmla="*/ 298 h 735"/>
                <a:gd name="T20" fmla="*/ 90 w 454"/>
                <a:gd name="T21" fmla="*/ 281 h 735"/>
                <a:gd name="T22" fmla="*/ 92 w 454"/>
                <a:gd name="T23" fmla="*/ 264 h 735"/>
                <a:gd name="T24" fmla="*/ 90 w 454"/>
                <a:gd name="T25" fmla="*/ 251 h 735"/>
                <a:gd name="T26" fmla="*/ 92 w 454"/>
                <a:gd name="T27" fmla="*/ 240 h 735"/>
                <a:gd name="T28" fmla="*/ 145 w 454"/>
                <a:gd name="T29" fmla="*/ 0 h 735"/>
                <a:gd name="T30" fmla="*/ 190 w 454"/>
                <a:gd name="T31" fmla="*/ 107 h 735"/>
                <a:gd name="T32" fmla="*/ 203 w 454"/>
                <a:gd name="T33" fmla="*/ 148 h 735"/>
                <a:gd name="T34" fmla="*/ 195 w 454"/>
                <a:gd name="T35" fmla="*/ 161 h 735"/>
                <a:gd name="T36" fmla="*/ 208 w 454"/>
                <a:gd name="T37" fmla="*/ 176 h 735"/>
                <a:gd name="T38" fmla="*/ 237 w 454"/>
                <a:gd name="T39" fmla="*/ 217 h 735"/>
                <a:gd name="T40" fmla="*/ 244 w 454"/>
                <a:gd name="T41" fmla="*/ 242 h 735"/>
                <a:gd name="T42" fmla="*/ 253 w 454"/>
                <a:gd name="T43" fmla="*/ 251 h 735"/>
                <a:gd name="T44" fmla="*/ 274 w 454"/>
                <a:gd name="T45" fmla="*/ 259 h 735"/>
                <a:gd name="T46" fmla="*/ 259 w 454"/>
                <a:gd name="T47" fmla="*/ 292 h 735"/>
                <a:gd name="T48" fmla="*/ 253 w 454"/>
                <a:gd name="T49" fmla="*/ 313 h 735"/>
                <a:gd name="T50" fmla="*/ 253 w 454"/>
                <a:gd name="T51" fmla="*/ 322 h 735"/>
                <a:gd name="T52" fmla="*/ 242 w 454"/>
                <a:gd name="T53" fmla="*/ 339 h 735"/>
                <a:gd name="T54" fmla="*/ 240 w 454"/>
                <a:gd name="T55" fmla="*/ 351 h 735"/>
                <a:gd name="T56" fmla="*/ 257 w 454"/>
                <a:gd name="T57" fmla="*/ 364 h 735"/>
                <a:gd name="T58" fmla="*/ 280 w 454"/>
                <a:gd name="T59" fmla="*/ 347 h 735"/>
                <a:gd name="T60" fmla="*/ 285 w 454"/>
                <a:gd name="T61" fmla="*/ 354 h 735"/>
                <a:gd name="T62" fmla="*/ 291 w 454"/>
                <a:gd name="T63" fmla="*/ 360 h 735"/>
                <a:gd name="T64" fmla="*/ 289 w 454"/>
                <a:gd name="T65" fmla="*/ 392 h 735"/>
                <a:gd name="T66" fmla="*/ 302 w 454"/>
                <a:gd name="T67" fmla="*/ 414 h 735"/>
                <a:gd name="T68" fmla="*/ 297 w 454"/>
                <a:gd name="T69" fmla="*/ 429 h 735"/>
                <a:gd name="T70" fmla="*/ 314 w 454"/>
                <a:gd name="T71" fmla="*/ 441 h 735"/>
                <a:gd name="T72" fmla="*/ 321 w 454"/>
                <a:gd name="T73" fmla="*/ 456 h 735"/>
                <a:gd name="T74" fmla="*/ 319 w 454"/>
                <a:gd name="T75" fmla="*/ 473 h 735"/>
                <a:gd name="T76" fmla="*/ 332 w 454"/>
                <a:gd name="T77" fmla="*/ 488 h 735"/>
                <a:gd name="T78" fmla="*/ 342 w 454"/>
                <a:gd name="T79" fmla="*/ 476 h 735"/>
                <a:gd name="T80" fmla="*/ 362 w 454"/>
                <a:gd name="T81" fmla="*/ 482 h 735"/>
                <a:gd name="T82" fmla="*/ 374 w 454"/>
                <a:gd name="T83" fmla="*/ 476 h 735"/>
                <a:gd name="T84" fmla="*/ 396 w 454"/>
                <a:gd name="T85" fmla="*/ 480 h 735"/>
                <a:gd name="T86" fmla="*/ 407 w 454"/>
                <a:gd name="T87" fmla="*/ 482 h 735"/>
                <a:gd name="T88" fmla="*/ 426 w 454"/>
                <a:gd name="T89" fmla="*/ 476 h 735"/>
                <a:gd name="T90" fmla="*/ 445 w 454"/>
                <a:gd name="T91" fmla="*/ 478 h 735"/>
                <a:gd name="T92" fmla="*/ 454 w 454"/>
                <a:gd name="T93" fmla="*/ 497 h 735"/>
                <a:gd name="T94" fmla="*/ 419 w 454"/>
                <a:gd name="T95" fmla="*/ 735 h 735"/>
                <a:gd name="T96" fmla="*/ 0 w 454"/>
                <a:gd name="T97" fmla="*/ 655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54" h="735">
                  <a:moveTo>
                    <a:pt x="0" y="655"/>
                  </a:moveTo>
                  <a:lnTo>
                    <a:pt x="38" y="484"/>
                  </a:lnTo>
                  <a:lnTo>
                    <a:pt x="47" y="473"/>
                  </a:lnTo>
                  <a:lnTo>
                    <a:pt x="47" y="461"/>
                  </a:lnTo>
                  <a:lnTo>
                    <a:pt x="51" y="459"/>
                  </a:lnTo>
                  <a:lnTo>
                    <a:pt x="51" y="456"/>
                  </a:lnTo>
                  <a:lnTo>
                    <a:pt x="55" y="450"/>
                  </a:lnTo>
                  <a:lnTo>
                    <a:pt x="49" y="443"/>
                  </a:lnTo>
                  <a:lnTo>
                    <a:pt x="40" y="439"/>
                  </a:lnTo>
                  <a:lnTo>
                    <a:pt x="36" y="433"/>
                  </a:lnTo>
                  <a:lnTo>
                    <a:pt x="40" y="422"/>
                  </a:lnTo>
                  <a:lnTo>
                    <a:pt x="56" y="396"/>
                  </a:lnTo>
                  <a:lnTo>
                    <a:pt x="66" y="390"/>
                  </a:lnTo>
                  <a:lnTo>
                    <a:pt x="73" y="383"/>
                  </a:lnTo>
                  <a:lnTo>
                    <a:pt x="75" y="375"/>
                  </a:lnTo>
                  <a:lnTo>
                    <a:pt x="81" y="369"/>
                  </a:lnTo>
                  <a:lnTo>
                    <a:pt x="113" y="319"/>
                  </a:lnTo>
                  <a:lnTo>
                    <a:pt x="111" y="306"/>
                  </a:lnTo>
                  <a:lnTo>
                    <a:pt x="103" y="300"/>
                  </a:lnTo>
                  <a:lnTo>
                    <a:pt x="98" y="298"/>
                  </a:lnTo>
                  <a:lnTo>
                    <a:pt x="90" y="289"/>
                  </a:lnTo>
                  <a:lnTo>
                    <a:pt x="90" y="281"/>
                  </a:lnTo>
                  <a:lnTo>
                    <a:pt x="88" y="268"/>
                  </a:lnTo>
                  <a:lnTo>
                    <a:pt x="92" y="264"/>
                  </a:lnTo>
                  <a:lnTo>
                    <a:pt x="94" y="259"/>
                  </a:lnTo>
                  <a:lnTo>
                    <a:pt x="90" y="251"/>
                  </a:lnTo>
                  <a:lnTo>
                    <a:pt x="90" y="244"/>
                  </a:lnTo>
                  <a:lnTo>
                    <a:pt x="92" y="240"/>
                  </a:lnTo>
                  <a:lnTo>
                    <a:pt x="147" y="0"/>
                  </a:lnTo>
                  <a:lnTo>
                    <a:pt x="145" y="0"/>
                  </a:lnTo>
                  <a:lnTo>
                    <a:pt x="205" y="13"/>
                  </a:lnTo>
                  <a:lnTo>
                    <a:pt x="190" y="107"/>
                  </a:lnTo>
                  <a:lnTo>
                    <a:pt x="199" y="131"/>
                  </a:lnTo>
                  <a:lnTo>
                    <a:pt x="203" y="148"/>
                  </a:lnTo>
                  <a:lnTo>
                    <a:pt x="199" y="157"/>
                  </a:lnTo>
                  <a:lnTo>
                    <a:pt x="195" y="161"/>
                  </a:lnTo>
                  <a:lnTo>
                    <a:pt x="201" y="167"/>
                  </a:lnTo>
                  <a:lnTo>
                    <a:pt x="208" y="176"/>
                  </a:lnTo>
                  <a:lnTo>
                    <a:pt x="225" y="193"/>
                  </a:lnTo>
                  <a:lnTo>
                    <a:pt x="237" y="217"/>
                  </a:lnTo>
                  <a:lnTo>
                    <a:pt x="238" y="231"/>
                  </a:lnTo>
                  <a:lnTo>
                    <a:pt x="244" y="242"/>
                  </a:lnTo>
                  <a:lnTo>
                    <a:pt x="253" y="242"/>
                  </a:lnTo>
                  <a:lnTo>
                    <a:pt x="253" y="251"/>
                  </a:lnTo>
                  <a:lnTo>
                    <a:pt x="268" y="253"/>
                  </a:lnTo>
                  <a:lnTo>
                    <a:pt x="274" y="259"/>
                  </a:lnTo>
                  <a:lnTo>
                    <a:pt x="257" y="289"/>
                  </a:lnTo>
                  <a:lnTo>
                    <a:pt x="259" y="292"/>
                  </a:lnTo>
                  <a:lnTo>
                    <a:pt x="253" y="298"/>
                  </a:lnTo>
                  <a:lnTo>
                    <a:pt x="253" y="313"/>
                  </a:lnTo>
                  <a:lnTo>
                    <a:pt x="253" y="315"/>
                  </a:lnTo>
                  <a:lnTo>
                    <a:pt x="253" y="322"/>
                  </a:lnTo>
                  <a:lnTo>
                    <a:pt x="242" y="330"/>
                  </a:lnTo>
                  <a:lnTo>
                    <a:pt x="242" y="339"/>
                  </a:lnTo>
                  <a:lnTo>
                    <a:pt x="244" y="343"/>
                  </a:lnTo>
                  <a:lnTo>
                    <a:pt x="240" y="351"/>
                  </a:lnTo>
                  <a:lnTo>
                    <a:pt x="253" y="366"/>
                  </a:lnTo>
                  <a:lnTo>
                    <a:pt x="257" y="364"/>
                  </a:lnTo>
                  <a:lnTo>
                    <a:pt x="278" y="347"/>
                  </a:lnTo>
                  <a:lnTo>
                    <a:pt x="280" y="347"/>
                  </a:lnTo>
                  <a:lnTo>
                    <a:pt x="284" y="347"/>
                  </a:lnTo>
                  <a:lnTo>
                    <a:pt x="285" y="354"/>
                  </a:lnTo>
                  <a:lnTo>
                    <a:pt x="289" y="356"/>
                  </a:lnTo>
                  <a:lnTo>
                    <a:pt x="291" y="360"/>
                  </a:lnTo>
                  <a:lnTo>
                    <a:pt x="289" y="371"/>
                  </a:lnTo>
                  <a:lnTo>
                    <a:pt x="289" y="392"/>
                  </a:lnTo>
                  <a:lnTo>
                    <a:pt x="293" y="403"/>
                  </a:lnTo>
                  <a:lnTo>
                    <a:pt x="302" y="414"/>
                  </a:lnTo>
                  <a:lnTo>
                    <a:pt x="302" y="420"/>
                  </a:lnTo>
                  <a:lnTo>
                    <a:pt x="297" y="429"/>
                  </a:lnTo>
                  <a:lnTo>
                    <a:pt x="304" y="441"/>
                  </a:lnTo>
                  <a:lnTo>
                    <a:pt x="314" y="441"/>
                  </a:lnTo>
                  <a:lnTo>
                    <a:pt x="319" y="450"/>
                  </a:lnTo>
                  <a:lnTo>
                    <a:pt x="321" y="456"/>
                  </a:lnTo>
                  <a:lnTo>
                    <a:pt x="319" y="469"/>
                  </a:lnTo>
                  <a:lnTo>
                    <a:pt x="319" y="473"/>
                  </a:lnTo>
                  <a:lnTo>
                    <a:pt x="323" y="482"/>
                  </a:lnTo>
                  <a:lnTo>
                    <a:pt x="332" y="488"/>
                  </a:lnTo>
                  <a:lnTo>
                    <a:pt x="338" y="478"/>
                  </a:lnTo>
                  <a:lnTo>
                    <a:pt x="342" y="476"/>
                  </a:lnTo>
                  <a:lnTo>
                    <a:pt x="357" y="482"/>
                  </a:lnTo>
                  <a:lnTo>
                    <a:pt x="362" y="482"/>
                  </a:lnTo>
                  <a:lnTo>
                    <a:pt x="370" y="476"/>
                  </a:lnTo>
                  <a:lnTo>
                    <a:pt x="374" y="476"/>
                  </a:lnTo>
                  <a:lnTo>
                    <a:pt x="379" y="480"/>
                  </a:lnTo>
                  <a:lnTo>
                    <a:pt x="396" y="480"/>
                  </a:lnTo>
                  <a:lnTo>
                    <a:pt x="405" y="484"/>
                  </a:lnTo>
                  <a:lnTo>
                    <a:pt x="407" y="482"/>
                  </a:lnTo>
                  <a:lnTo>
                    <a:pt x="428" y="484"/>
                  </a:lnTo>
                  <a:lnTo>
                    <a:pt x="426" y="476"/>
                  </a:lnTo>
                  <a:lnTo>
                    <a:pt x="436" y="469"/>
                  </a:lnTo>
                  <a:lnTo>
                    <a:pt x="445" y="478"/>
                  </a:lnTo>
                  <a:lnTo>
                    <a:pt x="447" y="491"/>
                  </a:lnTo>
                  <a:lnTo>
                    <a:pt x="454" y="497"/>
                  </a:lnTo>
                  <a:lnTo>
                    <a:pt x="419" y="735"/>
                  </a:lnTo>
                  <a:lnTo>
                    <a:pt x="208" y="698"/>
                  </a:lnTo>
                  <a:lnTo>
                    <a:pt x="0" y="655"/>
                  </a:lnTo>
                </a:path>
              </a:pathLst>
            </a:custGeom>
            <a:solidFill>
              <a:srgbClr val="F55344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59"/>
            <p:cNvSpPr>
              <a:spLocks/>
            </p:cNvSpPr>
            <p:nvPr/>
          </p:nvSpPr>
          <p:spPr bwMode="gray">
            <a:xfrm>
              <a:off x="2972368" y="1932079"/>
              <a:ext cx="1088975" cy="688822"/>
            </a:xfrm>
            <a:custGeom>
              <a:avLst/>
              <a:gdLst>
                <a:gd name="T0" fmla="*/ 270 w 777"/>
                <a:gd name="T1" fmla="*/ 435 h 493"/>
                <a:gd name="T2" fmla="*/ 257 w 777"/>
                <a:gd name="T3" fmla="*/ 478 h 493"/>
                <a:gd name="T4" fmla="*/ 246 w 777"/>
                <a:gd name="T5" fmla="*/ 456 h 493"/>
                <a:gd name="T6" fmla="*/ 238 w 777"/>
                <a:gd name="T7" fmla="*/ 471 h 493"/>
                <a:gd name="T8" fmla="*/ 215 w 777"/>
                <a:gd name="T9" fmla="*/ 471 h 493"/>
                <a:gd name="T10" fmla="*/ 189 w 777"/>
                <a:gd name="T11" fmla="*/ 467 h 493"/>
                <a:gd name="T12" fmla="*/ 180 w 777"/>
                <a:gd name="T13" fmla="*/ 463 h 493"/>
                <a:gd name="T14" fmla="*/ 167 w 777"/>
                <a:gd name="T15" fmla="*/ 469 h 493"/>
                <a:gd name="T16" fmla="*/ 148 w 777"/>
                <a:gd name="T17" fmla="*/ 465 h 493"/>
                <a:gd name="T18" fmla="*/ 133 w 777"/>
                <a:gd name="T19" fmla="*/ 469 h 493"/>
                <a:gd name="T20" fmla="*/ 129 w 777"/>
                <a:gd name="T21" fmla="*/ 456 h 493"/>
                <a:gd name="T22" fmla="*/ 129 w 777"/>
                <a:gd name="T23" fmla="*/ 437 h 493"/>
                <a:gd name="T24" fmla="*/ 114 w 777"/>
                <a:gd name="T25" fmla="*/ 428 h 493"/>
                <a:gd name="T26" fmla="*/ 112 w 777"/>
                <a:gd name="T27" fmla="*/ 407 h 493"/>
                <a:gd name="T28" fmla="*/ 103 w 777"/>
                <a:gd name="T29" fmla="*/ 390 h 493"/>
                <a:gd name="T30" fmla="*/ 99 w 777"/>
                <a:gd name="T31" fmla="*/ 358 h 493"/>
                <a:gd name="T32" fmla="*/ 99 w 777"/>
                <a:gd name="T33" fmla="*/ 343 h 493"/>
                <a:gd name="T34" fmla="*/ 94 w 777"/>
                <a:gd name="T35" fmla="*/ 334 h 493"/>
                <a:gd name="T36" fmla="*/ 88 w 777"/>
                <a:gd name="T37" fmla="*/ 334 h 493"/>
                <a:gd name="T38" fmla="*/ 63 w 777"/>
                <a:gd name="T39" fmla="*/ 353 h 493"/>
                <a:gd name="T40" fmla="*/ 54 w 777"/>
                <a:gd name="T41" fmla="*/ 330 h 493"/>
                <a:gd name="T42" fmla="*/ 52 w 777"/>
                <a:gd name="T43" fmla="*/ 317 h 493"/>
                <a:gd name="T44" fmla="*/ 63 w 777"/>
                <a:gd name="T45" fmla="*/ 302 h 493"/>
                <a:gd name="T46" fmla="*/ 63 w 777"/>
                <a:gd name="T47" fmla="*/ 285 h 493"/>
                <a:gd name="T48" fmla="*/ 67 w 777"/>
                <a:gd name="T49" fmla="*/ 276 h 493"/>
                <a:gd name="T50" fmla="*/ 78 w 777"/>
                <a:gd name="T51" fmla="*/ 240 h 493"/>
                <a:gd name="T52" fmla="*/ 63 w 777"/>
                <a:gd name="T53" fmla="*/ 229 h 493"/>
                <a:gd name="T54" fmla="*/ 48 w 777"/>
                <a:gd name="T55" fmla="*/ 218 h 493"/>
                <a:gd name="T56" fmla="*/ 35 w 777"/>
                <a:gd name="T57" fmla="*/ 180 h 493"/>
                <a:gd name="T58" fmla="*/ 11 w 777"/>
                <a:gd name="T59" fmla="*/ 154 h 493"/>
                <a:gd name="T60" fmla="*/ 9 w 777"/>
                <a:gd name="T61" fmla="*/ 144 h 493"/>
                <a:gd name="T62" fmla="*/ 9 w 777"/>
                <a:gd name="T63" fmla="*/ 118 h 493"/>
                <a:gd name="T64" fmla="*/ 15 w 777"/>
                <a:gd name="T65" fmla="*/ 0 h 493"/>
                <a:gd name="T66" fmla="*/ 277 w 777"/>
                <a:gd name="T67" fmla="*/ 47 h 493"/>
                <a:gd name="T68" fmla="*/ 777 w 777"/>
                <a:gd name="T69" fmla="*/ 111 h 493"/>
                <a:gd name="T70" fmla="*/ 745 w 777"/>
                <a:gd name="T71" fmla="*/ 493 h 4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77" h="493">
                  <a:moveTo>
                    <a:pt x="745" y="493"/>
                  </a:moveTo>
                  <a:lnTo>
                    <a:pt x="270" y="435"/>
                  </a:lnTo>
                  <a:lnTo>
                    <a:pt x="264" y="484"/>
                  </a:lnTo>
                  <a:lnTo>
                    <a:pt x="257" y="478"/>
                  </a:lnTo>
                  <a:lnTo>
                    <a:pt x="255" y="465"/>
                  </a:lnTo>
                  <a:lnTo>
                    <a:pt x="246" y="456"/>
                  </a:lnTo>
                  <a:lnTo>
                    <a:pt x="236" y="463"/>
                  </a:lnTo>
                  <a:lnTo>
                    <a:pt x="238" y="471"/>
                  </a:lnTo>
                  <a:lnTo>
                    <a:pt x="217" y="469"/>
                  </a:lnTo>
                  <a:lnTo>
                    <a:pt x="215" y="471"/>
                  </a:lnTo>
                  <a:lnTo>
                    <a:pt x="206" y="467"/>
                  </a:lnTo>
                  <a:lnTo>
                    <a:pt x="189" y="467"/>
                  </a:lnTo>
                  <a:lnTo>
                    <a:pt x="184" y="463"/>
                  </a:lnTo>
                  <a:lnTo>
                    <a:pt x="180" y="463"/>
                  </a:lnTo>
                  <a:lnTo>
                    <a:pt x="172" y="469"/>
                  </a:lnTo>
                  <a:lnTo>
                    <a:pt x="167" y="469"/>
                  </a:lnTo>
                  <a:lnTo>
                    <a:pt x="152" y="463"/>
                  </a:lnTo>
                  <a:lnTo>
                    <a:pt x="148" y="465"/>
                  </a:lnTo>
                  <a:lnTo>
                    <a:pt x="142" y="475"/>
                  </a:lnTo>
                  <a:lnTo>
                    <a:pt x="133" y="469"/>
                  </a:lnTo>
                  <a:lnTo>
                    <a:pt x="129" y="460"/>
                  </a:lnTo>
                  <a:lnTo>
                    <a:pt x="129" y="456"/>
                  </a:lnTo>
                  <a:lnTo>
                    <a:pt x="131" y="443"/>
                  </a:lnTo>
                  <a:lnTo>
                    <a:pt x="129" y="437"/>
                  </a:lnTo>
                  <a:lnTo>
                    <a:pt x="124" y="428"/>
                  </a:lnTo>
                  <a:lnTo>
                    <a:pt x="114" y="428"/>
                  </a:lnTo>
                  <a:lnTo>
                    <a:pt x="107" y="416"/>
                  </a:lnTo>
                  <a:lnTo>
                    <a:pt x="112" y="407"/>
                  </a:lnTo>
                  <a:lnTo>
                    <a:pt x="112" y="401"/>
                  </a:lnTo>
                  <a:lnTo>
                    <a:pt x="103" y="390"/>
                  </a:lnTo>
                  <a:lnTo>
                    <a:pt x="99" y="379"/>
                  </a:lnTo>
                  <a:lnTo>
                    <a:pt x="99" y="358"/>
                  </a:lnTo>
                  <a:lnTo>
                    <a:pt x="101" y="347"/>
                  </a:lnTo>
                  <a:lnTo>
                    <a:pt x="99" y="343"/>
                  </a:lnTo>
                  <a:lnTo>
                    <a:pt x="95" y="341"/>
                  </a:lnTo>
                  <a:lnTo>
                    <a:pt x="94" y="334"/>
                  </a:lnTo>
                  <a:lnTo>
                    <a:pt x="90" y="334"/>
                  </a:lnTo>
                  <a:lnTo>
                    <a:pt x="88" y="334"/>
                  </a:lnTo>
                  <a:lnTo>
                    <a:pt x="67" y="351"/>
                  </a:lnTo>
                  <a:lnTo>
                    <a:pt x="63" y="353"/>
                  </a:lnTo>
                  <a:lnTo>
                    <a:pt x="50" y="338"/>
                  </a:lnTo>
                  <a:lnTo>
                    <a:pt x="54" y="330"/>
                  </a:lnTo>
                  <a:lnTo>
                    <a:pt x="52" y="326"/>
                  </a:lnTo>
                  <a:lnTo>
                    <a:pt x="52" y="317"/>
                  </a:lnTo>
                  <a:lnTo>
                    <a:pt x="63" y="309"/>
                  </a:lnTo>
                  <a:lnTo>
                    <a:pt x="63" y="302"/>
                  </a:lnTo>
                  <a:lnTo>
                    <a:pt x="63" y="300"/>
                  </a:lnTo>
                  <a:lnTo>
                    <a:pt x="63" y="285"/>
                  </a:lnTo>
                  <a:lnTo>
                    <a:pt x="69" y="279"/>
                  </a:lnTo>
                  <a:lnTo>
                    <a:pt x="67" y="276"/>
                  </a:lnTo>
                  <a:lnTo>
                    <a:pt x="84" y="246"/>
                  </a:lnTo>
                  <a:lnTo>
                    <a:pt x="78" y="240"/>
                  </a:lnTo>
                  <a:lnTo>
                    <a:pt x="63" y="238"/>
                  </a:lnTo>
                  <a:lnTo>
                    <a:pt x="63" y="229"/>
                  </a:lnTo>
                  <a:lnTo>
                    <a:pt x="54" y="229"/>
                  </a:lnTo>
                  <a:lnTo>
                    <a:pt x="48" y="218"/>
                  </a:lnTo>
                  <a:lnTo>
                    <a:pt x="47" y="204"/>
                  </a:lnTo>
                  <a:lnTo>
                    <a:pt x="35" y="180"/>
                  </a:lnTo>
                  <a:lnTo>
                    <a:pt x="18" y="163"/>
                  </a:lnTo>
                  <a:lnTo>
                    <a:pt x="11" y="154"/>
                  </a:lnTo>
                  <a:lnTo>
                    <a:pt x="5" y="148"/>
                  </a:lnTo>
                  <a:lnTo>
                    <a:pt x="9" y="144"/>
                  </a:lnTo>
                  <a:lnTo>
                    <a:pt x="13" y="135"/>
                  </a:lnTo>
                  <a:lnTo>
                    <a:pt x="9" y="118"/>
                  </a:lnTo>
                  <a:lnTo>
                    <a:pt x="0" y="94"/>
                  </a:lnTo>
                  <a:lnTo>
                    <a:pt x="15" y="0"/>
                  </a:lnTo>
                  <a:lnTo>
                    <a:pt x="86" y="13"/>
                  </a:lnTo>
                  <a:lnTo>
                    <a:pt x="277" y="47"/>
                  </a:lnTo>
                  <a:lnTo>
                    <a:pt x="473" y="79"/>
                  </a:lnTo>
                  <a:lnTo>
                    <a:pt x="777" y="111"/>
                  </a:lnTo>
                  <a:lnTo>
                    <a:pt x="752" y="401"/>
                  </a:lnTo>
                  <a:lnTo>
                    <a:pt x="745" y="493"/>
                  </a:lnTo>
                </a:path>
              </a:pathLst>
            </a:custGeom>
            <a:solidFill>
              <a:srgbClr val="F55344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60"/>
            <p:cNvSpPr>
              <a:spLocks/>
            </p:cNvSpPr>
            <p:nvPr/>
          </p:nvSpPr>
          <p:spPr bwMode="gray">
            <a:xfrm>
              <a:off x="3272291" y="2539863"/>
              <a:ext cx="744203" cy="613373"/>
            </a:xfrm>
            <a:custGeom>
              <a:avLst/>
              <a:gdLst>
                <a:gd name="T0" fmla="*/ 497 w 531"/>
                <a:gd name="T1" fmla="*/ 439 h 439"/>
                <a:gd name="T2" fmla="*/ 514 w 531"/>
                <a:gd name="T3" fmla="*/ 248 h 439"/>
                <a:gd name="T4" fmla="*/ 531 w 531"/>
                <a:gd name="T5" fmla="*/ 58 h 439"/>
                <a:gd name="T6" fmla="*/ 56 w 531"/>
                <a:gd name="T7" fmla="*/ 0 h 439"/>
                <a:gd name="T8" fmla="*/ 50 w 531"/>
                <a:gd name="T9" fmla="*/ 49 h 439"/>
                <a:gd name="T10" fmla="*/ 15 w 531"/>
                <a:gd name="T11" fmla="*/ 287 h 439"/>
                <a:gd name="T12" fmla="*/ 15 w 531"/>
                <a:gd name="T13" fmla="*/ 287 h 439"/>
                <a:gd name="T14" fmla="*/ 0 w 531"/>
                <a:gd name="T15" fmla="*/ 379 h 439"/>
                <a:gd name="T16" fmla="*/ 140 w 531"/>
                <a:gd name="T17" fmla="*/ 402 h 439"/>
                <a:gd name="T18" fmla="*/ 499 w 531"/>
                <a:gd name="T19" fmla="*/ 439 h 439"/>
                <a:gd name="T20" fmla="*/ 497 w 531"/>
                <a:gd name="T21" fmla="*/ 439 h 4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1" h="439">
                  <a:moveTo>
                    <a:pt x="497" y="439"/>
                  </a:moveTo>
                  <a:lnTo>
                    <a:pt x="514" y="248"/>
                  </a:lnTo>
                  <a:lnTo>
                    <a:pt x="531" y="58"/>
                  </a:lnTo>
                  <a:lnTo>
                    <a:pt x="56" y="0"/>
                  </a:lnTo>
                  <a:lnTo>
                    <a:pt x="50" y="49"/>
                  </a:lnTo>
                  <a:lnTo>
                    <a:pt x="15" y="287"/>
                  </a:lnTo>
                  <a:lnTo>
                    <a:pt x="0" y="379"/>
                  </a:lnTo>
                  <a:lnTo>
                    <a:pt x="140" y="402"/>
                  </a:lnTo>
                  <a:lnTo>
                    <a:pt x="499" y="439"/>
                  </a:lnTo>
                  <a:lnTo>
                    <a:pt x="497" y="439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61"/>
            <p:cNvSpPr>
              <a:spLocks/>
            </p:cNvSpPr>
            <p:nvPr/>
          </p:nvSpPr>
          <p:spPr bwMode="gray">
            <a:xfrm>
              <a:off x="2316460" y="2760621"/>
              <a:ext cx="681135" cy="1040917"/>
            </a:xfrm>
            <a:custGeom>
              <a:avLst/>
              <a:gdLst>
                <a:gd name="T0" fmla="*/ 74 w 486"/>
                <a:gd name="T1" fmla="*/ 0 h 745"/>
                <a:gd name="T2" fmla="*/ 0 w 486"/>
                <a:gd name="T3" fmla="*/ 283 h 745"/>
                <a:gd name="T4" fmla="*/ 316 w 486"/>
                <a:gd name="T5" fmla="*/ 745 h 745"/>
                <a:gd name="T6" fmla="*/ 314 w 486"/>
                <a:gd name="T7" fmla="*/ 739 h 745"/>
                <a:gd name="T8" fmla="*/ 318 w 486"/>
                <a:gd name="T9" fmla="*/ 734 h 745"/>
                <a:gd name="T10" fmla="*/ 323 w 486"/>
                <a:gd name="T11" fmla="*/ 713 h 745"/>
                <a:gd name="T12" fmla="*/ 319 w 486"/>
                <a:gd name="T13" fmla="*/ 705 h 745"/>
                <a:gd name="T14" fmla="*/ 325 w 486"/>
                <a:gd name="T15" fmla="*/ 660 h 745"/>
                <a:gd name="T16" fmla="*/ 321 w 486"/>
                <a:gd name="T17" fmla="*/ 643 h 745"/>
                <a:gd name="T18" fmla="*/ 325 w 486"/>
                <a:gd name="T19" fmla="*/ 638 h 745"/>
                <a:gd name="T20" fmla="*/ 336 w 486"/>
                <a:gd name="T21" fmla="*/ 636 h 745"/>
                <a:gd name="T22" fmla="*/ 351 w 486"/>
                <a:gd name="T23" fmla="*/ 640 h 745"/>
                <a:gd name="T24" fmla="*/ 357 w 486"/>
                <a:gd name="T25" fmla="*/ 647 h 745"/>
                <a:gd name="T26" fmla="*/ 357 w 486"/>
                <a:gd name="T27" fmla="*/ 649 h 745"/>
                <a:gd name="T28" fmla="*/ 363 w 486"/>
                <a:gd name="T29" fmla="*/ 655 h 745"/>
                <a:gd name="T30" fmla="*/ 370 w 486"/>
                <a:gd name="T31" fmla="*/ 655 h 745"/>
                <a:gd name="T32" fmla="*/ 385 w 486"/>
                <a:gd name="T33" fmla="*/ 615 h 745"/>
                <a:gd name="T34" fmla="*/ 394 w 486"/>
                <a:gd name="T35" fmla="*/ 565 h 745"/>
                <a:gd name="T36" fmla="*/ 486 w 486"/>
                <a:gd name="T37" fmla="*/ 92 h 745"/>
                <a:gd name="T38" fmla="*/ 278 w 486"/>
                <a:gd name="T39" fmla="*/ 49 h 745"/>
                <a:gd name="T40" fmla="*/ 74 w 486"/>
                <a:gd name="T41" fmla="*/ 0 h 7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6" h="745">
                  <a:moveTo>
                    <a:pt x="74" y="0"/>
                  </a:moveTo>
                  <a:lnTo>
                    <a:pt x="0" y="283"/>
                  </a:lnTo>
                  <a:lnTo>
                    <a:pt x="316" y="745"/>
                  </a:lnTo>
                  <a:lnTo>
                    <a:pt x="314" y="739"/>
                  </a:lnTo>
                  <a:lnTo>
                    <a:pt x="318" y="734"/>
                  </a:lnTo>
                  <a:lnTo>
                    <a:pt x="323" y="713"/>
                  </a:lnTo>
                  <a:lnTo>
                    <a:pt x="319" y="705"/>
                  </a:lnTo>
                  <a:lnTo>
                    <a:pt x="325" y="660"/>
                  </a:lnTo>
                  <a:lnTo>
                    <a:pt x="321" y="643"/>
                  </a:lnTo>
                  <a:lnTo>
                    <a:pt x="325" y="638"/>
                  </a:lnTo>
                  <a:lnTo>
                    <a:pt x="336" y="636"/>
                  </a:lnTo>
                  <a:lnTo>
                    <a:pt x="351" y="640"/>
                  </a:lnTo>
                  <a:lnTo>
                    <a:pt x="357" y="647"/>
                  </a:lnTo>
                  <a:lnTo>
                    <a:pt x="357" y="649"/>
                  </a:lnTo>
                  <a:lnTo>
                    <a:pt x="363" y="655"/>
                  </a:lnTo>
                  <a:lnTo>
                    <a:pt x="370" y="655"/>
                  </a:lnTo>
                  <a:lnTo>
                    <a:pt x="385" y="615"/>
                  </a:lnTo>
                  <a:lnTo>
                    <a:pt x="394" y="565"/>
                  </a:lnTo>
                  <a:lnTo>
                    <a:pt x="486" y="92"/>
                  </a:lnTo>
                  <a:lnTo>
                    <a:pt x="278" y="49"/>
                  </a:lnTo>
                  <a:lnTo>
                    <a:pt x="74" y="0"/>
                  </a:lnTo>
                </a:path>
              </a:pathLst>
            </a:custGeom>
            <a:solidFill>
              <a:srgbClr val="F55344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62"/>
            <p:cNvSpPr>
              <a:spLocks/>
            </p:cNvSpPr>
            <p:nvPr/>
          </p:nvSpPr>
          <p:spPr bwMode="gray">
            <a:xfrm>
              <a:off x="2672444" y="3550041"/>
              <a:ext cx="723180" cy="838322"/>
            </a:xfrm>
            <a:custGeom>
              <a:avLst/>
              <a:gdLst>
                <a:gd name="T0" fmla="*/ 441 w 516"/>
                <a:gd name="T1" fmla="*/ 600 h 600"/>
                <a:gd name="T2" fmla="*/ 516 w 516"/>
                <a:gd name="T3" fmla="*/ 60 h 600"/>
                <a:gd name="T4" fmla="*/ 140 w 516"/>
                <a:gd name="T5" fmla="*/ 0 h 600"/>
                <a:gd name="T6" fmla="*/ 131 w 516"/>
                <a:gd name="T7" fmla="*/ 50 h 600"/>
                <a:gd name="T8" fmla="*/ 116 w 516"/>
                <a:gd name="T9" fmla="*/ 90 h 600"/>
                <a:gd name="T10" fmla="*/ 109 w 516"/>
                <a:gd name="T11" fmla="*/ 90 h 600"/>
                <a:gd name="T12" fmla="*/ 103 w 516"/>
                <a:gd name="T13" fmla="*/ 84 h 600"/>
                <a:gd name="T14" fmla="*/ 103 w 516"/>
                <a:gd name="T15" fmla="*/ 82 h 600"/>
                <a:gd name="T16" fmla="*/ 97 w 516"/>
                <a:gd name="T17" fmla="*/ 75 h 600"/>
                <a:gd name="T18" fmla="*/ 82 w 516"/>
                <a:gd name="T19" fmla="*/ 71 h 600"/>
                <a:gd name="T20" fmla="*/ 71 w 516"/>
                <a:gd name="T21" fmla="*/ 73 h 600"/>
                <a:gd name="T22" fmla="*/ 67 w 516"/>
                <a:gd name="T23" fmla="*/ 78 h 600"/>
                <a:gd name="T24" fmla="*/ 71 w 516"/>
                <a:gd name="T25" fmla="*/ 95 h 600"/>
                <a:gd name="T26" fmla="*/ 65 w 516"/>
                <a:gd name="T27" fmla="*/ 140 h 600"/>
                <a:gd name="T28" fmla="*/ 69 w 516"/>
                <a:gd name="T29" fmla="*/ 148 h 600"/>
                <a:gd name="T30" fmla="*/ 64 w 516"/>
                <a:gd name="T31" fmla="*/ 169 h 600"/>
                <a:gd name="T32" fmla="*/ 60 w 516"/>
                <a:gd name="T33" fmla="*/ 174 h 600"/>
                <a:gd name="T34" fmla="*/ 62 w 516"/>
                <a:gd name="T35" fmla="*/ 180 h 600"/>
                <a:gd name="T36" fmla="*/ 60 w 516"/>
                <a:gd name="T37" fmla="*/ 193 h 600"/>
                <a:gd name="T38" fmla="*/ 62 w 516"/>
                <a:gd name="T39" fmla="*/ 199 h 600"/>
                <a:gd name="T40" fmla="*/ 60 w 516"/>
                <a:gd name="T41" fmla="*/ 202 h 600"/>
                <a:gd name="T42" fmla="*/ 65 w 516"/>
                <a:gd name="T43" fmla="*/ 214 h 600"/>
                <a:gd name="T44" fmla="*/ 65 w 516"/>
                <a:gd name="T45" fmla="*/ 223 h 600"/>
                <a:gd name="T46" fmla="*/ 69 w 516"/>
                <a:gd name="T47" fmla="*/ 230 h 600"/>
                <a:gd name="T48" fmla="*/ 73 w 516"/>
                <a:gd name="T49" fmla="*/ 242 h 600"/>
                <a:gd name="T50" fmla="*/ 77 w 516"/>
                <a:gd name="T51" fmla="*/ 244 h 600"/>
                <a:gd name="T52" fmla="*/ 82 w 516"/>
                <a:gd name="T53" fmla="*/ 249 h 600"/>
                <a:gd name="T54" fmla="*/ 82 w 516"/>
                <a:gd name="T55" fmla="*/ 259 h 600"/>
                <a:gd name="T56" fmla="*/ 82 w 516"/>
                <a:gd name="T57" fmla="*/ 262 h 600"/>
                <a:gd name="T58" fmla="*/ 79 w 516"/>
                <a:gd name="T59" fmla="*/ 260 h 600"/>
                <a:gd name="T60" fmla="*/ 69 w 516"/>
                <a:gd name="T61" fmla="*/ 268 h 600"/>
                <a:gd name="T62" fmla="*/ 58 w 516"/>
                <a:gd name="T63" fmla="*/ 272 h 600"/>
                <a:gd name="T64" fmla="*/ 49 w 516"/>
                <a:gd name="T65" fmla="*/ 283 h 600"/>
                <a:gd name="T66" fmla="*/ 43 w 516"/>
                <a:gd name="T67" fmla="*/ 309 h 600"/>
                <a:gd name="T68" fmla="*/ 28 w 516"/>
                <a:gd name="T69" fmla="*/ 328 h 600"/>
                <a:gd name="T70" fmla="*/ 20 w 516"/>
                <a:gd name="T71" fmla="*/ 328 h 600"/>
                <a:gd name="T72" fmla="*/ 20 w 516"/>
                <a:gd name="T73" fmla="*/ 334 h 600"/>
                <a:gd name="T74" fmla="*/ 22 w 516"/>
                <a:gd name="T75" fmla="*/ 341 h 600"/>
                <a:gd name="T76" fmla="*/ 20 w 516"/>
                <a:gd name="T77" fmla="*/ 347 h 600"/>
                <a:gd name="T78" fmla="*/ 17 w 516"/>
                <a:gd name="T79" fmla="*/ 358 h 600"/>
                <a:gd name="T80" fmla="*/ 20 w 516"/>
                <a:gd name="T81" fmla="*/ 364 h 600"/>
                <a:gd name="T82" fmla="*/ 30 w 516"/>
                <a:gd name="T83" fmla="*/ 373 h 600"/>
                <a:gd name="T84" fmla="*/ 32 w 516"/>
                <a:gd name="T85" fmla="*/ 377 h 600"/>
                <a:gd name="T86" fmla="*/ 30 w 516"/>
                <a:gd name="T87" fmla="*/ 381 h 600"/>
                <a:gd name="T88" fmla="*/ 28 w 516"/>
                <a:gd name="T89" fmla="*/ 388 h 600"/>
                <a:gd name="T90" fmla="*/ 20 w 516"/>
                <a:gd name="T91" fmla="*/ 394 h 600"/>
                <a:gd name="T92" fmla="*/ 17 w 516"/>
                <a:gd name="T93" fmla="*/ 394 h 600"/>
                <a:gd name="T94" fmla="*/ 5 w 516"/>
                <a:gd name="T95" fmla="*/ 392 h 600"/>
                <a:gd name="T96" fmla="*/ 0 w 516"/>
                <a:gd name="T97" fmla="*/ 414 h 600"/>
                <a:gd name="T98" fmla="*/ 277 w 516"/>
                <a:gd name="T99" fmla="*/ 576 h 600"/>
                <a:gd name="T100" fmla="*/ 441 w 516"/>
                <a:gd name="T101" fmla="*/ 600 h 600"/>
                <a:gd name="T102" fmla="*/ 441 w 516"/>
                <a:gd name="T103" fmla="*/ 600 h 60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6" h="600">
                  <a:moveTo>
                    <a:pt x="441" y="600"/>
                  </a:moveTo>
                  <a:lnTo>
                    <a:pt x="516" y="60"/>
                  </a:lnTo>
                  <a:lnTo>
                    <a:pt x="140" y="0"/>
                  </a:lnTo>
                  <a:lnTo>
                    <a:pt x="131" y="50"/>
                  </a:lnTo>
                  <a:lnTo>
                    <a:pt x="116" y="90"/>
                  </a:lnTo>
                  <a:lnTo>
                    <a:pt x="109" y="90"/>
                  </a:lnTo>
                  <a:lnTo>
                    <a:pt x="103" y="84"/>
                  </a:lnTo>
                  <a:lnTo>
                    <a:pt x="103" y="82"/>
                  </a:lnTo>
                  <a:lnTo>
                    <a:pt x="97" y="75"/>
                  </a:lnTo>
                  <a:lnTo>
                    <a:pt x="82" y="71"/>
                  </a:lnTo>
                  <a:lnTo>
                    <a:pt x="71" y="73"/>
                  </a:lnTo>
                  <a:lnTo>
                    <a:pt x="67" y="78"/>
                  </a:lnTo>
                  <a:lnTo>
                    <a:pt x="71" y="95"/>
                  </a:lnTo>
                  <a:lnTo>
                    <a:pt x="65" y="140"/>
                  </a:lnTo>
                  <a:lnTo>
                    <a:pt x="69" y="148"/>
                  </a:lnTo>
                  <a:lnTo>
                    <a:pt x="64" y="169"/>
                  </a:lnTo>
                  <a:lnTo>
                    <a:pt x="60" y="174"/>
                  </a:lnTo>
                  <a:lnTo>
                    <a:pt x="62" y="180"/>
                  </a:lnTo>
                  <a:lnTo>
                    <a:pt x="60" y="193"/>
                  </a:lnTo>
                  <a:lnTo>
                    <a:pt x="62" y="199"/>
                  </a:lnTo>
                  <a:lnTo>
                    <a:pt x="60" y="202"/>
                  </a:lnTo>
                  <a:lnTo>
                    <a:pt x="65" y="214"/>
                  </a:lnTo>
                  <a:lnTo>
                    <a:pt x="65" y="223"/>
                  </a:lnTo>
                  <a:lnTo>
                    <a:pt x="69" y="230"/>
                  </a:lnTo>
                  <a:lnTo>
                    <a:pt x="73" y="242"/>
                  </a:lnTo>
                  <a:lnTo>
                    <a:pt x="77" y="244"/>
                  </a:lnTo>
                  <a:lnTo>
                    <a:pt x="82" y="249"/>
                  </a:lnTo>
                  <a:lnTo>
                    <a:pt x="82" y="259"/>
                  </a:lnTo>
                  <a:lnTo>
                    <a:pt x="82" y="262"/>
                  </a:lnTo>
                  <a:lnTo>
                    <a:pt x="79" y="260"/>
                  </a:lnTo>
                  <a:lnTo>
                    <a:pt x="69" y="268"/>
                  </a:lnTo>
                  <a:lnTo>
                    <a:pt x="58" y="272"/>
                  </a:lnTo>
                  <a:lnTo>
                    <a:pt x="49" y="283"/>
                  </a:lnTo>
                  <a:lnTo>
                    <a:pt x="43" y="309"/>
                  </a:lnTo>
                  <a:lnTo>
                    <a:pt x="28" y="328"/>
                  </a:lnTo>
                  <a:lnTo>
                    <a:pt x="20" y="328"/>
                  </a:lnTo>
                  <a:lnTo>
                    <a:pt x="20" y="334"/>
                  </a:lnTo>
                  <a:lnTo>
                    <a:pt x="22" y="341"/>
                  </a:lnTo>
                  <a:lnTo>
                    <a:pt x="20" y="347"/>
                  </a:lnTo>
                  <a:lnTo>
                    <a:pt x="17" y="358"/>
                  </a:lnTo>
                  <a:lnTo>
                    <a:pt x="20" y="364"/>
                  </a:lnTo>
                  <a:lnTo>
                    <a:pt x="30" y="373"/>
                  </a:lnTo>
                  <a:lnTo>
                    <a:pt x="32" y="377"/>
                  </a:lnTo>
                  <a:lnTo>
                    <a:pt x="30" y="381"/>
                  </a:lnTo>
                  <a:lnTo>
                    <a:pt x="28" y="388"/>
                  </a:lnTo>
                  <a:lnTo>
                    <a:pt x="20" y="394"/>
                  </a:lnTo>
                  <a:lnTo>
                    <a:pt x="17" y="394"/>
                  </a:lnTo>
                  <a:lnTo>
                    <a:pt x="5" y="392"/>
                  </a:lnTo>
                  <a:lnTo>
                    <a:pt x="0" y="414"/>
                  </a:lnTo>
                  <a:lnTo>
                    <a:pt x="277" y="576"/>
                  </a:lnTo>
                  <a:lnTo>
                    <a:pt x="441" y="600"/>
                  </a:lnTo>
                </a:path>
              </a:pathLst>
            </a:custGeom>
            <a:solidFill>
              <a:srgbClr val="F55344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63"/>
            <p:cNvSpPr>
              <a:spLocks/>
            </p:cNvSpPr>
            <p:nvPr/>
          </p:nvSpPr>
          <p:spPr bwMode="gray">
            <a:xfrm>
              <a:off x="3395624" y="3101539"/>
              <a:ext cx="775036" cy="607784"/>
            </a:xfrm>
            <a:custGeom>
              <a:avLst/>
              <a:gdLst>
                <a:gd name="T0" fmla="*/ 0 w 553"/>
                <a:gd name="T1" fmla="*/ 381 h 435"/>
                <a:gd name="T2" fmla="*/ 52 w 553"/>
                <a:gd name="T3" fmla="*/ 0 h 435"/>
                <a:gd name="T4" fmla="*/ 411 w 553"/>
                <a:gd name="T5" fmla="*/ 37 h 435"/>
                <a:gd name="T6" fmla="*/ 553 w 553"/>
                <a:gd name="T7" fmla="*/ 50 h 435"/>
                <a:gd name="T8" fmla="*/ 548 w 553"/>
                <a:gd name="T9" fmla="*/ 146 h 435"/>
                <a:gd name="T10" fmla="*/ 531 w 553"/>
                <a:gd name="T11" fmla="*/ 435 h 435"/>
                <a:gd name="T12" fmla="*/ 458 w 553"/>
                <a:gd name="T13" fmla="*/ 431 h 435"/>
                <a:gd name="T14" fmla="*/ 0 w 553"/>
                <a:gd name="T15" fmla="*/ 381 h 4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3" h="435">
                  <a:moveTo>
                    <a:pt x="0" y="381"/>
                  </a:moveTo>
                  <a:lnTo>
                    <a:pt x="52" y="0"/>
                  </a:lnTo>
                  <a:lnTo>
                    <a:pt x="411" y="37"/>
                  </a:lnTo>
                  <a:lnTo>
                    <a:pt x="553" y="50"/>
                  </a:lnTo>
                  <a:lnTo>
                    <a:pt x="548" y="146"/>
                  </a:lnTo>
                  <a:lnTo>
                    <a:pt x="531" y="435"/>
                  </a:lnTo>
                  <a:lnTo>
                    <a:pt x="458" y="431"/>
                  </a:lnTo>
                  <a:lnTo>
                    <a:pt x="0" y="381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64"/>
            <p:cNvSpPr>
              <a:spLocks/>
            </p:cNvSpPr>
            <p:nvPr/>
          </p:nvSpPr>
          <p:spPr bwMode="gray">
            <a:xfrm>
              <a:off x="3290511" y="3633873"/>
              <a:ext cx="747006" cy="768462"/>
            </a:xfrm>
            <a:custGeom>
              <a:avLst/>
              <a:gdLst>
                <a:gd name="T0" fmla="*/ 75 w 533"/>
                <a:gd name="T1" fmla="*/ 0 h 550"/>
                <a:gd name="T2" fmla="*/ 0 w 533"/>
                <a:gd name="T3" fmla="*/ 540 h 550"/>
                <a:gd name="T4" fmla="*/ 0 w 533"/>
                <a:gd name="T5" fmla="*/ 540 h 550"/>
                <a:gd name="T6" fmla="*/ 69 w 533"/>
                <a:gd name="T7" fmla="*/ 550 h 550"/>
                <a:gd name="T8" fmla="*/ 75 w 533"/>
                <a:gd name="T9" fmla="*/ 506 h 550"/>
                <a:gd name="T10" fmla="*/ 206 w 533"/>
                <a:gd name="T11" fmla="*/ 523 h 550"/>
                <a:gd name="T12" fmla="*/ 206 w 533"/>
                <a:gd name="T13" fmla="*/ 521 h 550"/>
                <a:gd name="T14" fmla="*/ 202 w 533"/>
                <a:gd name="T15" fmla="*/ 514 h 550"/>
                <a:gd name="T16" fmla="*/ 206 w 533"/>
                <a:gd name="T17" fmla="*/ 508 h 550"/>
                <a:gd name="T18" fmla="*/ 204 w 533"/>
                <a:gd name="T19" fmla="*/ 506 h 550"/>
                <a:gd name="T20" fmla="*/ 202 w 533"/>
                <a:gd name="T21" fmla="*/ 503 h 550"/>
                <a:gd name="T22" fmla="*/ 204 w 533"/>
                <a:gd name="T23" fmla="*/ 503 h 550"/>
                <a:gd name="T24" fmla="*/ 490 w 533"/>
                <a:gd name="T25" fmla="*/ 529 h 550"/>
                <a:gd name="T26" fmla="*/ 525 w 533"/>
                <a:gd name="T27" fmla="*/ 97 h 550"/>
                <a:gd name="T28" fmla="*/ 529 w 533"/>
                <a:gd name="T29" fmla="*/ 97 h 550"/>
                <a:gd name="T30" fmla="*/ 533 w 533"/>
                <a:gd name="T31" fmla="*/ 50 h 550"/>
                <a:gd name="T32" fmla="*/ 75 w 533"/>
                <a:gd name="T33" fmla="*/ 0 h 55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33" h="550">
                  <a:moveTo>
                    <a:pt x="75" y="0"/>
                  </a:moveTo>
                  <a:lnTo>
                    <a:pt x="0" y="540"/>
                  </a:lnTo>
                  <a:lnTo>
                    <a:pt x="69" y="550"/>
                  </a:lnTo>
                  <a:lnTo>
                    <a:pt x="75" y="506"/>
                  </a:lnTo>
                  <a:lnTo>
                    <a:pt x="206" y="523"/>
                  </a:lnTo>
                  <a:lnTo>
                    <a:pt x="206" y="521"/>
                  </a:lnTo>
                  <a:lnTo>
                    <a:pt x="202" y="514"/>
                  </a:lnTo>
                  <a:lnTo>
                    <a:pt x="206" y="508"/>
                  </a:lnTo>
                  <a:lnTo>
                    <a:pt x="204" y="506"/>
                  </a:lnTo>
                  <a:lnTo>
                    <a:pt x="202" y="503"/>
                  </a:lnTo>
                  <a:lnTo>
                    <a:pt x="204" y="503"/>
                  </a:lnTo>
                  <a:lnTo>
                    <a:pt x="490" y="529"/>
                  </a:lnTo>
                  <a:lnTo>
                    <a:pt x="525" y="97"/>
                  </a:lnTo>
                  <a:lnTo>
                    <a:pt x="529" y="97"/>
                  </a:lnTo>
                  <a:lnTo>
                    <a:pt x="533" y="50"/>
                  </a:lnTo>
                  <a:lnTo>
                    <a:pt x="75" y="0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65"/>
            <p:cNvSpPr>
              <a:spLocks/>
            </p:cNvSpPr>
            <p:nvPr/>
          </p:nvSpPr>
          <p:spPr bwMode="gray">
            <a:xfrm>
              <a:off x="4026305" y="2087169"/>
              <a:ext cx="699354" cy="434530"/>
            </a:xfrm>
            <a:custGeom>
              <a:avLst/>
              <a:gdLst>
                <a:gd name="T0" fmla="*/ 0 w 499"/>
                <a:gd name="T1" fmla="*/ 290 h 311"/>
                <a:gd name="T2" fmla="*/ 25 w 499"/>
                <a:gd name="T3" fmla="*/ 0 h 311"/>
                <a:gd name="T4" fmla="*/ 244 w 499"/>
                <a:gd name="T5" fmla="*/ 16 h 311"/>
                <a:gd name="T6" fmla="*/ 460 w 499"/>
                <a:gd name="T7" fmla="*/ 20 h 311"/>
                <a:gd name="T8" fmla="*/ 460 w 499"/>
                <a:gd name="T9" fmla="*/ 28 h 311"/>
                <a:gd name="T10" fmla="*/ 467 w 499"/>
                <a:gd name="T11" fmla="*/ 52 h 311"/>
                <a:gd name="T12" fmla="*/ 466 w 499"/>
                <a:gd name="T13" fmla="*/ 58 h 311"/>
                <a:gd name="T14" fmla="*/ 462 w 499"/>
                <a:gd name="T15" fmla="*/ 75 h 311"/>
                <a:gd name="T16" fmla="*/ 464 w 499"/>
                <a:gd name="T17" fmla="*/ 101 h 311"/>
                <a:gd name="T18" fmla="*/ 469 w 499"/>
                <a:gd name="T19" fmla="*/ 133 h 311"/>
                <a:gd name="T20" fmla="*/ 477 w 499"/>
                <a:gd name="T21" fmla="*/ 140 h 311"/>
                <a:gd name="T22" fmla="*/ 482 w 499"/>
                <a:gd name="T23" fmla="*/ 168 h 311"/>
                <a:gd name="T24" fmla="*/ 484 w 499"/>
                <a:gd name="T25" fmla="*/ 215 h 311"/>
                <a:gd name="T26" fmla="*/ 488 w 499"/>
                <a:gd name="T27" fmla="*/ 225 h 311"/>
                <a:gd name="T28" fmla="*/ 488 w 499"/>
                <a:gd name="T29" fmla="*/ 244 h 311"/>
                <a:gd name="T30" fmla="*/ 488 w 499"/>
                <a:gd name="T31" fmla="*/ 249 h 311"/>
                <a:gd name="T32" fmla="*/ 499 w 499"/>
                <a:gd name="T33" fmla="*/ 285 h 311"/>
                <a:gd name="T34" fmla="*/ 497 w 499"/>
                <a:gd name="T35" fmla="*/ 298 h 311"/>
                <a:gd name="T36" fmla="*/ 499 w 499"/>
                <a:gd name="T37" fmla="*/ 311 h 311"/>
                <a:gd name="T38" fmla="*/ 0 w 499"/>
                <a:gd name="T39" fmla="*/ 290 h 3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99" h="311">
                  <a:moveTo>
                    <a:pt x="0" y="290"/>
                  </a:moveTo>
                  <a:lnTo>
                    <a:pt x="25" y="0"/>
                  </a:lnTo>
                  <a:lnTo>
                    <a:pt x="244" y="16"/>
                  </a:lnTo>
                  <a:lnTo>
                    <a:pt x="460" y="20"/>
                  </a:lnTo>
                  <a:lnTo>
                    <a:pt x="460" y="28"/>
                  </a:lnTo>
                  <a:lnTo>
                    <a:pt x="467" y="52"/>
                  </a:lnTo>
                  <a:lnTo>
                    <a:pt x="466" y="58"/>
                  </a:lnTo>
                  <a:lnTo>
                    <a:pt x="462" y="75"/>
                  </a:lnTo>
                  <a:lnTo>
                    <a:pt x="464" y="101"/>
                  </a:lnTo>
                  <a:lnTo>
                    <a:pt x="469" y="133"/>
                  </a:lnTo>
                  <a:lnTo>
                    <a:pt x="477" y="140"/>
                  </a:lnTo>
                  <a:lnTo>
                    <a:pt x="482" y="168"/>
                  </a:lnTo>
                  <a:lnTo>
                    <a:pt x="484" y="215"/>
                  </a:lnTo>
                  <a:lnTo>
                    <a:pt x="488" y="225"/>
                  </a:lnTo>
                  <a:lnTo>
                    <a:pt x="488" y="244"/>
                  </a:lnTo>
                  <a:lnTo>
                    <a:pt x="488" y="249"/>
                  </a:lnTo>
                  <a:lnTo>
                    <a:pt x="499" y="285"/>
                  </a:lnTo>
                  <a:lnTo>
                    <a:pt x="497" y="298"/>
                  </a:lnTo>
                  <a:lnTo>
                    <a:pt x="499" y="311"/>
                  </a:lnTo>
                  <a:lnTo>
                    <a:pt x="0" y="290"/>
                  </a:lnTo>
                </a:path>
              </a:pathLst>
            </a:custGeom>
            <a:solidFill>
              <a:srgbClr val="F55344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66"/>
            <p:cNvSpPr>
              <a:spLocks/>
            </p:cNvSpPr>
            <p:nvPr/>
          </p:nvSpPr>
          <p:spPr bwMode="gray">
            <a:xfrm>
              <a:off x="3992669" y="2492358"/>
              <a:ext cx="747006" cy="501596"/>
            </a:xfrm>
            <a:custGeom>
              <a:avLst/>
              <a:gdLst>
                <a:gd name="T0" fmla="*/ 0 w 533"/>
                <a:gd name="T1" fmla="*/ 282 h 359"/>
                <a:gd name="T2" fmla="*/ 17 w 533"/>
                <a:gd name="T3" fmla="*/ 92 h 359"/>
                <a:gd name="T4" fmla="*/ 24 w 533"/>
                <a:gd name="T5" fmla="*/ 0 h 359"/>
                <a:gd name="T6" fmla="*/ 523 w 533"/>
                <a:gd name="T7" fmla="*/ 21 h 359"/>
                <a:gd name="T8" fmla="*/ 523 w 533"/>
                <a:gd name="T9" fmla="*/ 29 h 359"/>
                <a:gd name="T10" fmla="*/ 520 w 533"/>
                <a:gd name="T11" fmla="*/ 40 h 359"/>
                <a:gd name="T12" fmla="*/ 506 w 533"/>
                <a:gd name="T13" fmla="*/ 51 h 359"/>
                <a:gd name="T14" fmla="*/ 508 w 533"/>
                <a:gd name="T15" fmla="*/ 60 h 359"/>
                <a:gd name="T16" fmla="*/ 531 w 533"/>
                <a:gd name="T17" fmla="*/ 83 h 359"/>
                <a:gd name="T18" fmla="*/ 533 w 533"/>
                <a:gd name="T19" fmla="*/ 257 h 359"/>
                <a:gd name="T20" fmla="*/ 529 w 533"/>
                <a:gd name="T21" fmla="*/ 257 h 359"/>
                <a:gd name="T22" fmla="*/ 521 w 533"/>
                <a:gd name="T23" fmla="*/ 259 h 359"/>
                <a:gd name="T24" fmla="*/ 525 w 533"/>
                <a:gd name="T25" fmla="*/ 265 h 359"/>
                <a:gd name="T26" fmla="*/ 527 w 533"/>
                <a:gd name="T27" fmla="*/ 271 h 359"/>
                <a:gd name="T28" fmla="*/ 523 w 533"/>
                <a:gd name="T29" fmla="*/ 280 h 359"/>
                <a:gd name="T30" fmla="*/ 529 w 533"/>
                <a:gd name="T31" fmla="*/ 284 h 359"/>
                <a:gd name="T32" fmla="*/ 531 w 533"/>
                <a:gd name="T33" fmla="*/ 299 h 359"/>
                <a:gd name="T34" fmla="*/ 525 w 533"/>
                <a:gd name="T35" fmla="*/ 303 h 359"/>
                <a:gd name="T36" fmla="*/ 529 w 533"/>
                <a:gd name="T37" fmla="*/ 312 h 359"/>
                <a:gd name="T38" fmla="*/ 521 w 533"/>
                <a:gd name="T39" fmla="*/ 329 h 359"/>
                <a:gd name="T40" fmla="*/ 529 w 533"/>
                <a:gd name="T41" fmla="*/ 348 h 359"/>
                <a:gd name="T42" fmla="*/ 531 w 533"/>
                <a:gd name="T43" fmla="*/ 355 h 359"/>
                <a:gd name="T44" fmla="*/ 529 w 533"/>
                <a:gd name="T45" fmla="*/ 359 h 359"/>
                <a:gd name="T46" fmla="*/ 514 w 533"/>
                <a:gd name="T47" fmla="*/ 348 h 359"/>
                <a:gd name="T48" fmla="*/ 484 w 533"/>
                <a:gd name="T49" fmla="*/ 329 h 359"/>
                <a:gd name="T50" fmla="*/ 476 w 533"/>
                <a:gd name="T51" fmla="*/ 325 h 359"/>
                <a:gd name="T52" fmla="*/ 463 w 533"/>
                <a:gd name="T53" fmla="*/ 325 h 359"/>
                <a:gd name="T54" fmla="*/ 454 w 533"/>
                <a:gd name="T55" fmla="*/ 333 h 359"/>
                <a:gd name="T56" fmla="*/ 443 w 533"/>
                <a:gd name="T57" fmla="*/ 336 h 359"/>
                <a:gd name="T58" fmla="*/ 433 w 533"/>
                <a:gd name="T59" fmla="*/ 333 h 359"/>
                <a:gd name="T60" fmla="*/ 428 w 533"/>
                <a:gd name="T61" fmla="*/ 321 h 359"/>
                <a:gd name="T62" fmla="*/ 420 w 533"/>
                <a:gd name="T63" fmla="*/ 316 h 359"/>
                <a:gd name="T64" fmla="*/ 411 w 533"/>
                <a:gd name="T65" fmla="*/ 318 h 359"/>
                <a:gd name="T66" fmla="*/ 398 w 533"/>
                <a:gd name="T67" fmla="*/ 318 h 359"/>
                <a:gd name="T68" fmla="*/ 386 w 533"/>
                <a:gd name="T69" fmla="*/ 303 h 359"/>
                <a:gd name="T70" fmla="*/ 0 w 533"/>
                <a:gd name="T71" fmla="*/ 282 h 35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33" h="359">
                  <a:moveTo>
                    <a:pt x="0" y="282"/>
                  </a:moveTo>
                  <a:lnTo>
                    <a:pt x="17" y="92"/>
                  </a:lnTo>
                  <a:lnTo>
                    <a:pt x="24" y="0"/>
                  </a:lnTo>
                  <a:lnTo>
                    <a:pt x="523" y="21"/>
                  </a:lnTo>
                  <a:lnTo>
                    <a:pt x="523" y="29"/>
                  </a:lnTo>
                  <a:lnTo>
                    <a:pt x="520" y="40"/>
                  </a:lnTo>
                  <a:lnTo>
                    <a:pt x="506" y="51"/>
                  </a:lnTo>
                  <a:lnTo>
                    <a:pt x="508" y="60"/>
                  </a:lnTo>
                  <a:lnTo>
                    <a:pt x="531" y="83"/>
                  </a:lnTo>
                  <a:lnTo>
                    <a:pt x="533" y="257"/>
                  </a:lnTo>
                  <a:lnTo>
                    <a:pt x="529" y="257"/>
                  </a:lnTo>
                  <a:lnTo>
                    <a:pt x="521" y="259"/>
                  </a:lnTo>
                  <a:lnTo>
                    <a:pt x="525" y="265"/>
                  </a:lnTo>
                  <a:lnTo>
                    <a:pt x="527" y="271"/>
                  </a:lnTo>
                  <a:lnTo>
                    <a:pt x="523" y="280"/>
                  </a:lnTo>
                  <a:lnTo>
                    <a:pt x="529" y="284"/>
                  </a:lnTo>
                  <a:lnTo>
                    <a:pt x="531" y="299"/>
                  </a:lnTo>
                  <a:lnTo>
                    <a:pt x="525" y="303"/>
                  </a:lnTo>
                  <a:lnTo>
                    <a:pt x="529" y="312"/>
                  </a:lnTo>
                  <a:lnTo>
                    <a:pt x="521" y="329"/>
                  </a:lnTo>
                  <a:lnTo>
                    <a:pt x="529" y="348"/>
                  </a:lnTo>
                  <a:lnTo>
                    <a:pt x="531" y="355"/>
                  </a:lnTo>
                  <a:lnTo>
                    <a:pt x="529" y="359"/>
                  </a:lnTo>
                  <a:lnTo>
                    <a:pt x="514" y="348"/>
                  </a:lnTo>
                  <a:lnTo>
                    <a:pt x="484" y="329"/>
                  </a:lnTo>
                  <a:lnTo>
                    <a:pt x="476" y="325"/>
                  </a:lnTo>
                  <a:lnTo>
                    <a:pt x="463" y="325"/>
                  </a:lnTo>
                  <a:lnTo>
                    <a:pt x="454" y="333"/>
                  </a:lnTo>
                  <a:lnTo>
                    <a:pt x="443" y="336"/>
                  </a:lnTo>
                  <a:lnTo>
                    <a:pt x="433" y="333"/>
                  </a:lnTo>
                  <a:lnTo>
                    <a:pt x="428" y="321"/>
                  </a:lnTo>
                  <a:lnTo>
                    <a:pt x="420" y="316"/>
                  </a:lnTo>
                  <a:lnTo>
                    <a:pt x="411" y="318"/>
                  </a:lnTo>
                  <a:lnTo>
                    <a:pt x="398" y="318"/>
                  </a:lnTo>
                  <a:lnTo>
                    <a:pt x="386" y="303"/>
                  </a:lnTo>
                  <a:lnTo>
                    <a:pt x="0" y="282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67"/>
            <p:cNvSpPr>
              <a:spLocks/>
            </p:cNvSpPr>
            <p:nvPr/>
          </p:nvSpPr>
          <p:spPr bwMode="gray">
            <a:xfrm>
              <a:off x="3968843" y="2886369"/>
              <a:ext cx="881551" cy="434530"/>
            </a:xfrm>
            <a:custGeom>
              <a:avLst/>
              <a:gdLst>
                <a:gd name="T0" fmla="*/ 0 w 629"/>
                <a:gd name="T1" fmla="*/ 191 h 311"/>
                <a:gd name="T2" fmla="*/ 17 w 629"/>
                <a:gd name="T3" fmla="*/ 0 h 311"/>
                <a:gd name="T4" fmla="*/ 403 w 629"/>
                <a:gd name="T5" fmla="*/ 21 h 311"/>
                <a:gd name="T6" fmla="*/ 415 w 629"/>
                <a:gd name="T7" fmla="*/ 36 h 311"/>
                <a:gd name="T8" fmla="*/ 428 w 629"/>
                <a:gd name="T9" fmla="*/ 36 h 311"/>
                <a:gd name="T10" fmla="*/ 437 w 629"/>
                <a:gd name="T11" fmla="*/ 34 h 311"/>
                <a:gd name="T12" fmla="*/ 445 w 629"/>
                <a:gd name="T13" fmla="*/ 39 h 311"/>
                <a:gd name="T14" fmla="*/ 450 w 629"/>
                <a:gd name="T15" fmla="*/ 51 h 311"/>
                <a:gd name="T16" fmla="*/ 460 w 629"/>
                <a:gd name="T17" fmla="*/ 54 h 311"/>
                <a:gd name="T18" fmla="*/ 471 w 629"/>
                <a:gd name="T19" fmla="*/ 51 h 311"/>
                <a:gd name="T20" fmla="*/ 480 w 629"/>
                <a:gd name="T21" fmla="*/ 43 h 311"/>
                <a:gd name="T22" fmla="*/ 493 w 629"/>
                <a:gd name="T23" fmla="*/ 43 h 311"/>
                <a:gd name="T24" fmla="*/ 501 w 629"/>
                <a:gd name="T25" fmla="*/ 47 h 311"/>
                <a:gd name="T26" fmla="*/ 531 w 629"/>
                <a:gd name="T27" fmla="*/ 66 h 311"/>
                <a:gd name="T28" fmla="*/ 546 w 629"/>
                <a:gd name="T29" fmla="*/ 77 h 311"/>
                <a:gd name="T30" fmla="*/ 548 w 629"/>
                <a:gd name="T31" fmla="*/ 86 h 311"/>
                <a:gd name="T32" fmla="*/ 557 w 629"/>
                <a:gd name="T33" fmla="*/ 92 h 311"/>
                <a:gd name="T34" fmla="*/ 557 w 629"/>
                <a:gd name="T35" fmla="*/ 99 h 311"/>
                <a:gd name="T36" fmla="*/ 552 w 629"/>
                <a:gd name="T37" fmla="*/ 112 h 311"/>
                <a:gd name="T38" fmla="*/ 559 w 629"/>
                <a:gd name="T39" fmla="*/ 120 h 311"/>
                <a:gd name="T40" fmla="*/ 565 w 629"/>
                <a:gd name="T41" fmla="*/ 135 h 311"/>
                <a:gd name="T42" fmla="*/ 572 w 629"/>
                <a:gd name="T43" fmla="*/ 143 h 311"/>
                <a:gd name="T44" fmla="*/ 568 w 629"/>
                <a:gd name="T45" fmla="*/ 150 h 311"/>
                <a:gd name="T46" fmla="*/ 572 w 629"/>
                <a:gd name="T47" fmla="*/ 158 h 311"/>
                <a:gd name="T48" fmla="*/ 584 w 629"/>
                <a:gd name="T49" fmla="*/ 165 h 311"/>
                <a:gd name="T50" fmla="*/ 585 w 629"/>
                <a:gd name="T51" fmla="*/ 174 h 311"/>
                <a:gd name="T52" fmla="*/ 584 w 629"/>
                <a:gd name="T53" fmla="*/ 182 h 311"/>
                <a:gd name="T54" fmla="*/ 580 w 629"/>
                <a:gd name="T55" fmla="*/ 195 h 311"/>
                <a:gd name="T56" fmla="*/ 589 w 629"/>
                <a:gd name="T57" fmla="*/ 201 h 311"/>
                <a:gd name="T58" fmla="*/ 593 w 629"/>
                <a:gd name="T59" fmla="*/ 208 h 311"/>
                <a:gd name="T60" fmla="*/ 587 w 629"/>
                <a:gd name="T61" fmla="*/ 216 h 311"/>
                <a:gd name="T62" fmla="*/ 589 w 629"/>
                <a:gd name="T63" fmla="*/ 225 h 311"/>
                <a:gd name="T64" fmla="*/ 595 w 629"/>
                <a:gd name="T65" fmla="*/ 233 h 311"/>
                <a:gd name="T66" fmla="*/ 593 w 629"/>
                <a:gd name="T67" fmla="*/ 240 h 311"/>
                <a:gd name="T68" fmla="*/ 595 w 629"/>
                <a:gd name="T69" fmla="*/ 249 h 311"/>
                <a:gd name="T70" fmla="*/ 599 w 629"/>
                <a:gd name="T71" fmla="*/ 253 h 311"/>
                <a:gd name="T72" fmla="*/ 604 w 629"/>
                <a:gd name="T73" fmla="*/ 263 h 311"/>
                <a:gd name="T74" fmla="*/ 610 w 629"/>
                <a:gd name="T75" fmla="*/ 270 h 311"/>
                <a:gd name="T76" fmla="*/ 614 w 629"/>
                <a:gd name="T77" fmla="*/ 283 h 311"/>
                <a:gd name="T78" fmla="*/ 623 w 629"/>
                <a:gd name="T79" fmla="*/ 295 h 311"/>
                <a:gd name="T80" fmla="*/ 629 w 629"/>
                <a:gd name="T81" fmla="*/ 298 h 311"/>
                <a:gd name="T82" fmla="*/ 625 w 629"/>
                <a:gd name="T83" fmla="*/ 310 h 311"/>
                <a:gd name="T84" fmla="*/ 627 w 629"/>
                <a:gd name="T85" fmla="*/ 311 h 311"/>
                <a:gd name="T86" fmla="*/ 139 w 629"/>
                <a:gd name="T87" fmla="*/ 300 h 311"/>
                <a:gd name="T88" fmla="*/ 144 w 629"/>
                <a:gd name="T89" fmla="*/ 204 h 311"/>
                <a:gd name="T90" fmla="*/ 2 w 629"/>
                <a:gd name="T91" fmla="*/ 191 h 311"/>
                <a:gd name="T92" fmla="*/ 0 w 629"/>
                <a:gd name="T93" fmla="*/ 191 h 31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29" h="311">
                  <a:moveTo>
                    <a:pt x="0" y="191"/>
                  </a:moveTo>
                  <a:lnTo>
                    <a:pt x="17" y="0"/>
                  </a:lnTo>
                  <a:lnTo>
                    <a:pt x="403" y="21"/>
                  </a:lnTo>
                  <a:lnTo>
                    <a:pt x="415" y="36"/>
                  </a:lnTo>
                  <a:lnTo>
                    <a:pt x="428" y="36"/>
                  </a:lnTo>
                  <a:lnTo>
                    <a:pt x="437" y="34"/>
                  </a:lnTo>
                  <a:lnTo>
                    <a:pt x="445" y="39"/>
                  </a:lnTo>
                  <a:lnTo>
                    <a:pt x="450" y="51"/>
                  </a:lnTo>
                  <a:lnTo>
                    <a:pt x="460" y="54"/>
                  </a:lnTo>
                  <a:lnTo>
                    <a:pt x="471" y="51"/>
                  </a:lnTo>
                  <a:lnTo>
                    <a:pt x="480" y="43"/>
                  </a:lnTo>
                  <a:lnTo>
                    <a:pt x="493" y="43"/>
                  </a:lnTo>
                  <a:lnTo>
                    <a:pt x="501" y="47"/>
                  </a:lnTo>
                  <a:lnTo>
                    <a:pt x="531" y="66"/>
                  </a:lnTo>
                  <a:lnTo>
                    <a:pt x="546" y="77"/>
                  </a:lnTo>
                  <a:lnTo>
                    <a:pt x="548" y="86"/>
                  </a:lnTo>
                  <a:lnTo>
                    <a:pt x="557" y="92"/>
                  </a:lnTo>
                  <a:lnTo>
                    <a:pt x="557" y="99"/>
                  </a:lnTo>
                  <a:lnTo>
                    <a:pt x="552" y="112"/>
                  </a:lnTo>
                  <a:lnTo>
                    <a:pt x="559" y="120"/>
                  </a:lnTo>
                  <a:lnTo>
                    <a:pt x="565" y="135"/>
                  </a:lnTo>
                  <a:lnTo>
                    <a:pt x="572" y="143"/>
                  </a:lnTo>
                  <a:lnTo>
                    <a:pt x="568" y="150"/>
                  </a:lnTo>
                  <a:lnTo>
                    <a:pt x="572" y="158"/>
                  </a:lnTo>
                  <a:lnTo>
                    <a:pt x="584" y="165"/>
                  </a:lnTo>
                  <a:lnTo>
                    <a:pt x="585" y="174"/>
                  </a:lnTo>
                  <a:lnTo>
                    <a:pt x="584" y="182"/>
                  </a:lnTo>
                  <a:lnTo>
                    <a:pt x="580" y="195"/>
                  </a:lnTo>
                  <a:lnTo>
                    <a:pt x="589" y="201"/>
                  </a:lnTo>
                  <a:lnTo>
                    <a:pt x="593" y="208"/>
                  </a:lnTo>
                  <a:lnTo>
                    <a:pt x="587" y="216"/>
                  </a:lnTo>
                  <a:lnTo>
                    <a:pt x="589" y="225"/>
                  </a:lnTo>
                  <a:lnTo>
                    <a:pt x="595" y="233"/>
                  </a:lnTo>
                  <a:lnTo>
                    <a:pt x="593" y="240"/>
                  </a:lnTo>
                  <a:lnTo>
                    <a:pt x="595" y="249"/>
                  </a:lnTo>
                  <a:lnTo>
                    <a:pt x="599" y="253"/>
                  </a:lnTo>
                  <a:lnTo>
                    <a:pt x="604" y="263"/>
                  </a:lnTo>
                  <a:lnTo>
                    <a:pt x="610" y="270"/>
                  </a:lnTo>
                  <a:lnTo>
                    <a:pt x="614" y="283"/>
                  </a:lnTo>
                  <a:lnTo>
                    <a:pt x="623" y="295"/>
                  </a:lnTo>
                  <a:lnTo>
                    <a:pt x="629" y="298"/>
                  </a:lnTo>
                  <a:lnTo>
                    <a:pt x="625" y="310"/>
                  </a:lnTo>
                  <a:lnTo>
                    <a:pt x="627" y="311"/>
                  </a:lnTo>
                  <a:lnTo>
                    <a:pt x="139" y="300"/>
                  </a:lnTo>
                  <a:lnTo>
                    <a:pt x="144" y="204"/>
                  </a:lnTo>
                  <a:lnTo>
                    <a:pt x="2" y="191"/>
                  </a:lnTo>
                  <a:lnTo>
                    <a:pt x="0" y="191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68"/>
            <p:cNvSpPr>
              <a:spLocks/>
            </p:cNvSpPr>
            <p:nvPr/>
          </p:nvSpPr>
          <p:spPr bwMode="gray">
            <a:xfrm>
              <a:off x="4139827" y="3305531"/>
              <a:ext cx="789051" cy="421956"/>
            </a:xfrm>
            <a:custGeom>
              <a:avLst/>
              <a:gdLst>
                <a:gd name="T0" fmla="*/ 17 w 563"/>
                <a:gd name="T1" fmla="*/ 0 h 302"/>
                <a:gd name="T2" fmla="*/ 505 w 563"/>
                <a:gd name="T3" fmla="*/ 11 h 302"/>
                <a:gd name="T4" fmla="*/ 537 w 563"/>
                <a:gd name="T5" fmla="*/ 36 h 302"/>
                <a:gd name="T6" fmla="*/ 527 w 563"/>
                <a:gd name="T7" fmla="*/ 47 h 302"/>
                <a:gd name="T8" fmla="*/ 525 w 563"/>
                <a:gd name="T9" fmla="*/ 58 h 302"/>
                <a:gd name="T10" fmla="*/ 531 w 563"/>
                <a:gd name="T11" fmla="*/ 66 h 302"/>
                <a:gd name="T12" fmla="*/ 538 w 563"/>
                <a:gd name="T13" fmla="*/ 70 h 302"/>
                <a:gd name="T14" fmla="*/ 542 w 563"/>
                <a:gd name="T15" fmla="*/ 85 h 302"/>
                <a:gd name="T16" fmla="*/ 550 w 563"/>
                <a:gd name="T17" fmla="*/ 90 h 302"/>
                <a:gd name="T18" fmla="*/ 557 w 563"/>
                <a:gd name="T19" fmla="*/ 92 h 302"/>
                <a:gd name="T20" fmla="*/ 561 w 563"/>
                <a:gd name="T21" fmla="*/ 94 h 302"/>
                <a:gd name="T22" fmla="*/ 563 w 563"/>
                <a:gd name="T23" fmla="*/ 302 h 302"/>
                <a:gd name="T24" fmla="*/ 0 w 563"/>
                <a:gd name="T25" fmla="*/ 289 h 302"/>
                <a:gd name="T26" fmla="*/ 17 w 563"/>
                <a:gd name="T27" fmla="*/ 0 h 3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63" h="302">
                  <a:moveTo>
                    <a:pt x="17" y="0"/>
                  </a:moveTo>
                  <a:lnTo>
                    <a:pt x="505" y="11"/>
                  </a:lnTo>
                  <a:lnTo>
                    <a:pt x="537" y="36"/>
                  </a:lnTo>
                  <a:lnTo>
                    <a:pt x="527" y="47"/>
                  </a:lnTo>
                  <a:lnTo>
                    <a:pt x="525" y="58"/>
                  </a:lnTo>
                  <a:lnTo>
                    <a:pt x="531" y="66"/>
                  </a:lnTo>
                  <a:lnTo>
                    <a:pt x="538" y="70"/>
                  </a:lnTo>
                  <a:lnTo>
                    <a:pt x="542" y="85"/>
                  </a:lnTo>
                  <a:lnTo>
                    <a:pt x="550" y="90"/>
                  </a:lnTo>
                  <a:lnTo>
                    <a:pt x="557" y="92"/>
                  </a:lnTo>
                  <a:lnTo>
                    <a:pt x="561" y="94"/>
                  </a:lnTo>
                  <a:lnTo>
                    <a:pt x="563" y="302"/>
                  </a:lnTo>
                  <a:lnTo>
                    <a:pt x="0" y="289"/>
                  </a:lnTo>
                  <a:lnTo>
                    <a:pt x="17" y="0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69"/>
            <p:cNvSpPr>
              <a:spLocks/>
            </p:cNvSpPr>
            <p:nvPr/>
          </p:nvSpPr>
          <p:spPr bwMode="gray">
            <a:xfrm>
              <a:off x="4031911" y="3703734"/>
              <a:ext cx="917990" cy="472255"/>
            </a:xfrm>
            <a:custGeom>
              <a:avLst/>
              <a:gdLst>
                <a:gd name="T0" fmla="*/ 77 w 655"/>
                <a:gd name="T1" fmla="*/ 4 h 338"/>
                <a:gd name="T2" fmla="*/ 0 w 655"/>
                <a:gd name="T3" fmla="*/ 47 h 338"/>
                <a:gd name="T4" fmla="*/ 223 w 655"/>
                <a:gd name="T5" fmla="*/ 246 h 338"/>
                <a:gd name="T6" fmla="*/ 235 w 655"/>
                <a:gd name="T7" fmla="*/ 250 h 338"/>
                <a:gd name="T8" fmla="*/ 251 w 655"/>
                <a:gd name="T9" fmla="*/ 267 h 338"/>
                <a:gd name="T10" fmla="*/ 272 w 655"/>
                <a:gd name="T11" fmla="*/ 261 h 338"/>
                <a:gd name="T12" fmla="*/ 285 w 655"/>
                <a:gd name="T13" fmla="*/ 271 h 338"/>
                <a:gd name="T14" fmla="*/ 287 w 655"/>
                <a:gd name="T15" fmla="*/ 282 h 338"/>
                <a:gd name="T16" fmla="*/ 311 w 655"/>
                <a:gd name="T17" fmla="*/ 287 h 338"/>
                <a:gd name="T18" fmla="*/ 323 w 655"/>
                <a:gd name="T19" fmla="*/ 291 h 338"/>
                <a:gd name="T20" fmla="*/ 330 w 655"/>
                <a:gd name="T21" fmla="*/ 287 h 338"/>
                <a:gd name="T22" fmla="*/ 343 w 655"/>
                <a:gd name="T23" fmla="*/ 299 h 338"/>
                <a:gd name="T24" fmla="*/ 370 w 655"/>
                <a:gd name="T25" fmla="*/ 295 h 338"/>
                <a:gd name="T26" fmla="*/ 377 w 655"/>
                <a:gd name="T27" fmla="*/ 306 h 338"/>
                <a:gd name="T28" fmla="*/ 381 w 655"/>
                <a:gd name="T29" fmla="*/ 317 h 338"/>
                <a:gd name="T30" fmla="*/ 400 w 655"/>
                <a:gd name="T31" fmla="*/ 310 h 338"/>
                <a:gd name="T32" fmla="*/ 424 w 655"/>
                <a:gd name="T33" fmla="*/ 323 h 338"/>
                <a:gd name="T34" fmla="*/ 435 w 655"/>
                <a:gd name="T35" fmla="*/ 317 h 338"/>
                <a:gd name="T36" fmla="*/ 443 w 655"/>
                <a:gd name="T37" fmla="*/ 321 h 338"/>
                <a:gd name="T38" fmla="*/ 445 w 655"/>
                <a:gd name="T39" fmla="*/ 334 h 338"/>
                <a:gd name="T40" fmla="*/ 448 w 655"/>
                <a:gd name="T41" fmla="*/ 327 h 338"/>
                <a:gd name="T42" fmla="*/ 463 w 655"/>
                <a:gd name="T43" fmla="*/ 314 h 338"/>
                <a:gd name="T44" fmla="*/ 465 w 655"/>
                <a:gd name="T45" fmla="*/ 319 h 338"/>
                <a:gd name="T46" fmla="*/ 478 w 655"/>
                <a:gd name="T47" fmla="*/ 323 h 338"/>
                <a:gd name="T48" fmla="*/ 488 w 655"/>
                <a:gd name="T49" fmla="*/ 319 h 338"/>
                <a:gd name="T50" fmla="*/ 488 w 655"/>
                <a:gd name="T51" fmla="*/ 323 h 338"/>
                <a:gd name="T52" fmla="*/ 508 w 655"/>
                <a:gd name="T53" fmla="*/ 336 h 338"/>
                <a:gd name="T54" fmla="*/ 527 w 655"/>
                <a:gd name="T55" fmla="*/ 323 h 338"/>
                <a:gd name="T56" fmla="*/ 557 w 655"/>
                <a:gd name="T57" fmla="*/ 316 h 338"/>
                <a:gd name="T58" fmla="*/ 570 w 655"/>
                <a:gd name="T59" fmla="*/ 316 h 338"/>
                <a:gd name="T60" fmla="*/ 599 w 655"/>
                <a:gd name="T61" fmla="*/ 314 h 338"/>
                <a:gd name="T62" fmla="*/ 638 w 655"/>
                <a:gd name="T63" fmla="*/ 333 h 338"/>
                <a:gd name="T64" fmla="*/ 649 w 655"/>
                <a:gd name="T65" fmla="*/ 338 h 338"/>
                <a:gd name="T66" fmla="*/ 655 w 655"/>
                <a:gd name="T67" fmla="*/ 169 h 338"/>
                <a:gd name="T68" fmla="*/ 640 w 655"/>
                <a:gd name="T69" fmla="*/ 17 h 3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55" h="338">
                  <a:moveTo>
                    <a:pt x="640" y="17"/>
                  </a:moveTo>
                  <a:lnTo>
                    <a:pt x="77" y="4"/>
                  </a:lnTo>
                  <a:lnTo>
                    <a:pt x="4" y="0"/>
                  </a:lnTo>
                  <a:lnTo>
                    <a:pt x="0" y="47"/>
                  </a:lnTo>
                  <a:lnTo>
                    <a:pt x="229" y="60"/>
                  </a:lnTo>
                  <a:lnTo>
                    <a:pt x="223" y="246"/>
                  </a:lnTo>
                  <a:lnTo>
                    <a:pt x="231" y="246"/>
                  </a:lnTo>
                  <a:lnTo>
                    <a:pt x="235" y="250"/>
                  </a:lnTo>
                  <a:lnTo>
                    <a:pt x="246" y="265"/>
                  </a:lnTo>
                  <a:lnTo>
                    <a:pt x="251" y="267"/>
                  </a:lnTo>
                  <a:lnTo>
                    <a:pt x="268" y="267"/>
                  </a:lnTo>
                  <a:lnTo>
                    <a:pt x="272" y="261"/>
                  </a:lnTo>
                  <a:lnTo>
                    <a:pt x="281" y="267"/>
                  </a:lnTo>
                  <a:lnTo>
                    <a:pt x="285" y="271"/>
                  </a:lnTo>
                  <a:lnTo>
                    <a:pt x="283" y="274"/>
                  </a:lnTo>
                  <a:lnTo>
                    <a:pt x="287" y="282"/>
                  </a:lnTo>
                  <a:lnTo>
                    <a:pt x="289" y="284"/>
                  </a:lnTo>
                  <a:lnTo>
                    <a:pt x="311" y="287"/>
                  </a:lnTo>
                  <a:lnTo>
                    <a:pt x="319" y="291"/>
                  </a:lnTo>
                  <a:lnTo>
                    <a:pt x="323" y="291"/>
                  </a:lnTo>
                  <a:lnTo>
                    <a:pt x="325" y="289"/>
                  </a:lnTo>
                  <a:lnTo>
                    <a:pt x="330" y="287"/>
                  </a:lnTo>
                  <a:lnTo>
                    <a:pt x="336" y="295"/>
                  </a:lnTo>
                  <a:lnTo>
                    <a:pt x="343" y="299"/>
                  </a:lnTo>
                  <a:lnTo>
                    <a:pt x="349" y="293"/>
                  </a:lnTo>
                  <a:lnTo>
                    <a:pt x="370" y="295"/>
                  </a:lnTo>
                  <a:lnTo>
                    <a:pt x="370" y="299"/>
                  </a:lnTo>
                  <a:lnTo>
                    <a:pt x="377" y="306"/>
                  </a:lnTo>
                  <a:lnTo>
                    <a:pt x="381" y="308"/>
                  </a:lnTo>
                  <a:lnTo>
                    <a:pt x="381" y="317"/>
                  </a:lnTo>
                  <a:lnTo>
                    <a:pt x="396" y="321"/>
                  </a:lnTo>
                  <a:lnTo>
                    <a:pt x="400" y="310"/>
                  </a:lnTo>
                  <a:lnTo>
                    <a:pt x="405" y="310"/>
                  </a:lnTo>
                  <a:lnTo>
                    <a:pt x="424" y="323"/>
                  </a:lnTo>
                  <a:lnTo>
                    <a:pt x="428" y="323"/>
                  </a:lnTo>
                  <a:lnTo>
                    <a:pt x="435" y="317"/>
                  </a:lnTo>
                  <a:lnTo>
                    <a:pt x="443" y="317"/>
                  </a:lnTo>
                  <a:lnTo>
                    <a:pt x="443" y="321"/>
                  </a:lnTo>
                  <a:lnTo>
                    <a:pt x="441" y="329"/>
                  </a:lnTo>
                  <a:lnTo>
                    <a:pt x="445" y="334"/>
                  </a:lnTo>
                  <a:lnTo>
                    <a:pt x="448" y="331"/>
                  </a:lnTo>
                  <a:lnTo>
                    <a:pt x="448" y="327"/>
                  </a:lnTo>
                  <a:lnTo>
                    <a:pt x="454" y="317"/>
                  </a:lnTo>
                  <a:lnTo>
                    <a:pt x="463" y="314"/>
                  </a:lnTo>
                  <a:lnTo>
                    <a:pt x="465" y="314"/>
                  </a:lnTo>
                  <a:lnTo>
                    <a:pt x="465" y="319"/>
                  </a:lnTo>
                  <a:lnTo>
                    <a:pt x="475" y="323"/>
                  </a:lnTo>
                  <a:lnTo>
                    <a:pt x="478" y="323"/>
                  </a:lnTo>
                  <a:lnTo>
                    <a:pt x="482" y="319"/>
                  </a:lnTo>
                  <a:lnTo>
                    <a:pt x="488" y="319"/>
                  </a:lnTo>
                  <a:lnTo>
                    <a:pt x="490" y="321"/>
                  </a:lnTo>
                  <a:lnTo>
                    <a:pt x="488" y="323"/>
                  </a:lnTo>
                  <a:lnTo>
                    <a:pt x="497" y="327"/>
                  </a:lnTo>
                  <a:lnTo>
                    <a:pt x="508" y="336"/>
                  </a:lnTo>
                  <a:lnTo>
                    <a:pt x="522" y="325"/>
                  </a:lnTo>
                  <a:lnTo>
                    <a:pt x="527" y="323"/>
                  </a:lnTo>
                  <a:lnTo>
                    <a:pt x="544" y="321"/>
                  </a:lnTo>
                  <a:lnTo>
                    <a:pt x="557" y="316"/>
                  </a:lnTo>
                  <a:lnTo>
                    <a:pt x="563" y="316"/>
                  </a:lnTo>
                  <a:lnTo>
                    <a:pt x="570" y="316"/>
                  </a:lnTo>
                  <a:lnTo>
                    <a:pt x="587" y="317"/>
                  </a:lnTo>
                  <a:lnTo>
                    <a:pt x="599" y="314"/>
                  </a:lnTo>
                  <a:lnTo>
                    <a:pt x="600" y="312"/>
                  </a:lnTo>
                  <a:lnTo>
                    <a:pt x="638" y="333"/>
                  </a:lnTo>
                  <a:lnTo>
                    <a:pt x="645" y="334"/>
                  </a:lnTo>
                  <a:lnTo>
                    <a:pt x="649" y="338"/>
                  </a:lnTo>
                  <a:lnTo>
                    <a:pt x="653" y="338"/>
                  </a:lnTo>
                  <a:lnTo>
                    <a:pt x="655" y="169"/>
                  </a:lnTo>
                  <a:lnTo>
                    <a:pt x="640" y="64"/>
                  </a:lnTo>
                  <a:lnTo>
                    <a:pt x="640" y="17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70"/>
            <p:cNvSpPr>
              <a:spLocks/>
            </p:cNvSpPr>
            <p:nvPr/>
          </p:nvSpPr>
          <p:spPr bwMode="gray">
            <a:xfrm>
              <a:off x="3573616" y="3769402"/>
              <a:ext cx="1489807" cy="1450298"/>
            </a:xfrm>
            <a:custGeom>
              <a:avLst/>
              <a:gdLst>
                <a:gd name="T0" fmla="*/ 965 w 1063"/>
                <a:gd name="T1" fmla="*/ 286 h 1038"/>
                <a:gd name="T2" fmla="*/ 897 w 1063"/>
                <a:gd name="T3" fmla="*/ 269 h 1038"/>
                <a:gd name="T4" fmla="*/ 854 w 1063"/>
                <a:gd name="T5" fmla="*/ 276 h 1038"/>
                <a:gd name="T6" fmla="*/ 815 w 1063"/>
                <a:gd name="T7" fmla="*/ 276 h 1038"/>
                <a:gd name="T8" fmla="*/ 805 w 1063"/>
                <a:gd name="T9" fmla="*/ 276 h 1038"/>
                <a:gd name="T10" fmla="*/ 790 w 1063"/>
                <a:gd name="T11" fmla="*/ 267 h 1038"/>
                <a:gd name="T12" fmla="*/ 772 w 1063"/>
                <a:gd name="T13" fmla="*/ 287 h 1038"/>
                <a:gd name="T14" fmla="*/ 762 w 1063"/>
                <a:gd name="T15" fmla="*/ 270 h 1038"/>
                <a:gd name="T16" fmla="*/ 727 w 1063"/>
                <a:gd name="T17" fmla="*/ 263 h 1038"/>
                <a:gd name="T18" fmla="*/ 704 w 1063"/>
                <a:gd name="T19" fmla="*/ 259 h 1038"/>
                <a:gd name="T20" fmla="*/ 670 w 1063"/>
                <a:gd name="T21" fmla="*/ 252 h 1038"/>
                <a:gd name="T22" fmla="*/ 650 w 1063"/>
                <a:gd name="T23" fmla="*/ 244 h 1038"/>
                <a:gd name="T24" fmla="*/ 614 w 1063"/>
                <a:gd name="T25" fmla="*/ 235 h 1038"/>
                <a:gd name="T26" fmla="*/ 599 w 1063"/>
                <a:gd name="T27" fmla="*/ 214 h 1038"/>
                <a:gd name="T28" fmla="*/ 562 w 1063"/>
                <a:gd name="T29" fmla="*/ 203 h 1038"/>
                <a:gd name="T30" fmla="*/ 327 w 1063"/>
                <a:gd name="T31" fmla="*/ 0 h 1038"/>
                <a:gd name="T32" fmla="*/ 0 w 1063"/>
                <a:gd name="T33" fmla="*/ 406 h 1038"/>
                <a:gd name="T34" fmla="*/ 4 w 1063"/>
                <a:gd name="T35" fmla="*/ 424 h 1038"/>
                <a:gd name="T36" fmla="*/ 29 w 1063"/>
                <a:gd name="T37" fmla="*/ 458 h 1038"/>
                <a:gd name="T38" fmla="*/ 128 w 1063"/>
                <a:gd name="T39" fmla="*/ 558 h 1038"/>
                <a:gd name="T40" fmla="*/ 141 w 1063"/>
                <a:gd name="T41" fmla="*/ 590 h 1038"/>
                <a:gd name="T42" fmla="*/ 212 w 1063"/>
                <a:gd name="T43" fmla="*/ 693 h 1038"/>
                <a:gd name="T44" fmla="*/ 278 w 1063"/>
                <a:gd name="T45" fmla="*/ 704 h 1038"/>
                <a:gd name="T46" fmla="*/ 314 w 1063"/>
                <a:gd name="T47" fmla="*/ 646 h 1038"/>
                <a:gd name="T48" fmla="*/ 336 w 1063"/>
                <a:gd name="T49" fmla="*/ 638 h 1038"/>
                <a:gd name="T50" fmla="*/ 378 w 1063"/>
                <a:gd name="T51" fmla="*/ 651 h 1038"/>
                <a:gd name="T52" fmla="*/ 419 w 1063"/>
                <a:gd name="T53" fmla="*/ 672 h 1038"/>
                <a:gd name="T54" fmla="*/ 436 w 1063"/>
                <a:gd name="T55" fmla="*/ 683 h 1038"/>
                <a:gd name="T56" fmla="*/ 471 w 1063"/>
                <a:gd name="T57" fmla="*/ 728 h 1038"/>
                <a:gd name="T58" fmla="*/ 530 w 1063"/>
                <a:gd name="T59" fmla="*/ 839 h 1038"/>
                <a:gd name="T60" fmla="*/ 562 w 1063"/>
                <a:gd name="T61" fmla="*/ 877 h 1038"/>
                <a:gd name="T62" fmla="*/ 575 w 1063"/>
                <a:gd name="T63" fmla="*/ 935 h 1038"/>
                <a:gd name="T64" fmla="*/ 623 w 1063"/>
                <a:gd name="T65" fmla="*/ 993 h 1038"/>
                <a:gd name="T66" fmla="*/ 714 w 1063"/>
                <a:gd name="T67" fmla="*/ 1021 h 1038"/>
                <a:gd name="T68" fmla="*/ 760 w 1063"/>
                <a:gd name="T69" fmla="*/ 1029 h 1038"/>
                <a:gd name="T70" fmla="*/ 755 w 1063"/>
                <a:gd name="T71" fmla="*/ 1014 h 1038"/>
                <a:gd name="T72" fmla="*/ 738 w 1063"/>
                <a:gd name="T73" fmla="*/ 914 h 1038"/>
                <a:gd name="T74" fmla="*/ 730 w 1063"/>
                <a:gd name="T75" fmla="*/ 901 h 1038"/>
                <a:gd name="T76" fmla="*/ 751 w 1063"/>
                <a:gd name="T77" fmla="*/ 865 h 1038"/>
                <a:gd name="T78" fmla="*/ 757 w 1063"/>
                <a:gd name="T79" fmla="*/ 850 h 1038"/>
                <a:gd name="T80" fmla="*/ 772 w 1063"/>
                <a:gd name="T81" fmla="*/ 817 h 1038"/>
                <a:gd name="T82" fmla="*/ 785 w 1063"/>
                <a:gd name="T83" fmla="*/ 818 h 1038"/>
                <a:gd name="T84" fmla="*/ 794 w 1063"/>
                <a:gd name="T85" fmla="*/ 802 h 1038"/>
                <a:gd name="T86" fmla="*/ 805 w 1063"/>
                <a:gd name="T87" fmla="*/ 802 h 1038"/>
                <a:gd name="T88" fmla="*/ 828 w 1063"/>
                <a:gd name="T89" fmla="*/ 788 h 1038"/>
                <a:gd name="T90" fmla="*/ 837 w 1063"/>
                <a:gd name="T91" fmla="*/ 770 h 1038"/>
                <a:gd name="T92" fmla="*/ 845 w 1063"/>
                <a:gd name="T93" fmla="*/ 777 h 1038"/>
                <a:gd name="T94" fmla="*/ 929 w 1063"/>
                <a:gd name="T95" fmla="*/ 732 h 1038"/>
                <a:gd name="T96" fmla="*/ 946 w 1063"/>
                <a:gd name="T97" fmla="*/ 685 h 1038"/>
                <a:gd name="T98" fmla="*/ 963 w 1063"/>
                <a:gd name="T99" fmla="*/ 680 h 1038"/>
                <a:gd name="T100" fmla="*/ 1021 w 1063"/>
                <a:gd name="T101" fmla="*/ 672 h 1038"/>
                <a:gd name="T102" fmla="*/ 1036 w 1063"/>
                <a:gd name="T103" fmla="*/ 663 h 1038"/>
                <a:gd name="T104" fmla="*/ 1046 w 1063"/>
                <a:gd name="T105" fmla="*/ 640 h 1038"/>
                <a:gd name="T106" fmla="*/ 1049 w 1063"/>
                <a:gd name="T107" fmla="*/ 601 h 1038"/>
                <a:gd name="T108" fmla="*/ 1061 w 1063"/>
                <a:gd name="T109" fmla="*/ 569 h 1038"/>
                <a:gd name="T110" fmla="*/ 1053 w 1063"/>
                <a:gd name="T111" fmla="*/ 516 h 1038"/>
                <a:gd name="T112" fmla="*/ 1046 w 1063"/>
                <a:gd name="T113" fmla="*/ 496 h 1038"/>
                <a:gd name="T114" fmla="*/ 1034 w 1063"/>
                <a:gd name="T115" fmla="*/ 464 h 1038"/>
                <a:gd name="T116" fmla="*/ 1018 w 1063"/>
                <a:gd name="T117" fmla="*/ 299 h 1038"/>
                <a:gd name="T118" fmla="*/ 980 w 1063"/>
                <a:gd name="T119" fmla="*/ 291 h 10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63" h="1038">
                  <a:moveTo>
                    <a:pt x="980" y="291"/>
                  </a:moveTo>
                  <a:lnTo>
                    <a:pt x="976" y="291"/>
                  </a:lnTo>
                  <a:lnTo>
                    <a:pt x="972" y="287"/>
                  </a:lnTo>
                  <a:lnTo>
                    <a:pt x="965" y="286"/>
                  </a:lnTo>
                  <a:lnTo>
                    <a:pt x="927" y="265"/>
                  </a:lnTo>
                  <a:lnTo>
                    <a:pt x="926" y="267"/>
                  </a:lnTo>
                  <a:lnTo>
                    <a:pt x="914" y="270"/>
                  </a:lnTo>
                  <a:lnTo>
                    <a:pt x="897" y="269"/>
                  </a:lnTo>
                  <a:lnTo>
                    <a:pt x="890" y="269"/>
                  </a:lnTo>
                  <a:lnTo>
                    <a:pt x="884" y="269"/>
                  </a:lnTo>
                  <a:lnTo>
                    <a:pt x="871" y="274"/>
                  </a:lnTo>
                  <a:lnTo>
                    <a:pt x="854" y="276"/>
                  </a:lnTo>
                  <a:lnTo>
                    <a:pt x="849" y="278"/>
                  </a:lnTo>
                  <a:lnTo>
                    <a:pt x="835" y="289"/>
                  </a:lnTo>
                  <a:lnTo>
                    <a:pt x="824" y="280"/>
                  </a:lnTo>
                  <a:lnTo>
                    <a:pt x="815" y="276"/>
                  </a:lnTo>
                  <a:lnTo>
                    <a:pt x="817" y="274"/>
                  </a:lnTo>
                  <a:lnTo>
                    <a:pt x="815" y="272"/>
                  </a:lnTo>
                  <a:lnTo>
                    <a:pt x="809" y="272"/>
                  </a:lnTo>
                  <a:lnTo>
                    <a:pt x="805" y="276"/>
                  </a:lnTo>
                  <a:lnTo>
                    <a:pt x="802" y="276"/>
                  </a:lnTo>
                  <a:lnTo>
                    <a:pt x="792" y="272"/>
                  </a:lnTo>
                  <a:lnTo>
                    <a:pt x="792" y="267"/>
                  </a:lnTo>
                  <a:lnTo>
                    <a:pt x="790" y="267"/>
                  </a:lnTo>
                  <a:lnTo>
                    <a:pt x="781" y="270"/>
                  </a:lnTo>
                  <a:lnTo>
                    <a:pt x="775" y="280"/>
                  </a:lnTo>
                  <a:lnTo>
                    <a:pt x="775" y="284"/>
                  </a:lnTo>
                  <a:lnTo>
                    <a:pt x="772" y="287"/>
                  </a:lnTo>
                  <a:lnTo>
                    <a:pt x="768" y="282"/>
                  </a:lnTo>
                  <a:lnTo>
                    <a:pt x="770" y="274"/>
                  </a:lnTo>
                  <a:lnTo>
                    <a:pt x="770" y="270"/>
                  </a:lnTo>
                  <a:lnTo>
                    <a:pt x="762" y="270"/>
                  </a:lnTo>
                  <a:lnTo>
                    <a:pt x="755" y="276"/>
                  </a:lnTo>
                  <a:lnTo>
                    <a:pt x="751" y="276"/>
                  </a:lnTo>
                  <a:lnTo>
                    <a:pt x="732" y="263"/>
                  </a:lnTo>
                  <a:lnTo>
                    <a:pt x="727" y="263"/>
                  </a:lnTo>
                  <a:lnTo>
                    <a:pt x="723" y="274"/>
                  </a:lnTo>
                  <a:lnTo>
                    <a:pt x="708" y="270"/>
                  </a:lnTo>
                  <a:lnTo>
                    <a:pt x="708" y="261"/>
                  </a:lnTo>
                  <a:lnTo>
                    <a:pt x="704" y="259"/>
                  </a:lnTo>
                  <a:lnTo>
                    <a:pt x="697" y="252"/>
                  </a:lnTo>
                  <a:lnTo>
                    <a:pt x="697" y="248"/>
                  </a:lnTo>
                  <a:lnTo>
                    <a:pt x="676" y="246"/>
                  </a:lnTo>
                  <a:lnTo>
                    <a:pt x="670" y="252"/>
                  </a:lnTo>
                  <a:lnTo>
                    <a:pt x="663" y="248"/>
                  </a:lnTo>
                  <a:lnTo>
                    <a:pt x="657" y="240"/>
                  </a:lnTo>
                  <a:lnTo>
                    <a:pt x="652" y="242"/>
                  </a:lnTo>
                  <a:lnTo>
                    <a:pt x="650" y="244"/>
                  </a:lnTo>
                  <a:lnTo>
                    <a:pt x="646" y="244"/>
                  </a:lnTo>
                  <a:lnTo>
                    <a:pt x="638" y="240"/>
                  </a:lnTo>
                  <a:lnTo>
                    <a:pt x="616" y="237"/>
                  </a:lnTo>
                  <a:lnTo>
                    <a:pt x="614" y="235"/>
                  </a:lnTo>
                  <a:lnTo>
                    <a:pt x="610" y="227"/>
                  </a:lnTo>
                  <a:lnTo>
                    <a:pt x="612" y="224"/>
                  </a:lnTo>
                  <a:lnTo>
                    <a:pt x="608" y="220"/>
                  </a:lnTo>
                  <a:lnTo>
                    <a:pt x="599" y="214"/>
                  </a:lnTo>
                  <a:lnTo>
                    <a:pt x="595" y="220"/>
                  </a:lnTo>
                  <a:lnTo>
                    <a:pt x="578" y="220"/>
                  </a:lnTo>
                  <a:lnTo>
                    <a:pt x="573" y="218"/>
                  </a:lnTo>
                  <a:lnTo>
                    <a:pt x="562" y="203"/>
                  </a:lnTo>
                  <a:lnTo>
                    <a:pt x="558" y="199"/>
                  </a:lnTo>
                  <a:lnTo>
                    <a:pt x="550" y="199"/>
                  </a:lnTo>
                  <a:lnTo>
                    <a:pt x="556" y="13"/>
                  </a:lnTo>
                  <a:lnTo>
                    <a:pt x="327" y="0"/>
                  </a:lnTo>
                  <a:lnTo>
                    <a:pt x="323" y="0"/>
                  </a:lnTo>
                  <a:lnTo>
                    <a:pt x="288" y="432"/>
                  </a:lnTo>
                  <a:lnTo>
                    <a:pt x="2" y="406"/>
                  </a:lnTo>
                  <a:lnTo>
                    <a:pt x="0" y="406"/>
                  </a:lnTo>
                  <a:lnTo>
                    <a:pt x="2" y="409"/>
                  </a:lnTo>
                  <a:lnTo>
                    <a:pt x="4" y="411"/>
                  </a:lnTo>
                  <a:lnTo>
                    <a:pt x="0" y="417"/>
                  </a:lnTo>
                  <a:lnTo>
                    <a:pt x="4" y="424"/>
                  </a:lnTo>
                  <a:lnTo>
                    <a:pt x="4" y="426"/>
                  </a:lnTo>
                  <a:lnTo>
                    <a:pt x="19" y="436"/>
                  </a:lnTo>
                  <a:lnTo>
                    <a:pt x="23" y="445"/>
                  </a:lnTo>
                  <a:lnTo>
                    <a:pt x="29" y="458"/>
                  </a:lnTo>
                  <a:lnTo>
                    <a:pt x="44" y="469"/>
                  </a:lnTo>
                  <a:lnTo>
                    <a:pt x="89" y="522"/>
                  </a:lnTo>
                  <a:lnTo>
                    <a:pt x="126" y="552"/>
                  </a:lnTo>
                  <a:lnTo>
                    <a:pt x="128" y="558"/>
                  </a:lnTo>
                  <a:lnTo>
                    <a:pt x="132" y="563"/>
                  </a:lnTo>
                  <a:lnTo>
                    <a:pt x="132" y="573"/>
                  </a:lnTo>
                  <a:lnTo>
                    <a:pt x="134" y="576"/>
                  </a:lnTo>
                  <a:lnTo>
                    <a:pt x="141" y="590"/>
                  </a:lnTo>
                  <a:lnTo>
                    <a:pt x="141" y="620"/>
                  </a:lnTo>
                  <a:lnTo>
                    <a:pt x="143" y="631"/>
                  </a:lnTo>
                  <a:lnTo>
                    <a:pt x="156" y="651"/>
                  </a:lnTo>
                  <a:lnTo>
                    <a:pt x="212" y="693"/>
                  </a:lnTo>
                  <a:lnTo>
                    <a:pt x="252" y="717"/>
                  </a:lnTo>
                  <a:lnTo>
                    <a:pt x="263" y="719"/>
                  </a:lnTo>
                  <a:lnTo>
                    <a:pt x="269" y="713"/>
                  </a:lnTo>
                  <a:lnTo>
                    <a:pt x="278" y="704"/>
                  </a:lnTo>
                  <a:lnTo>
                    <a:pt x="284" y="698"/>
                  </a:lnTo>
                  <a:lnTo>
                    <a:pt x="301" y="661"/>
                  </a:lnTo>
                  <a:lnTo>
                    <a:pt x="308" y="650"/>
                  </a:lnTo>
                  <a:lnTo>
                    <a:pt x="314" y="646"/>
                  </a:lnTo>
                  <a:lnTo>
                    <a:pt x="327" y="650"/>
                  </a:lnTo>
                  <a:lnTo>
                    <a:pt x="331" y="650"/>
                  </a:lnTo>
                  <a:lnTo>
                    <a:pt x="333" y="644"/>
                  </a:lnTo>
                  <a:lnTo>
                    <a:pt x="336" y="638"/>
                  </a:lnTo>
                  <a:lnTo>
                    <a:pt x="344" y="642"/>
                  </a:lnTo>
                  <a:lnTo>
                    <a:pt x="349" y="646"/>
                  </a:lnTo>
                  <a:lnTo>
                    <a:pt x="372" y="650"/>
                  </a:lnTo>
                  <a:lnTo>
                    <a:pt x="378" y="651"/>
                  </a:lnTo>
                  <a:lnTo>
                    <a:pt x="393" y="657"/>
                  </a:lnTo>
                  <a:lnTo>
                    <a:pt x="400" y="653"/>
                  </a:lnTo>
                  <a:lnTo>
                    <a:pt x="417" y="663"/>
                  </a:lnTo>
                  <a:lnTo>
                    <a:pt x="419" y="672"/>
                  </a:lnTo>
                  <a:lnTo>
                    <a:pt x="423" y="674"/>
                  </a:lnTo>
                  <a:lnTo>
                    <a:pt x="425" y="678"/>
                  </a:lnTo>
                  <a:lnTo>
                    <a:pt x="428" y="680"/>
                  </a:lnTo>
                  <a:lnTo>
                    <a:pt x="436" y="683"/>
                  </a:lnTo>
                  <a:lnTo>
                    <a:pt x="445" y="696"/>
                  </a:lnTo>
                  <a:lnTo>
                    <a:pt x="462" y="711"/>
                  </a:lnTo>
                  <a:lnTo>
                    <a:pt x="470" y="725"/>
                  </a:lnTo>
                  <a:lnTo>
                    <a:pt x="471" y="728"/>
                  </a:lnTo>
                  <a:lnTo>
                    <a:pt x="496" y="788"/>
                  </a:lnTo>
                  <a:lnTo>
                    <a:pt x="500" y="800"/>
                  </a:lnTo>
                  <a:lnTo>
                    <a:pt x="526" y="832"/>
                  </a:lnTo>
                  <a:lnTo>
                    <a:pt x="530" y="839"/>
                  </a:lnTo>
                  <a:lnTo>
                    <a:pt x="548" y="860"/>
                  </a:lnTo>
                  <a:lnTo>
                    <a:pt x="552" y="862"/>
                  </a:lnTo>
                  <a:lnTo>
                    <a:pt x="560" y="871"/>
                  </a:lnTo>
                  <a:lnTo>
                    <a:pt x="562" y="877"/>
                  </a:lnTo>
                  <a:lnTo>
                    <a:pt x="562" y="895"/>
                  </a:lnTo>
                  <a:lnTo>
                    <a:pt x="567" y="905"/>
                  </a:lnTo>
                  <a:lnTo>
                    <a:pt x="569" y="927"/>
                  </a:lnTo>
                  <a:lnTo>
                    <a:pt x="575" y="935"/>
                  </a:lnTo>
                  <a:lnTo>
                    <a:pt x="593" y="970"/>
                  </a:lnTo>
                  <a:lnTo>
                    <a:pt x="597" y="982"/>
                  </a:lnTo>
                  <a:lnTo>
                    <a:pt x="608" y="984"/>
                  </a:lnTo>
                  <a:lnTo>
                    <a:pt x="623" y="993"/>
                  </a:lnTo>
                  <a:lnTo>
                    <a:pt x="642" y="999"/>
                  </a:lnTo>
                  <a:lnTo>
                    <a:pt x="668" y="1015"/>
                  </a:lnTo>
                  <a:lnTo>
                    <a:pt x="706" y="1019"/>
                  </a:lnTo>
                  <a:lnTo>
                    <a:pt x="714" y="1021"/>
                  </a:lnTo>
                  <a:lnTo>
                    <a:pt x="732" y="1034"/>
                  </a:lnTo>
                  <a:lnTo>
                    <a:pt x="742" y="1038"/>
                  </a:lnTo>
                  <a:lnTo>
                    <a:pt x="751" y="1027"/>
                  </a:lnTo>
                  <a:lnTo>
                    <a:pt x="760" y="1029"/>
                  </a:lnTo>
                  <a:lnTo>
                    <a:pt x="762" y="1027"/>
                  </a:lnTo>
                  <a:lnTo>
                    <a:pt x="762" y="1021"/>
                  </a:lnTo>
                  <a:lnTo>
                    <a:pt x="755" y="1017"/>
                  </a:lnTo>
                  <a:lnTo>
                    <a:pt x="755" y="1014"/>
                  </a:lnTo>
                  <a:lnTo>
                    <a:pt x="747" y="1004"/>
                  </a:lnTo>
                  <a:lnTo>
                    <a:pt x="736" y="959"/>
                  </a:lnTo>
                  <a:lnTo>
                    <a:pt x="729" y="942"/>
                  </a:lnTo>
                  <a:lnTo>
                    <a:pt x="738" y="914"/>
                  </a:lnTo>
                  <a:lnTo>
                    <a:pt x="738" y="907"/>
                  </a:lnTo>
                  <a:lnTo>
                    <a:pt x="734" y="905"/>
                  </a:lnTo>
                  <a:lnTo>
                    <a:pt x="732" y="903"/>
                  </a:lnTo>
                  <a:lnTo>
                    <a:pt x="730" y="901"/>
                  </a:lnTo>
                  <a:lnTo>
                    <a:pt x="730" y="899"/>
                  </a:lnTo>
                  <a:lnTo>
                    <a:pt x="732" y="899"/>
                  </a:lnTo>
                  <a:lnTo>
                    <a:pt x="744" y="892"/>
                  </a:lnTo>
                  <a:lnTo>
                    <a:pt x="751" y="865"/>
                  </a:lnTo>
                  <a:lnTo>
                    <a:pt x="745" y="863"/>
                  </a:lnTo>
                  <a:lnTo>
                    <a:pt x="744" y="852"/>
                  </a:lnTo>
                  <a:lnTo>
                    <a:pt x="749" y="845"/>
                  </a:lnTo>
                  <a:lnTo>
                    <a:pt x="757" y="850"/>
                  </a:lnTo>
                  <a:lnTo>
                    <a:pt x="772" y="841"/>
                  </a:lnTo>
                  <a:lnTo>
                    <a:pt x="775" y="828"/>
                  </a:lnTo>
                  <a:lnTo>
                    <a:pt x="768" y="822"/>
                  </a:lnTo>
                  <a:lnTo>
                    <a:pt x="772" y="817"/>
                  </a:lnTo>
                  <a:lnTo>
                    <a:pt x="775" y="818"/>
                  </a:lnTo>
                  <a:lnTo>
                    <a:pt x="779" y="818"/>
                  </a:lnTo>
                  <a:lnTo>
                    <a:pt x="781" y="815"/>
                  </a:lnTo>
                  <a:lnTo>
                    <a:pt x="785" y="818"/>
                  </a:lnTo>
                  <a:lnTo>
                    <a:pt x="790" y="818"/>
                  </a:lnTo>
                  <a:lnTo>
                    <a:pt x="792" y="815"/>
                  </a:lnTo>
                  <a:lnTo>
                    <a:pt x="794" y="813"/>
                  </a:lnTo>
                  <a:lnTo>
                    <a:pt x="794" y="802"/>
                  </a:lnTo>
                  <a:lnTo>
                    <a:pt x="796" y="800"/>
                  </a:lnTo>
                  <a:lnTo>
                    <a:pt x="800" y="800"/>
                  </a:lnTo>
                  <a:lnTo>
                    <a:pt x="802" y="800"/>
                  </a:lnTo>
                  <a:lnTo>
                    <a:pt x="805" y="802"/>
                  </a:lnTo>
                  <a:lnTo>
                    <a:pt x="824" y="796"/>
                  </a:lnTo>
                  <a:lnTo>
                    <a:pt x="828" y="794"/>
                  </a:lnTo>
                  <a:lnTo>
                    <a:pt x="828" y="792"/>
                  </a:lnTo>
                  <a:lnTo>
                    <a:pt x="828" y="788"/>
                  </a:lnTo>
                  <a:lnTo>
                    <a:pt x="815" y="783"/>
                  </a:lnTo>
                  <a:lnTo>
                    <a:pt x="815" y="779"/>
                  </a:lnTo>
                  <a:lnTo>
                    <a:pt x="835" y="773"/>
                  </a:lnTo>
                  <a:lnTo>
                    <a:pt x="837" y="770"/>
                  </a:lnTo>
                  <a:lnTo>
                    <a:pt x="845" y="768"/>
                  </a:lnTo>
                  <a:lnTo>
                    <a:pt x="845" y="770"/>
                  </a:lnTo>
                  <a:lnTo>
                    <a:pt x="843" y="772"/>
                  </a:lnTo>
                  <a:lnTo>
                    <a:pt x="845" y="777"/>
                  </a:lnTo>
                  <a:lnTo>
                    <a:pt x="849" y="777"/>
                  </a:lnTo>
                  <a:lnTo>
                    <a:pt x="852" y="773"/>
                  </a:lnTo>
                  <a:lnTo>
                    <a:pt x="881" y="764"/>
                  </a:lnTo>
                  <a:lnTo>
                    <a:pt x="929" y="732"/>
                  </a:lnTo>
                  <a:lnTo>
                    <a:pt x="931" y="721"/>
                  </a:lnTo>
                  <a:lnTo>
                    <a:pt x="956" y="702"/>
                  </a:lnTo>
                  <a:lnTo>
                    <a:pt x="956" y="698"/>
                  </a:lnTo>
                  <a:lnTo>
                    <a:pt x="946" y="685"/>
                  </a:lnTo>
                  <a:lnTo>
                    <a:pt x="948" y="674"/>
                  </a:lnTo>
                  <a:lnTo>
                    <a:pt x="963" y="668"/>
                  </a:lnTo>
                  <a:lnTo>
                    <a:pt x="967" y="668"/>
                  </a:lnTo>
                  <a:lnTo>
                    <a:pt x="963" y="680"/>
                  </a:lnTo>
                  <a:lnTo>
                    <a:pt x="965" y="685"/>
                  </a:lnTo>
                  <a:lnTo>
                    <a:pt x="982" y="683"/>
                  </a:lnTo>
                  <a:lnTo>
                    <a:pt x="986" y="687"/>
                  </a:lnTo>
                  <a:lnTo>
                    <a:pt x="1021" y="672"/>
                  </a:lnTo>
                  <a:lnTo>
                    <a:pt x="1040" y="670"/>
                  </a:lnTo>
                  <a:lnTo>
                    <a:pt x="1042" y="668"/>
                  </a:lnTo>
                  <a:lnTo>
                    <a:pt x="1040" y="666"/>
                  </a:lnTo>
                  <a:lnTo>
                    <a:pt x="1036" y="663"/>
                  </a:lnTo>
                  <a:lnTo>
                    <a:pt x="1034" y="657"/>
                  </a:lnTo>
                  <a:lnTo>
                    <a:pt x="1038" y="653"/>
                  </a:lnTo>
                  <a:lnTo>
                    <a:pt x="1040" y="650"/>
                  </a:lnTo>
                  <a:lnTo>
                    <a:pt x="1046" y="640"/>
                  </a:lnTo>
                  <a:lnTo>
                    <a:pt x="1053" y="620"/>
                  </a:lnTo>
                  <a:lnTo>
                    <a:pt x="1048" y="612"/>
                  </a:lnTo>
                  <a:lnTo>
                    <a:pt x="1048" y="605"/>
                  </a:lnTo>
                  <a:lnTo>
                    <a:pt x="1049" y="601"/>
                  </a:lnTo>
                  <a:lnTo>
                    <a:pt x="1048" y="595"/>
                  </a:lnTo>
                  <a:lnTo>
                    <a:pt x="1051" y="582"/>
                  </a:lnTo>
                  <a:lnTo>
                    <a:pt x="1057" y="578"/>
                  </a:lnTo>
                  <a:lnTo>
                    <a:pt x="1061" y="569"/>
                  </a:lnTo>
                  <a:lnTo>
                    <a:pt x="1063" y="552"/>
                  </a:lnTo>
                  <a:lnTo>
                    <a:pt x="1063" y="541"/>
                  </a:lnTo>
                  <a:lnTo>
                    <a:pt x="1061" y="526"/>
                  </a:lnTo>
                  <a:lnTo>
                    <a:pt x="1053" y="516"/>
                  </a:lnTo>
                  <a:lnTo>
                    <a:pt x="1051" y="514"/>
                  </a:lnTo>
                  <a:lnTo>
                    <a:pt x="1053" y="507"/>
                  </a:lnTo>
                  <a:lnTo>
                    <a:pt x="1049" y="503"/>
                  </a:lnTo>
                  <a:lnTo>
                    <a:pt x="1046" y="496"/>
                  </a:lnTo>
                  <a:lnTo>
                    <a:pt x="1040" y="490"/>
                  </a:lnTo>
                  <a:lnTo>
                    <a:pt x="1038" y="488"/>
                  </a:lnTo>
                  <a:lnTo>
                    <a:pt x="1042" y="477"/>
                  </a:lnTo>
                  <a:lnTo>
                    <a:pt x="1034" y="464"/>
                  </a:lnTo>
                  <a:lnTo>
                    <a:pt x="1023" y="453"/>
                  </a:lnTo>
                  <a:lnTo>
                    <a:pt x="1019" y="447"/>
                  </a:lnTo>
                  <a:lnTo>
                    <a:pt x="1018" y="351"/>
                  </a:lnTo>
                  <a:lnTo>
                    <a:pt x="1018" y="299"/>
                  </a:lnTo>
                  <a:lnTo>
                    <a:pt x="1004" y="297"/>
                  </a:lnTo>
                  <a:lnTo>
                    <a:pt x="995" y="302"/>
                  </a:lnTo>
                  <a:lnTo>
                    <a:pt x="991" y="301"/>
                  </a:lnTo>
                  <a:lnTo>
                    <a:pt x="980" y="291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71"/>
            <p:cNvSpPr>
              <a:spLocks/>
            </p:cNvSpPr>
            <p:nvPr/>
          </p:nvSpPr>
          <p:spPr bwMode="gray">
            <a:xfrm>
              <a:off x="4671000" y="2066211"/>
              <a:ext cx="699354" cy="785229"/>
            </a:xfrm>
            <a:custGeom>
              <a:avLst/>
              <a:gdLst>
                <a:gd name="T0" fmla="*/ 47 w 499"/>
                <a:gd name="T1" fmla="*/ 388 h 562"/>
                <a:gd name="T2" fmla="*/ 22 w 499"/>
                <a:gd name="T3" fmla="*/ 356 h 562"/>
                <a:gd name="T4" fmla="*/ 39 w 499"/>
                <a:gd name="T5" fmla="*/ 334 h 562"/>
                <a:gd name="T6" fmla="*/ 37 w 499"/>
                <a:gd name="T7" fmla="*/ 313 h 562"/>
                <a:gd name="T8" fmla="*/ 28 w 499"/>
                <a:gd name="T9" fmla="*/ 264 h 562"/>
                <a:gd name="T10" fmla="*/ 28 w 499"/>
                <a:gd name="T11" fmla="*/ 240 h 562"/>
                <a:gd name="T12" fmla="*/ 22 w 499"/>
                <a:gd name="T13" fmla="*/ 183 h 562"/>
                <a:gd name="T14" fmla="*/ 9 w 499"/>
                <a:gd name="T15" fmla="*/ 148 h 562"/>
                <a:gd name="T16" fmla="*/ 2 w 499"/>
                <a:gd name="T17" fmla="*/ 90 h 562"/>
                <a:gd name="T18" fmla="*/ 7 w 499"/>
                <a:gd name="T19" fmla="*/ 67 h 562"/>
                <a:gd name="T20" fmla="*/ 0 w 499"/>
                <a:gd name="T21" fmla="*/ 35 h 562"/>
                <a:gd name="T22" fmla="*/ 129 w 499"/>
                <a:gd name="T23" fmla="*/ 15 h 562"/>
                <a:gd name="T24" fmla="*/ 141 w 499"/>
                <a:gd name="T25" fmla="*/ 1 h 562"/>
                <a:gd name="T26" fmla="*/ 156 w 499"/>
                <a:gd name="T27" fmla="*/ 28 h 562"/>
                <a:gd name="T28" fmla="*/ 159 w 499"/>
                <a:gd name="T29" fmla="*/ 54 h 562"/>
                <a:gd name="T30" fmla="*/ 178 w 499"/>
                <a:gd name="T31" fmla="*/ 63 h 562"/>
                <a:gd name="T32" fmla="*/ 193 w 499"/>
                <a:gd name="T33" fmla="*/ 71 h 562"/>
                <a:gd name="T34" fmla="*/ 216 w 499"/>
                <a:gd name="T35" fmla="*/ 71 h 562"/>
                <a:gd name="T36" fmla="*/ 219 w 499"/>
                <a:gd name="T37" fmla="*/ 78 h 562"/>
                <a:gd name="T38" fmla="*/ 244 w 499"/>
                <a:gd name="T39" fmla="*/ 71 h 562"/>
                <a:gd name="T40" fmla="*/ 289 w 499"/>
                <a:gd name="T41" fmla="*/ 75 h 562"/>
                <a:gd name="T42" fmla="*/ 291 w 499"/>
                <a:gd name="T43" fmla="*/ 80 h 562"/>
                <a:gd name="T44" fmla="*/ 300 w 499"/>
                <a:gd name="T45" fmla="*/ 84 h 562"/>
                <a:gd name="T46" fmla="*/ 306 w 499"/>
                <a:gd name="T47" fmla="*/ 99 h 562"/>
                <a:gd name="T48" fmla="*/ 321 w 499"/>
                <a:gd name="T49" fmla="*/ 93 h 562"/>
                <a:gd name="T50" fmla="*/ 332 w 499"/>
                <a:gd name="T51" fmla="*/ 93 h 562"/>
                <a:gd name="T52" fmla="*/ 351 w 499"/>
                <a:gd name="T53" fmla="*/ 107 h 562"/>
                <a:gd name="T54" fmla="*/ 362 w 499"/>
                <a:gd name="T55" fmla="*/ 118 h 562"/>
                <a:gd name="T56" fmla="*/ 383 w 499"/>
                <a:gd name="T57" fmla="*/ 116 h 562"/>
                <a:gd name="T58" fmla="*/ 411 w 499"/>
                <a:gd name="T59" fmla="*/ 101 h 562"/>
                <a:gd name="T60" fmla="*/ 454 w 499"/>
                <a:gd name="T61" fmla="*/ 108 h 562"/>
                <a:gd name="T62" fmla="*/ 465 w 499"/>
                <a:gd name="T63" fmla="*/ 112 h 562"/>
                <a:gd name="T64" fmla="*/ 482 w 499"/>
                <a:gd name="T65" fmla="*/ 116 h 562"/>
                <a:gd name="T66" fmla="*/ 490 w 499"/>
                <a:gd name="T67" fmla="*/ 123 h 562"/>
                <a:gd name="T68" fmla="*/ 456 w 499"/>
                <a:gd name="T69" fmla="*/ 140 h 562"/>
                <a:gd name="T70" fmla="*/ 437 w 499"/>
                <a:gd name="T71" fmla="*/ 153 h 562"/>
                <a:gd name="T72" fmla="*/ 409 w 499"/>
                <a:gd name="T73" fmla="*/ 168 h 562"/>
                <a:gd name="T74" fmla="*/ 332 w 499"/>
                <a:gd name="T75" fmla="*/ 243 h 562"/>
                <a:gd name="T76" fmla="*/ 323 w 499"/>
                <a:gd name="T77" fmla="*/ 255 h 562"/>
                <a:gd name="T78" fmla="*/ 321 w 499"/>
                <a:gd name="T79" fmla="*/ 313 h 562"/>
                <a:gd name="T80" fmla="*/ 295 w 499"/>
                <a:gd name="T81" fmla="*/ 332 h 562"/>
                <a:gd name="T82" fmla="*/ 291 w 499"/>
                <a:gd name="T83" fmla="*/ 341 h 562"/>
                <a:gd name="T84" fmla="*/ 296 w 499"/>
                <a:gd name="T85" fmla="*/ 362 h 562"/>
                <a:gd name="T86" fmla="*/ 296 w 499"/>
                <a:gd name="T87" fmla="*/ 384 h 562"/>
                <a:gd name="T88" fmla="*/ 296 w 499"/>
                <a:gd name="T89" fmla="*/ 410 h 562"/>
                <a:gd name="T90" fmla="*/ 300 w 499"/>
                <a:gd name="T91" fmla="*/ 441 h 562"/>
                <a:gd name="T92" fmla="*/ 310 w 499"/>
                <a:gd name="T93" fmla="*/ 450 h 562"/>
                <a:gd name="T94" fmla="*/ 330 w 499"/>
                <a:gd name="T95" fmla="*/ 456 h 562"/>
                <a:gd name="T96" fmla="*/ 336 w 499"/>
                <a:gd name="T97" fmla="*/ 463 h 562"/>
                <a:gd name="T98" fmla="*/ 364 w 499"/>
                <a:gd name="T99" fmla="*/ 487 h 562"/>
                <a:gd name="T100" fmla="*/ 403 w 499"/>
                <a:gd name="T101" fmla="*/ 517 h 562"/>
                <a:gd name="T102" fmla="*/ 405 w 499"/>
                <a:gd name="T103" fmla="*/ 534 h 562"/>
                <a:gd name="T104" fmla="*/ 49 w 499"/>
                <a:gd name="T105" fmla="*/ 562 h 5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99" h="562">
                  <a:moveTo>
                    <a:pt x="49" y="562"/>
                  </a:moveTo>
                  <a:lnTo>
                    <a:pt x="47" y="388"/>
                  </a:lnTo>
                  <a:lnTo>
                    <a:pt x="24" y="365"/>
                  </a:lnTo>
                  <a:lnTo>
                    <a:pt x="22" y="356"/>
                  </a:lnTo>
                  <a:lnTo>
                    <a:pt x="36" y="345"/>
                  </a:lnTo>
                  <a:lnTo>
                    <a:pt x="39" y="334"/>
                  </a:lnTo>
                  <a:lnTo>
                    <a:pt x="39" y="326"/>
                  </a:lnTo>
                  <a:lnTo>
                    <a:pt x="37" y="313"/>
                  </a:lnTo>
                  <a:lnTo>
                    <a:pt x="39" y="300"/>
                  </a:lnTo>
                  <a:lnTo>
                    <a:pt x="28" y="264"/>
                  </a:lnTo>
                  <a:lnTo>
                    <a:pt x="28" y="259"/>
                  </a:lnTo>
                  <a:lnTo>
                    <a:pt x="28" y="240"/>
                  </a:lnTo>
                  <a:lnTo>
                    <a:pt x="24" y="230"/>
                  </a:lnTo>
                  <a:lnTo>
                    <a:pt x="22" y="183"/>
                  </a:lnTo>
                  <a:lnTo>
                    <a:pt x="17" y="155"/>
                  </a:lnTo>
                  <a:lnTo>
                    <a:pt x="9" y="148"/>
                  </a:lnTo>
                  <a:lnTo>
                    <a:pt x="4" y="116"/>
                  </a:lnTo>
                  <a:lnTo>
                    <a:pt x="2" y="90"/>
                  </a:lnTo>
                  <a:lnTo>
                    <a:pt x="6" y="73"/>
                  </a:lnTo>
                  <a:lnTo>
                    <a:pt x="7" y="67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129" y="35"/>
                  </a:lnTo>
                  <a:lnTo>
                    <a:pt x="129" y="15"/>
                  </a:lnTo>
                  <a:lnTo>
                    <a:pt x="131" y="0"/>
                  </a:lnTo>
                  <a:lnTo>
                    <a:pt x="141" y="1"/>
                  </a:lnTo>
                  <a:lnTo>
                    <a:pt x="156" y="7"/>
                  </a:lnTo>
                  <a:lnTo>
                    <a:pt x="156" y="28"/>
                  </a:lnTo>
                  <a:lnTo>
                    <a:pt x="159" y="41"/>
                  </a:lnTo>
                  <a:lnTo>
                    <a:pt x="159" y="54"/>
                  </a:lnTo>
                  <a:lnTo>
                    <a:pt x="173" y="65"/>
                  </a:lnTo>
                  <a:lnTo>
                    <a:pt x="178" y="63"/>
                  </a:lnTo>
                  <a:lnTo>
                    <a:pt x="188" y="65"/>
                  </a:lnTo>
                  <a:lnTo>
                    <a:pt x="193" y="71"/>
                  </a:lnTo>
                  <a:lnTo>
                    <a:pt x="204" y="69"/>
                  </a:lnTo>
                  <a:lnTo>
                    <a:pt x="216" y="71"/>
                  </a:lnTo>
                  <a:lnTo>
                    <a:pt x="219" y="75"/>
                  </a:lnTo>
                  <a:lnTo>
                    <a:pt x="219" y="78"/>
                  </a:lnTo>
                  <a:lnTo>
                    <a:pt x="238" y="78"/>
                  </a:lnTo>
                  <a:lnTo>
                    <a:pt x="244" y="71"/>
                  </a:lnTo>
                  <a:lnTo>
                    <a:pt x="272" y="69"/>
                  </a:lnTo>
                  <a:lnTo>
                    <a:pt x="289" y="75"/>
                  </a:lnTo>
                  <a:lnTo>
                    <a:pt x="295" y="75"/>
                  </a:lnTo>
                  <a:lnTo>
                    <a:pt x="291" y="80"/>
                  </a:lnTo>
                  <a:lnTo>
                    <a:pt x="296" y="84"/>
                  </a:lnTo>
                  <a:lnTo>
                    <a:pt x="300" y="84"/>
                  </a:lnTo>
                  <a:lnTo>
                    <a:pt x="302" y="88"/>
                  </a:lnTo>
                  <a:lnTo>
                    <a:pt x="306" y="99"/>
                  </a:lnTo>
                  <a:lnTo>
                    <a:pt x="313" y="103"/>
                  </a:lnTo>
                  <a:lnTo>
                    <a:pt x="321" y="93"/>
                  </a:lnTo>
                  <a:lnTo>
                    <a:pt x="325" y="91"/>
                  </a:lnTo>
                  <a:lnTo>
                    <a:pt x="332" y="93"/>
                  </a:lnTo>
                  <a:lnTo>
                    <a:pt x="336" y="103"/>
                  </a:lnTo>
                  <a:lnTo>
                    <a:pt x="351" y="107"/>
                  </a:lnTo>
                  <a:lnTo>
                    <a:pt x="355" y="112"/>
                  </a:lnTo>
                  <a:lnTo>
                    <a:pt x="362" y="118"/>
                  </a:lnTo>
                  <a:lnTo>
                    <a:pt x="371" y="118"/>
                  </a:lnTo>
                  <a:lnTo>
                    <a:pt x="383" y="116"/>
                  </a:lnTo>
                  <a:lnTo>
                    <a:pt x="407" y="99"/>
                  </a:lnTo>
                  <a:lnTo>
                    <a:pt x="411" y="101"/>
                  </a:lnTo>
                  <a:lnTo>
                    <a:pt x="417" y="108"/>
                  </a:lnTo>
                  <a:lnTo>
                    <a:pt x="454" y="108"/>
                  </a:lnTo>
                  <a:lnTo>
                    <a:pt x="460" y="108"/>
                  </a:lnTo>
                  <a:lnTo>
                    <a:pt x="465" y="112"/>
                  </a:lnTo>
                  <a:lnTo>
                    <a:pt x="475" y="120"/>
                  </a:lnTo>
                  <a:lnTo>
                    <a:pt x="482" y="116"/>
                  </a:lnTo>
                  <a:lnTo>
                    <a:pt x="499" y="116"/>
                  </a:lnTo>
                  <a:lnTo>
                    <a:pt x="490" y="123"/>
                  </a:lnTo>
                  <a:lnTo>
                    <a:pt x="467" y="137"/>
                  </a:lnTo>
                  <a:lnTo>
                    <a:pt x="456" y="140"/>
                  </a:lnTo>
                  <a:lnTo>
                    <a:pt x="447" y="144"/>
                  </a:lnTo>
                  <a:lnTo>
                    <a:pt x="437" y="153"/>
                  </a:lnTo>
                  <a:lnTo>
                    <a:pt x="418" y="163"/>
                  </a:lnTo>
                  <a:lnTo>
                    <a:pt x="409" y="168"/>
                  </a:lnTo>
                  <a:lnTo>
                    <a:pt x="379" y="202"/>
                  </a:lnTo>
                  <a:lnTo>
                    <a:pt x="332" y="243"/>
                  </a:lnTo>
                  <a:lnTo>
                    <a:pt x="328" y="251"/>
                  </a:lnTo>
                  <a:lnTo>
                    <a:pt x="323" y="255"/>
                  </a:lnTo>
                  <a:lnTo>
                    <a:pt x="326" y="307"/>
                  </a:lnTo>
                  <a:lnTo>
                    <a:pt x="321" y="313"/>
                  </a:lnTo>
                  <a:lnTo>
                    <a:pt x="313" y="315"/>
                  </a:lnTo>
                  <a:lnTo>
                    <a:pt x="295" y="332"/>
                  </a:lnTo>
                  <a:lnTo>
                    <a:pt x="295" y="339"/>
                  </a:lnTo>
                  <a:lnTo>
                    <a:pt x="291" y="341"/>
                  </a:lnTo>
                  <a:lnTo>
                    <a:pt x="287" y="356"/>
                  </a:lnTo>
                  <a:lnTo>
                    <a:pt x="296" y="362"/>
                  </a:lnTo>
                  <a:lnTo>
                    <a:pt x="302" y="373"/>
                  </a:lnTo>
                  <a:lnTo>
                    <a:pt x="296" y="384"/>
                  </a:lnTo>
                  <a:lnTo>
                    <a:pt x="298" y="394"/>
                  </a:lnTo>
                  <a:lnTo>
                    <a:pt x="296" y="410"/>
                  </a:lnTo>
                  <a:lnTo>
                    <a:pt x="296" y="435"/>
                  </a:lnTo>
                  <a:lnTo>
                    <a:pt x="300" y="441"/>
                  </a:lnTo>
                  <a:lnTo>
                    <a:pt x="308" y="446"/>
                  </a:lnTo>
                  <a:lnTo>
                    <a:pt x="310" y="450"/>
                  </a:lnTo>
                  <a:lnTo>
                    <a:pt x="326" y="454"/>
                  </a:lnTo>
                  <a:lnTo>
                    <a:pt x="330" y="456"/>
                  </a:lnTo>
                  <a:lnTo>
                    <a:pt x="330" y="461"/>
                  </a:lnTo>
                  <a:lnTo>
                    <a:pt x="336" y="463"/>
                  </a:lnTo>
                  <a:lnTo>
                    <a:pt x="356" y="472"/>
                  </a:lnTo>
                  <a:lnTo>
                    <a:pt x="364" y="487"/>
                  </a:lnTo>
                  <a:lnTo>
                    <a:pt x="383" y="502"/>
                  </a:lnTo>
                  <a:lnTo>
                    <a:pt x="403" y="517"/>
                  </a:lnTo>
                  <a:lnTo>
                    <a:pt x="405" y="521"/>
                  </a:lnTo>
                  <a:lnTo>
                    <a:pt x="405" y="534"/>
                  </a:lnTo>
                  <a:lnTo>
                    <a:pt x="407" y="551"/>
                  </a:lnTo>
                  <a:lnTo>
                    <a:pt x="49" y="562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72"/>
            <p:cNvSpPr>
              <a:spLocks/>
            </p:cNvSpPr>
            <p:nvPr/>
          </p:nvSpPr>
          <p:spPr bwMode="gray">
            <a:xfrm>
              <a:off x="4722856" y="2836070"/>
              <a:ext cx="639089" cy="421956"/>
            </a:xfrm>
            <a:custGeom>
              <a:avLst/>
              <a:gdLst>
                <a:gd name="T0" fmla="*/ 370 w 456"/>
                <a:gd name="T1" fmla="*/ 0 h 302"/>
                <a:gd name="T2" fmla="*/ 383 w 456"/>
                <a:gd name="T3" fmla="*/ 19 h 302"/>
                <a:gd name="T4" fmla="*/ 378 w 456"/>
                <a:gd name="T5" fmla="*/ 34 h 302"/>
                <a:gd name="T6" fmla="*/ 387 w 456"/>
                <a:gd name="T7" fmla="*/ 73 h 302"/>
                <a:gd name="T8" fmla="*/ 417 w 456"/>
                <a:gd name="T9" fmla="*/ 87 h 302"/>
                <a:gd name="T10" fmla="*/ 423 w 456"/>
                <a:gd name="T11" fmla="*/ 102 h 302"/>
                <a:gd name="T12" fmla="*/ 438 w 456"/>
                <a:gd name="T13" fmla="*/ 120 h 302"/>
                <a:gd name="T14" fmla="*/ 456 w 456"/>
                <a:gd name="T15" fmla="*/ 145 h 302"/>
                <a:gd name="T16" fmla="*/ 451 w 456"/>
                <a:gd name="T17" fmla="*/ 162 h 302"/>
                <a:gd name="T18" fmla="*/ 445 w 456"/>
                <a:gd name="T19" fmla="*/ 177 h 302"/>
                <a:gd name="T20" fmla="*/ 423 w 456"/>
                <a:gd name="T21" fmla="*/ 194 h 302"/>
                <a:gd name="T22" fmla="*/ 404 w 456"/>
                <a:gd name="T23" fmla="*/ 197 h 302"/>
                <a:gd name="T24" fmla="*/ 391 w 456"/>
                <a:gd name="T25" fmla="*/ 212 h 302"/>
                <a:gd name="T26" fmla="*/ 402 w 456"/>
                <a:gd name="T27" fmla="*/ 229 h 302"/>
                <a:gd name="T28" fmla="*/ 402 w 456"/>
                <a:gd name="T29" fmla="*/ 250 h 302"/>
                <a:gd name="T30" fmla="*/ 380 w 456"/>
                <a:gd name="T31" fmla="*/ 280 h 302"/>
                <a:gd name="T32" fmla="*/ 378 w 456"/>
                <a:gd name="T33" fmla="*/ 295 h 302"/>
                <a:gd name="T34" fmla="*/ 350 w 456"/>
                <a:gd name="T35" fmla="*/ 282 h 302"/>
                <a:gd name="T36" fmla="*/ 57 w 456"/>
                <a:gd name="T37" fmla="*/ 285 h 302"/>
                <a:gd name="T38" fmla="*/ 57 w 456"/>
                <a:gd name="T39" fmla="*/ 269 h 302"/>
                <a:gd name="T40" fmla="*/ 49 w 456"/>
                <a:gd name="T41" fmla="*/ 252 h 302"/>
                <a:gd name="T42" fmla="*/ 51 w 456"/>
                <a:gd name="T43" fmla="*/ 237 h 302"/>
                <a:gd name="T44" fmla="*/ 46 w 456"/>
                <a:gd name="T45" fmla="*/ 218 h 302"/>
                <a:gd name="T46" fmla="*/ 46 w 456"/>
                <a:gd name="T47" fmla="*/ 201 h 302"/>
                <a:gd name="T48" fmla="*/ 30 w 456"/>
                <a:gd name="T49" fmla="*/ 186 h 302"/>
                <a:gd name="T50" fmla="*/ 27 w 456"/>
                <a:gd name="T51" fmla="*/ 171 h 302"/>
                <a:gd name="T52" fmla="*/ 14 w 456"/>
                <a:gd name="T53" fmla="*/ 148 h 302"/>
                <a:gd name="T54" fmla="*/ 19 w 456"/>
                <a:gd name="T55" fmla="*/ 128 h 302"/>
                <a:gd name="T56" fmla="*/ 8 w 456"/>
                <a:gd name="T57" fmla="*/ 113 h 302"/>
                <a:gd name="T58" fmla="*/ 8 w 456"/>
                <a:gd name="T59" fmla="*/ 102 h 302"/>
                <a:gd name="T60" fmla="*/ 8 w 456"/>
                <a:gd name="T61" fmla="*/ 66 h 302"/>
                <a:gd name="T62" fmla="*/ 10 w 456"/>
                <a:gd name="T63" fmla="*/ 53 h 302"/>
                <a:gd name="T64" fmla="*/ 2 w 456"/>
                <a:gd name="T65" fmla="*/ 34 h 302"/>
                <a:gd name="T66" fmla="*/ 4 w 456"/>
                <a:gd name="T67" fmla="*/ 19 h 302"/>
                <a:gd name="T68" fmla="*/ 8 w 456"/>
                <a:gd name="T69" fmla="*/ 11 h 30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56" h="302">
                  <a:moveTo>
                    <a:pt x="12" y="11"/>
                  </a:moveTo>
                  <a:lnTo>
                    <a:pt x="370" y="0"/>
                  </a:lnTo>
                  <a:lnTo>
                    <a:pt x="376" y="11"/>
                  </a:lnTo>
                  <a:lnTo>
                    <a:pt x="383" y="19"/>
                  </a:lnTo>
                  <a:lnTo>
                    <a:pt x="383" y="27"/>
                  </a:lnTo>
                  <a:lnTo>
                    <a:pt x="378" y="34"/>
                  </a:lnTo>
                  <a:lnTo>
                    <a:pt x="381" y="45"/>
                  </a:lnTo>
                  <a:lnTo>
                    <a:pt x="387" y="73"/>
                  </a:lnTo>
                  <a:lnTo>
                    <a:pt x="410" y="81"/>
                  </a:lnTo>
                  <a:lnTo>
                    <a:pt x="417" y="87"/>
                  </a:lnTo>
                  <a:lnTo>
                    <a:pt x="419" y="96"/>
                  </a:lnTo>
                  <a:lnTo>
                    <a:pt x="423" y="102"/>
                  </a:lnTo>
                  <a:lnTo>
                    <a:pt x="436" y="111"/>
                  </a:lnTo>
                  <a:lnTo>
                    <a:pt x="438" y="120"/>
                  </a:lnTo>
                  <a:lnTo>
                    <a:pt x="451" y="128"/>
                  </a:lnTo>
                  <a:lnTo>
                    <a:pt x="456" y="145"/>
                  </a:lnTo>
                  <a:lnTo>
                    <a:pt x="456" y="152"/>
                  </a:lnTo>
                  <a:lnTo>
                    <a:pt x="451" y="162"/>
                  </a:lnTo>
                  <a:lnTo>
                    <a:pt x="445" y="167"/>
                  </a:lnTo>
                  <a:lnTo>
                    <a:pt x="445" y="177"/>
                  </a:lnTo>
                  <a:lnTo>
                    <a:pt x="434" y="190"/>
                  </a:lnTo>
                  <a:lnTo>
                    <a:pt x="423" y="194"/>
                  </a:lnTo>
                  <a:lnTo>
                    <a:pt x="419" y="195"/>
                  </a:lnTo>
                  <a:lnTo>
                    <a:pt x="404" y="197"/>
                  </a:lnTo>
                  <a:lnTo>
                    <a:pt x="396" y="201"/>
                  </a:lnTo>
                  <a:lnTo>
                    <a:pt x="391" y="212"/>
                  </a:lnTo>
                  <a:lnTo>
                    <a:pt x="393" y="220"/>
                  </a:lnTo>
                  <a:lnTo>
                    <a:pt x="402" y="229"/>
                  </a:lnTo>
                  <a:lnTo>
                    <a:pt x="404" y="235"/>
                  </a:lnTo>
                  <a:lnTo>
                    <a:pt x="402" y="250"/>
                  </a:lnTo>
                  <a:lnTo>
                    <a:pt x="391" y="272"/>
                  </a:lnTo>
                  <a:lnTo>
                    <a:pt x="380" y="280"/>
                  </a:lnTo>
                  <a:lnTo>
                    <a:pt x="376" y="287"/>
                  </a:lnTo>
                  <a:lnTo>
                    <a:pt x="378" y="295"/>
                  </a:lnTo>
                  <a:lnTo>
                    <a:pt x="372" y="302"/>
                  </a:lnTo>
                  <a:lnTo>
                    <a:pt x="350" y="282"/>
                  </a:lnTo>
                  <a:lnTo>
                    <a:pt x="61" y="289"/>
                  </a:lnTo>
                  <a:lnTo>
                    <a:pt x="57" y="285"/>
                  </a:lnTo>
                  <a:lnTo>
                    <a:pt x="55" y="276"/>
                  </a:lnTo>
                  <a:lnTo>
                    <a:pt x="57" y="269"/>
                  </a:lnTo>
                  <a:lnTo>
                    <a:pt x="51" y="261"/>
                  </a:lnTo>
                  <a:lnTo>
                    <a:pt x="49" y="252"/>
                  </a:lnTo>
                  <a:lnTo>
                    <a:pt x="55" y="244"/>
                  </a:lnTo>
                  <a:lnTo>
                    <a:pt x="51" y="237"/>
                  </a:lnTo>
                  <a:lnTo>
                    <a:pt x="42" y="231"/>
                  </a:lnTo>
                  <a:lnTo>
                    <a:pt x="46" y="218"/>
                  </a:lnTo>
                  <a:lnTo>
                    <a:pt x="47" y="210"/>
                  </a:lnTo>
                  <a:lnTo>
                    <a:pt x="46" y="201"/>
                  </a:lnTo>
                  <a:lnTo>
                    <a:pt x="34" y="194"/>
                  </a:lnTo>
                  <a:lnTo>
                    <a:pt x="30" y="186"/>
                  </a:lnTo>
                  <a:lnTo>
                    <a:pt x="34" y="179"/>
                  </a:lnTo>
                  <a:lnTo>
                    <a:pt x="27" y="171"/>
                  </a:lnTo>
                  <a:lnTo>
                    <a:pt x="21" y="156"/>
                  </a:lnTo>
                  <a:lnTo>
                    <a:pt x="14" y="148"/>
                  </a:lnTo>
                  <a:lnTo>
                    <a:pt x="19" y="135"/>
                  </a:lnTo>
                  <a:lnTo>
                    <a:pt x="19" y="128"/>
                  </a:lnTo>
                  <a:lnTo>
                    <a:pt x="10" y="122"/>
                  </a:lnTo>
                  <a:lnTo>
                    <a:pt x="8" y="113"/>
                  </a:lnTo>
                  <a:lnTo>
                    <a:pt x="10" y="109"/>
                  </a:lnTo>
                  <a:lnTo>
                    <a:pt x="8" y="102"/>
                  </a:lnTo>
                  <a:lnTo>
                    <a:pt x="0" y="83"/>
                  </a:lnTo>
                  <a:lnTo>
                    <a:pt x="8" y="66"/>
                  </a:lnTo>
                  <a:lnTo>
                    <a:pt x="4" y="57"/>
                  </a:lnTo>
                  <a:lnTo>
                    <a:pt x="10" y="53"/>
                  </a:lnTo>
                  <a:lnTo>
                    <a:pt x="8" y="38"/>
                  </a:lnTo>
                  <a:lnTo>
                    <a:pt x="2" y="34"/>
                  </a:lnTo>
                  <a:lnTo>
                    <a:pt x="6" y="25"/>
                  </a:lnTo>
                  <a:lnTo>
                    <a:pt x="4" y="19"/>
                  </a:lnTo>
                  <a:lnTo>
                    <a:pt x="0" y="13"/>
                  </a:lnTo>
                  <a:lnTo>
                    <a:pt x="8" y="11"/>
                  </a:lnTo>
                  <a:lnTo>
                    <a:pt x="12" y="11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73"/>
            <p:cNvSpPr>
              <a:spLocks/>
            </p:cNvSpPr>
            <p:nvPr/>
          </p:nvSpPr>
          <p:spPr bwMode="gray">
            <a:xfrm>
              <a:off x="4808349" y="3230082"/>
              <a:ext cx="711968" cy="613373"/>
            </a:xfrm>
            <a:custGeom>
              <a:avLst/>
              <a:gdLst>
                <a:gd name="T0" fmla="*/ 427 w 508"/>
                <a:gd name="T1" fmla="*/ 388 h 439"/>
                <a:gd name="T2" fmla="*/ 433 w 508"/>
                <a:gd name="T3" fmla="*/ 399 h 439"/>
                <a:gd name="T4" fmla="*/ 435 w 508"/>
                <a:gd name="T5" fmla="*/ 414 h 439"/>
                <a:gd name="T6" fmla="*/ 414 w 508"/>
                <a:gd name="T7" fmla="*/ 433 h 439"/>
                <a:gd name="T8" fmla="*/ 465 w 508"/>
                <a:gd name="T9" fmla="*/ 435 h 439"/>
                <a:gd name="T10" fmla="*/ 469 w 508"/>
                <a:gd name="T11" fmla="*/ 416 h 439"/>
                <a:gd name="T12" fmla="*/ 478 w 508"/>
                <a:gd name="T13" fmla="*/ 386 h 439"/>
                <a:gd name="T14" fmla="*/ 493 w 508"/>
                <a:gd name="T15" fmla="*/ 375 h 439"/>
                <a:gd name="T16" fmla="*/ 501 w 508"/>
                <a:gd name="T17" fmla="*/ 375 h 439"/>
                <a:gd name="T18" fmla="*/ 506 w 508"/>
                <a:gd name="T19" fmla="*/ 341 h 439"/>
                <a:gd name="T20" fmla="*/ 499 w 508"/>
                <a:gd name="T21" fmla="*/ 337 h 439"/>
                <a:gd name="T22" fmla="*/ 497 w 508"/>
                <a:gd name="T23" fmla="*/ 332 h 439"/>
                <a:gd name="T24" fmla="*/ 491 w 508"/>
                <a:gd name="T25" fmla="*/ 337 h 439"/>
                <a:gd name="T26" fmla="*/ 472 w 508"/>
                <a:gd name="T27" fmla="*/ 311 h 439"/>
                <a:gd name="T28" fmla="*/ 478 w 508"/>
                <a:gd name="T29" fmla="*/ 302 h 439"/>
                <a:gd name="T30" fmla="*/ 472 w 508"/>
                <a:gd name="T31" fmla="*/ 289 h 439"/>
                <a:gd name="T32" fmla="*/ 446 w 508"/>
                <a:gd name="T33" fmla="*/ 255 h 439"/>
                <a:gd name="T34" fmla="*/ 414 w 508"/>
                <a:gd name="T35" fmla="*/ 238 h 439"/>
                <a:gd name="T36" fmla="*/ 397 w 508"/>
                <a:gd name="T37" fmla="*/ 214 h 439"/>
                <a:gd name="T38" fmla="*/ 412 w 508"/>
                <a:gd name="T39" fmla="*/ 193 h 439"/>
                <a:gd name="T40" fmla="*/ 414 w 508"/>
                <a:gd name="T41" fmla="*/ 167 h 439"/>
                <a:gd name="T42" fmla="*/ 394 w 508"/>
                <a:gd name="T43" fmla="*/ 152 h 439"/>
                <a:gd name="T44" fmla="*/ 380 w 508"/>
                <a:gd name="T45" fmla="*/ 163 h 439"/>
                <a:gd name="T46" fmla="*/ 365 w 508"/>
                <a:gd name="T47" fmla="*/ 124 h 439"/>
                <a:gd name="T48" fmla="*/ 337 w 508"/>
                <a:gd name="T49" fmla="*/ 101 h 439"/>
                <a:gd name="T50" fmla="*/ 315 w 508"/>
                <a:gd name="T51" fmla="*/ 69 h 439"/>
                <a:gd name="T52" fmla="*/ 307 w 508"/>
                <a:gd name="T53" fmla="*/ 35 h 439"/>
                <a:gd name="T54" fmla="*/ 311 w 508"/>
                <a:gd name="T55" fmla="*/ 20 h 439"/>
                <a:gd name="T56" fmla="*/ 0 w 508"/>
                <a:gd name="T57" fmla="*/ 7 h 439"/>
                <a:gd name="T58" fmla="*/ 11 w 508"/>
                <a:gd name="T59" fmla="*/ 24 h 439"/>
                <a:gd name="T60" fmla="*/ 24 w 508"/>
                <a:gd name="T61" fmla="*/ 49 h 439"/>
                <a:gd name="T62" fmla="*/ 26 w 508"/>
                <a:gd name="T63" fmla="*/ 64 h 439"/>
                <a:gd name="T64" fmla="*/ 60 w 508"/>
                <a:gd name="T65" fmla="*/ 90 h 439"/>
                <a:gd name="T66" fmla="*/ 48 w 508"/>
                <a:gd name="T67" fmla="*/ 112 h 439"/>
                <a:gd name="T68" fmla="*/ 61 w 508"/>
                <a:gd name="T69" fmla="*/ 124 h 439"/>
                <a:gd name="T70" fmla="*/ 73 w 508"/>
                <a:gd name="T71" fmla="*/ 144 h 439"/>
                <a:gd name="T72" fmla="*/ 84 w 508"/>
                <a:gd name="T73" fmla="*/ 148 h 439"/>
                <a:gd name="T74" fmla="*/ 86 w 508"/>
                <a:gd name="T75" fmla="*/ 403 h 43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08" h="439">
                  <a:moveTo>
                    <a:pt x="86" y="403"/>
                  </a:moveTo>
                  <a:lnTo>
                    <a:pt x="427" y="388"/>
                  </a:lnTo>
                  <a:lnTo>
                    <a:pt x="426" y="394"/>
                  </a:lnTo>
                  <a:lnTo>
                    <a:pt x="433" y="399"/>
                  </a:lnTo>
                  <a:lnTo>
                    <a:pt x="437" y="407"/>
                  </a:lnTo>
                  <a:lnTo>
                    <a:pt x="435" y="414"/>
                  </a:lnTo>
                  <a:lnTo>
                    <a:pt x="424" y="422"/>
                  </a:lnTo>
                  <a:lnTo>
                    <a:pt x="414" y="433"/>
                  </a:lnTo>
                  <a:lnTo>
                    <a:pt x="414" y="439"/>
                  </a:lnTo>
                  <a:lnTo>
                    <a:pt x="465" y="435"/>
                  </a:lnTo>
                  <a:lnTo>
                    <a:pt x="471" y="422"/>
                  </a:lnTo>
                  <a:lnTo>
                    <a:pt x="469" y="416"/>
                  </a:lnTo>
                  <a:lnTo>
                    <a:pt x="472" y="399"/>
                  </a:lnTo>
                  <a:lnTo>
                    <a:pt x="478" y="386"/>
                  </a:lnTo>
                  <a:lnTo>
                    <a:pt x="482" y="379"/>
                  </a:lnTo>
                  <a:lnTo>
                    <a:pt x="493" y="375"/>
                  </a:lnTo>
                  <a:lnTo>
                    <a:pt x="497" y="377"/>
                  </a:lnTo>
                  <a:lnTo>
                    <a:pt x="501" y="375"/>
                  </a:lnTo>
                  <a:lnTo>
                    <a:pt x="508" y="351"/>
                  </a:lnTo>
                  <a:lnTo>
                    <a:pt x="506" y="341"/>
                  </a:lnTo>
                  <a:lnTo>
                    <a:pt x="501" y="337"/>
                  </a:lnTo>
                  <a:lnTo>
                    <a:pt x="499" y="337"/>
                  </a:lnTo>
                  <a:lnTo>
                    <a:pt x="499" y="336"/>
                  </a:lnTo>
                  <a:lnTo>
                    <a:pt x="497" y="332"/>
                  </a:lnTo>
                  <a:lnTo>
                    <a:pt x="491" y="332"/>
                  </a:lnTo>
                  <a:lnTo>
                    <a:pt x="491" y="337"/>
                  </a:lnTo>
                  <a:lnTo>
                    <a:pt x="487" y="337"/>
                  </a:lnTo>
                  <a:lnTo>
                    <a:pt x="472" y="311"/>
                  </a:lnTo>
                  <a:lnTo>
                    <a:pt x="472" y="307"/>
                  </a:lnTo>
                  <a:lnTo>
                    <a:pt x="478" y="302"/>
                  </a:lnTo>
                  <a:lnTo>
                    <a:pt x="478" y="298"/>
                  </a:lnTo>
                  <a:lnTo>
                    <a:pt x="472" y="289"/>
                  </a:lnTo>
                  <a:lnTo>
                    <a:pt x="467" y="274"/>
                  </a:lnTo>
                  <a:lnTo>
                    <a:pt x="446" y="255"/>
                  </a:lnTo>
                  <a:lnTo>
                    <a:pt x="435" y="251"/>
                  </a:lnTo>
                  <a:lnTo>
                    <a:pt x="414" y="238"/>
                  </a:lnTo>
                  <a:lnTo>
                    <a:pt x="401" y="225"/>
                  </a:lnTo>
                  <a:lnTo>
                    <a:pt x="397" y="214"/>
                  </a:lnTo>
                  <a:lnTo>
                    <a:pt x="399" y="208"/>
                  </a:lnTo>
                  <a:lnTo>
                    <a:pt x="412" y="193"/>
                  </a:lnTo>
                  <a:lnTo>
                    <a:pt x="410" y="180"/>
                  </a:lnTo>
                  <a:lnTo>
                    <a:pt x="414" y="167"/>
                  </a:lnTo>
                  <a:lnTo>
                    <a:pt x="412" y="161"/>
                  </a:lnTo>
                  <a:lnTo>
                    <a:pt x="394" y="152"/>
                  </a:lnTo>
                  <a:lnTo>
                    <a:pt x="388" y="155"/>
                  </a:lnTo>
                  <a:lnTo>
                    <a:pt x="380" y="163"/>
                  </a:lnTo>
                  <a:lnTo>
                    <a:pt x="379" y="159"/>
                  </a:lnTo>
                  <a:lnTo>
                    <a:pt x="365" y="124"/>
                  </a:lnTo>
                  <a:lnTo>
                    <a:pt x="360" y="118"/>
                  </a:lnTo>
                  <a:lnTo>
                    <a:pt x="337" y="101"/>
                  </a:lnTo>
                  <a:lnTo>
                    <a:pt x="315" y="77"/>
                  </a:lnTo>
                  <a:lnTo>
                    <a:pt x="315" y="69"/>
                  </a:lnTo>
                  <a:lnTo>
                    <a:pt x="307" y="52"/>
                  </a:lnTo>
                  <a:lnTo>
                    <a:pt x="307" y="35"/>
                  </a:lnTo>
                  <a:lnTo>
                    <a:pt x="311" y="26"/>
                  </a:lnTo>
                  <a:lnTo>
                    <a:pt x="311" y="20"/>
                  </a:lnTo>
                  <a:lnTo>
                    <a:pt x="289" y="0"/>
                  </a:lnTo>
                  <a:lnTo>
                    <a:pt x="0" y="7"/>
                  </a:lnTo>
                  <a:lnTo>
                    <a:pt x="5" y="17"/>
                  </a:lnTo>
                  <a:lnTo>
                    <a:pt x="11" y="24"/>
                  </a:lnTo>
                  <a:lnTo>
                    <a:pt x="15" y="37"/>
                  </a:lnTo>
                  <a:lnTo>
                    <a:pt x="24" y="49"/>
                  </a:lnTo>
                  <a:lnTo>
                    <a:pt x="30" y="52"/>
                  </a:lnTo>
                  <a:lnTo>
                    <a:pt x="26" y="64"/>
                  </a:lnTo>
                  <a:lnTo>
                    <a:pt x="28" y="65"/>
                  </a:lnTo>
                  <a:lnTo>
                    <a:pt x="60" y="90"/>
                  </a:lnTo>
                  <a:lnTo>
                    <a:pt x="50" y="101"/>
                  </a:lnTo>
                  <a:lnTo>
                    <a:pt x="48" y="112"/>
                  </a:lnTo>
                  <a:lnTo>
                    <a:pt x="54" y="120"/>
                  </a:lnTo>
                  <a:lnTo>
                    <a:pt x="61" y="124"/>
                  </a:lnTo>
                  <a:lnTo>
                    <a:pt x="65" y="139"/>
                  </a:lnTo>
                  <a:lnTo>
                    <a:pt x="73" y="144"/>
                  </a:lnTo>
                  <a:lnTo>
                    <a:pt x="80" y="146"/>
                  </a:lnTo>
                  <a:lnTo>
                    <a:pt x="84" y="148"/>
                  </a:lnTo>
                  <a:lnTo>
                    <a:pt x="86" y="356"/>
                  </a:lnTo>
                  <a:lnTo>
                    <a:pt x="86" y="403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74"/>
            <p:cNvSpPr>
              <a:spLocks/>
            </p:cNvSpPr>
            <p:nvPr/>
          </p:nvSpPr>
          <p:spPr bwMode="gray">
            <a:xfrm>
              <a:off x="5000356" y="4250040"/>
              <a:ext cx="601249" cy="523951"/>
            </a:xfrm>
            <a:custGeom>
              <a:avLst/>
              <a:gdLst>
                <a:gd name="T0" fmla="*/ 230 w 429"/>
                <a:gd name="T1" fmla="*/ 9 h 375"/>
                <a:gd name="T2" fmla="*/ 247 w 429"/>
                <a:gd name="T3" fmla="*/ 56 h 375"/>
                <a:gd name="T4" fmla="*/ 242 w 429"/>
                <a:gd name="T5" fmla="*/ 75 h 375"/>
                <a:gd name="T6" fmla="*/ 219 w 429"/>
                <a:gd name="T7" fmla="*/ 122 h 375"/>
                <a:gd name="T8" fmla="*/ 354 w 429"/>
                <a:gd name="T9" fmla="*/ 185 h 375"/>
                <a:gd name="T10" fmla="*/ 354 w 429"/>
                <a:gd name="T11" fmla="*/ 227 h 375"/>
                <a:gd name="T12" fmla="*/ 352 w 429"/>
                <a:gd name="T13" fmla="*/ 257 h 375"/>
                <a:gd name="T14" fmla="*/ 322 w 429"/>
                <a:gd name="T15" fmla="*/ 249 h 375"/>
                <a:gd name="T16" fmla="*/ 315 w 429"/>
                <a:gd name="T17" fmla="*/ 276 h 375"/>
                <a:gd name="T18" fmla="*/ 347 w 429"/>
                <a:gd name="T19" fmla="*/ 270 h 375"/>
                <a:gd name="T20" fmla="*/ 367 w 429"/>
                <a:gd name="T21" fmla="*/ 268 h 375"/>
                <a:gd name="T22" fmla="*/ 358 w 429"/>
                <a:gd name="T23" fmla="*/ 279 h 375"/>
                <a:gd name="T24" fmla="*/ 371 w 429"/>
                <a:gd name="T25" fmla="*/ 289 h 375"/>
                <a:gd name="T26" fmla="*/ 397 w 429"/>
                <a:gd name="T27" fmla="*/ 268 h 375"/>
                <a:gd name="T28" fmla="*/ 412 w 429"/>
                <a:gd name="T29" fmla="*/ 270 h 375"/>
                <a:gd name="T30" fmla="*/ 410 w 429"/>
                <a:gd name="T31" fmla="*/ 287 h 375"/>
                <a:gd name="T32" fmla="*/ 379 w 429"/>
                <a:gd name="T33" fmla="*/ 317 h 375"/>
                <a:gd name="T34" fmla="*/ 399 w 429"/>
                <a:gd name="T35" fmla="*/ 341 h 375"/>
                <a:gd name="T36" fmla="*/ 427 w 429"/>
                <a:gd name="T37" fmla="*/ 364 h 375"/>
                <a:gd name="T38" fmla="*/ 397 w 429"/>
                <a:gd name="T39" fmla="*/ 358 h 375"/>
                <a:gd name="T40" fmla="*/ 358 w 429"/>
                <a:gd name="T41" fmla="*/ 334 h 375"/>
                <a:gd name="T42" fmla="*/ 343 w 429"/>
                <a:gd name="T43" fmla="*/ 352 h 375"/>
                <a:gd name="T44" fmla="*/ 334 w 429"/>
                <a:gd name="T45" fmla="*/ 366 h 375"/>
                <a:gd name="T46" fmla="*/ 317 w 429"/>
                <a:gd name="T47" fmla="*/ 354 h 375"/>
                <a:gd name="T48" fmla="*/ 302 w 429"/>
                <a:gd name="T49" fmla="*/ 354 h 375"/>
                <a:gd name="T50" fmla="*/ 273 w 429"/>
                <a:gd name="T51" fmla="*/ 364 h 375"/>
                <a:gd name="T52" fmla="*/ 228 w 429"/>
                <a:gd name="T53" fmla="*/ 334 h 375"/>
                <a:gd name="T54" fmla="*/ 210 w 429"/>
                <a:gd name="T55" fmla="*/ 321 h 375"/>
                <a:gd name="T56" fmla="*/ 208 w 429"/>
                <a:gd name="T57" fmla="*/ 315 h 375"/>
                <a:gd name="T58" fmla="*/ 191 w 429"/>
                <a:gd name="T59" fmla="*/ 313 h 375"/>
                <a:gd name="T60" fmla="*/ 182 w 429"/>
                <a:gd name="T61" fmla="*/ 306 h 375"/>
                <a:gd name="T62" fmla="*/ 170 w 429"/>
                <a:gd name="T63" fmla="*/ 330 h 375"/>
                <a:gd name="T64" fmla="*/ 78 w 429"/>
                <a:gd name="T65" fmla="*/ 313 h 375"/>
                <a:gd name="T66" fmla="*/ 16 w 429"/>
                <a:gd name="T67" fmla="*/ 313 h 375"/>
                <a:gd name="T68" fmla="*/ 28 w 429"/>
                <a:gd name="T69" fmla="*/ 296 h 375"/>
                <a:gd name="T70" fmla="*/ 30 w 429"/>
                <a:gd name="T71" fmla="*/ 261 h 375"/>
                <a:gd name="T72" fmla="*/ 33 w 429"/>
                <a:gd name="T73" fmla="*/ 238 h 375"/>
                <a:gd name="T74" fmla="*/ 45 w 429"/>
                <a:gd name="T75" fmla="*/ 208 h 375"/>
                <a:gd name="T76" fmla="*/ 35 w 429"/>
                <a:gd name="T77" fmla="*/ 172 h 375"/>
                <a:gd name="T78" fmla="*/ 31 w 429"/>
                <a:gd name="T79" fmla="*/ 159 h 375"/>
                <a:gd name="T80" fmla="*/ 20 w 429"/>
                <a:gd name="T81" fmla="*/ 144 h 375"/>
                <a:gd name="T82" fmla="*/ 5 w 429"/>
                <a:gd name="T83" fmla="*/ 109 h 3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29" h="375">
                  <a:moveTo>
                    <a:pt x="0" y="7"/>
                  </a:moveTo>
                  <a:lnTo>
                    <a:pt x="230" y="0"/>
                  </a:lnTo>
                  <a:lnTo>
                    <a:pt x="230" y="9"/>
                  </a:lnTo>
                  <a:lnTo>
                    <a:pt x="240" y="28"/>
                  </a:lnTo>
                  <a:lnTo>
                    <a:pt x="242" y="45"/>
                  </a:lnTo>
                  <a:lnTo>
                    <a:pt x="247" y="56"/>
                  </a:lnTo>
                  <a:lnTo>
                    <a:pt x="251" y="62"/>
                  </a:lnTo>
                  <a:lnTo>
                    <a:pt x="253" y="69"/>
                  </a:lnTo>
                  <a:lnTo>
                    <a:pt x="242" y="75"/>
                  </a:lnTo>
                  <a:lnTo>
                    <a:pt x="238" y="78"/>
                  </a:lnTo>
                  <a:lnTo>
                    <a:pt x="234" y="99"/>
                  </a:lnTo>
                  <a:lnTo>
                    <a:pt x="219" y="122"/>
                  </a:lnTo>
                  <a:lnTo>
                    <a:pt x="206" y="163"/>
                  </a:lnTo>
                  <a:lnTo>
                    <a:pt x="204" y="193"/>
                  </a:lnTo>
                  <a:lnTo>
                    <a:pt x="354" y="185"/>
                  </a:lnTo>
                  <a:lnTo>
                    <a:pt x="358" y="191"/>
                  </a:lnTo>
                  <a:lnTo>
                    <a:pt x="354" y="206"/>
                  </a:lnTo>
                  <a:lnTo>
                    <a:pt x="354" y="227"/>
                  </a:lnTo>
                  <a:lnTo>
                    <a:pt x="371" y="242"/>
                  </a:lnTo>
                  <a:lnTo>
                    <a:pt x="373" y="261"/>
                  </a:lnTo>
                  <a:lnTo>
                    <a:pt x="352" y="257"/>
                  </a:lnTo>
                  <a:lnTo>
                    <a:pt x="334" y="247"/>
                  </a:lnTo>
                  <a:lnTo>
                    <a:pt x="328" y="246"/>
                  </a:lnTo>
                  <a:lnTo>
                    <a:pt x="322" y="249"/>
                  </a:lnTo>
                  <a:lnTo>
                    <a:pt x="309" y="262"/>
                  </a:lnTo>
                  <a:lnTo>
                    <a:pt x="307" y="268"/>
                  </a:lnTo>
                  <a:lnTo>
                    <a:pt x="315" y="276"/>
                  </a:lnTo>
                  <a:lnTo>
                    <a:pt x="320" y="277"/>
                  </a:lnTo>
                  <a:lnTo>
                    <a:pt x="337" y="277"/>
                  </a:lnTo>
                  <a:lnTo>
                    <a:pt x="347" y="270"/>
                  </a:lnTo>
                  <a:lnTo>
                    <a:pt x="352" y="268"/>
                  </a:lnTo>
                  <a:lnTo>
                    <a:pt x="362" y="268"/>
                  </a:lnTo>
                  <a:lnTo>
                    <a:pt x="367" y="268"/>
                  </a:lnTo>
                  <a:lnTo>
                    <a:pt x="367" y="270"/>
                  </a:lnTo>
                  <a:lnTo>
                    <a:pt x="365" y="274"/>
                  </a:lnTo>
                  <a:lnTo>
                    <a:pt x="358" y="279"/>
                  </a:lnTo>
                  <a:lnTo>
                    <a:pt x="360" y="285"/>
                  </a:lnTo>
                  <a:lnTo>
                    <a:pt x="365" y="289"/>
                  </a:lnTo>
                  <a:lnTo>
                    <a:pt x="371" y="289"/>
                  </a:lnTo>
                  <a:lnTo>
                    <a:pt x="375" y="287"/>
                  </a:lnTo>
                  <a:lnTo>
                    <a:pt x="382" y="276"/>
                  </a:lnTo>
                  <a:lnTo>
                    <a:pt x="397" y="268"/>
                  </a:lnTo>
                  <a:lnTo>
                    <a:pt x="403" y="264"/>
                  </a:lnTo>
                  <a:lnTo>
                    <a:pt x="409" y="264"/>
                  </a:lnTo>
                  <a:lnTo>
                    <a:pt x="412" y="270"/>
                  </a:lnTo>
                  <a:lnTo>
                    <a:pt x="409" y="277"/>
                  </a:lnTo>
                  <a:lnTo>
                    <a:pt x="412" y="281"/>
                  </a:lnTo>
                  <a:lnTo>
                    <a:pt x="410" y="287"/>
                  </a:lnTo>
                  <a:lnTo>
                    <a:pt x="403" y="291"/>
                  </a:lnTo>
                  <a:lnTo>
                    <a:pt x="392" y="307"/>
                  </a:lnTo>
                  <a:lnTo>
                    <a:pt x="379" y="317"/>
                  </a:lnTo>
                  <a:lnTo>
                    <a:pt x="379" y="324"/>
                  </a:lnTo>
                  <a:lnTo>
                    <a:pt x="382" y="332"/>
                  </a:lnTo>
                  <a:lnTo>
                    <a:pt x="399" y="341"/>
                  </a:lnTo>
                  <a:lnTo>
                    <a:pt x="427" y="352"/>
                  </a:lnTo>
                  <a:lnTo>
                    <a:pt x="429" y="358"/>
                  </a:lnTo>
                  <a:lnTo>
                    <a:pt x="427" y="364"/>
                  </a:lnTo>
                  <a:lnTo>
                    <a:pt x="424" y="366"/>
                  </a:lnTo>
                  <a:lnTo>
                    <a:pt x="401" y="375"/>
                  </a:lnTo>
                  <a:lnTo>
                    <a:pt x="397" y="358"/>
                  </a:lnTo>
                  <a:lnTo>
                    <a:pt x="386" y="352"/>
                  </a:lnTo>
                  <a:lnTo>
                    <a:pt x="362" y="343"/>
                  </a:lnTo>
                  <a:lnTo>
                    <a:pt x="358" y="334"/>
                  </a:lnTo>
                  <a:lnTo>
                    <a:pt x="352" y="332"/>
                  </a:lnTo>
                  <a:lnTo>
                    <a:pt x="347" y="334"/>
                  </a:lnTo>
                  <a:lnTo>
                    <a:pt x="343" y="352"/>
                  </a:lnTo>
                  <a:lnTo>
                    <a:pt x="345" y="354"/>
                  </a:lnTo>
                  <a:lnTo>
                    <a:pt x="345" y="358"/>
                  </a:lnTo>
                  <a:lnTo>
                    <a:pt x="334" y="366"/>
                  </a:lnTo>
                  <a:lnTo>
                    <a:pt x="328" y="366"/>
                  </a:lnTo>
                  <a:lnTo>
                    <a:pt x="320" y="356"/>
                  </a:lnTo>
                  <a:lnTo>
                    <a:pt x="317" y="354"/>
                  </a:lnTo>
                  <a:lnTo>
                    <a:pt x="309" y="358"/>
                  </a:lnTo>
                  <a:lnTo>
                    <a:pt x="305" y="354"/>
                  </a:lnTo>
                  <a:lnTo>
                    <a:pt x="302" y="354"/>
                  </a:lnTo>
                  <a:lnTo>
                    <a:pt x="290" y="367"/>
                  </a:lnTo>
                  <a:lnTo>
                    <a:pt x="277" y="367"/>
                  </a:lnTo>
                  <a:lnTo>
                    <a:pt x="273" y="364"/>
                  </a:lnTo>
                  <a:lnTo>
                    <a:pt x="258" y="362"/>
                  </a:lnTo>
                  <a:lnTo>
                    <a:pt x="240" y="336"/>
                  </a:lnTo>
                  <a:lnTo>
                    <a:pt x="228" y="334"/>
                  </a:lnTo>
                  <a:lnTo>
                    <a:pt x="217" y="328"/>
                  </a:lnTo>
                  <a:lnTo>
                    <a:pt x="212" y="322"/>
                  </a:lnTo>
                  <a:lnTo>
                    <a:pt x="210" y="321"/>
                  </a:lnTo>
                  <a:lnTo>
                    <a:pt x="208" y="321"/>
                  </a:lnTo>
                  <a:lnTo>
                    <a:pt x="206" y="319"/>
                  </a:lnTo>
                  <a:lnTo>
                    <a:pt x="208" y="315"/>
                  </a:lnTo>
                  <a:lnTo>
                    <a:pt x="202" y="313"/>
                  </a:lnTo>
                  <a:lnTo>
                    <a:pt x="200" y="315"/>
                  </a:lnTo>
                  <a:lnTo>
                    <a:pt x="191" y="313"/>
                  </a:lnTo>
                  <a:lnTo>
                    <a:pt x="189" y="311"/>
                  </a:lnTo>
                  <a:lnTo>
                    <a:pt x="187" y="306"/>
                  </a:lnTo>
                  <a:lnTo>
                    <a:pt x="182" y="306"/>
                  </a:lnTo>
                  <a:lnTo>
                    <a:pt x="167" y="321"/>
                  </a:lnTo>
                  <a:lnTo>
                    <a:pt x="174" y="328"/>
                  </a:lnTo>
                  <a:lnTo>
                    <a:pt x="170" y="330"/>
                  </a:lnTo>
                  <a:lnTo>
                    <a:pt x="146" y="332"/>
                  </a:lnTo>
                  <a:lnTo>
                    <a:pt x="103" y="324"/>
                  </a:lnTo>
                  <a:lnTo>
                    <a:pt x="78" y="313"/>
                  </a:lnTo>
                  <a:lnTo>
                    <a:pt x="22" y="322"/>
                  </a:lnTo>
                  <a:lnTo>
                    <a:pt x="18" y="319"/>
                  </a:lnTo>
                  <a:lnTo>
                    <a:pt x="16" y="313"/>
                  </a:lnTo>
                  <a:lnTo>
                    <a:pt x="20" y="309"/>
                  </a:lnTo>
                  <a:lnTo>
                    <a:pt x="22" y="306"/>
                  </a:lnTo>
                  <a:lnTo>
                    <a:pt x="28" y="296"/>
                  </a:lnTo>
                  <a:lnTo>
                    <a:pt x="35" y="276"/>
                  </a:lnTo>
                  <a:lnTo>
                    <a:pt x="30" y="268"/>
                  </a:lnTo>
                  <a:lnTo>
                    <a:pt x="30" y="261"/>
                  </a:lnTo>
                  <a:lnTo>
                    <a:pt x="31" y="257"/>
                  </a:lnTo>
                  <a:lnTo>
                    <a:pt x="30" y="251"/>
                  </a:lnTo>
                  <a:lnTo>
                    <a:pt x="33" y="238"/>
                  </a:lnTo>
                  <a:lnTo>
                    <a:pt x="39" y="234"/>
                  </a:lnTo>
                  <a:lnTo>
                    <a:pt x="43" y="225"/>
                  </a:lnTo>
                  <a:lnTo>
                    <a:pt x="45" y="208"/>
                  </a:lnTo>
                  <a:lnTo>
                    <a:pt x="45" y="197"/>
                  </a:lnTo>
                  <a:lnTo>
                    <a:pt x="43" y="182"/>
                  </a:lnTo>
                  <a:lnTo>
                    <a:pt x="35" y="172"/>
                  </a:lnTo>
                  <a:lnTo>
                    <a:pt x="33" y="170"/>
                  </a:lnTo>
                  <a:lnTo>
                    <a:pt x="35" y="163"/>
                  </a:lnTo>
                  <a:lnTo>
                    <a:pt x="31" y="159"/>
                  </a:lnTo>
                  <a:lnTo>
                    <a:pt x="28" y="152"/>
                  </a:lnTo>
                  <a:lnTo>
                    <a:pt x="22" y="146"/>
                  </a:lnTo>
                  <a:lnTo>
                    <a:pt x="20" y="144"/>
                  </a:lnTo>
                  <a:lnTo>
                    <a:pt x="24" y="133"/>
                  </a:lnTo>
                  <a:lnTo>
                    <a:pt x="16" y="120"/>
                  </a:lnTo>
                  <a:lnTo>
                    <a:pt x="5" y="109"/>
                  </a:lnTo>
                  <a:lnTo>
                    <a:pt x="1" y="103"/>
                  </a:lnTo>
                  <a:lnTo>
                    <a:pt x="0" y="7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gray">
            <a:xfrm>
              <a:off x="5073234" y="2374993"/>
              <a:ext cx="560605" cy="595209"/>
            </a:xfrm>
            <a:custGeom>
              <a:avLst/>
              <a:gdLst>
                <a:gd name="T0" fmla="*/ 167 w 400"/>
                <a:gd name="T1" fmla="*/ 417 h 426"/>
                <a:gd name="T2" fmla="*/ 137 w 400"/>
                <a:gd name="T3" fmla="*/ 403 h 426"/>
                <a:gd name="T4" fmla="*/ 128 w 400"/>
                <a:gd name="T5" fmla="*/ 364 h 426"/>
                <a:gd name="T6" fmla="*/ 133 w 400"/>
                <a:gd name="T7" fmla="*/ 349 h 426"/>
                <a:gd name="T8" fmla="*/ 120 w 400"/>
                <a:gd name="T9" fmla="*/ 330 h 426"/>
                <a:gd name="T10" fmla="*/ 118 w 400"/>
                <a:gd name="T11" fmla="*/ 300 h 426"/>
                <a:gd name="T12" fmla="*/ 96 w 400"/>
                <a:gd name="T13" fmla="*/ 281 h 426"/>
                <a:gd name="T14" fmla="*/ 69 w 400"/>
                <a:gd name="T15" fmla="*/ 251 h 426"/>
                <a:gd name="T16" fmla="*/ 43 w 400"/>
                <a:gd name="T17" fmla="*/ 240 h 426"/>
                <a:gd name="T18" fmla="*/ 39 w 400"/>
                <a:gd name="T19" fmla="*/ 233 h 426"/>
                <a:gd name="T20" fmla="*/ 21 w 400"/>
                <a:gd name="T21" fmla="*/ 225 h 426"/>
                <a:gd name="T22" fmla="*/ 9 w 400"/>
                <a:gd name="T23" fmla="*/ 214 h 426"/>
                <a:gd name="T24" fmla="*/ 11 w 400"/>
                <a:gd name="T25" fmla="*/ 173 h 426"/>
                <a:gd name="T26" fmla="*/ 15 w 400"/>
                <a:gd name="T27" fmla="*/ 152 h 426"/>
                <a:gd name="T28" fmla="*/ 0 w 400"/>
                <a:gd name="T29" fmla="*/ 135 h 426"/>
                <a:gd name="T30" fmla="*/ 8 w 400"/>
                <a:gd name="T31" fmla="*/ 118 h 426"/>
                <a:gd name="T32" fmla="*/ 26 w 400"/>
                <a:gd name="T33" fmla="*/ 94 h 426"/>
                <a:gd name="T34" fmla="*/ 39 w 400"/>
                <a:gd name="T35" fmla="*/ 86 h 426"/>
                <a:gd name="T36" fmla="*/ 41 w 400"/>
                <a:gd name="T37" fmla="*/ 30 h 426"/>
                <a:gd name="T38" fmla="*/ 53 w 400"/>
                <a:gd name="T39" fmla="*/ 26 h 426"/>
                <a:gd name="T40" fmla="*/ 73 w 400"/>
                <a:gd name="T41" fmla="*/ 28 h 426"/>
                <a:gd name="T42" fmla="*/ 126 w 400"/>
                <a:gd name="T43" fmla="*/ 0 h 426"/>
                <a:gd name="T44" fmla="*/ 133 w 400"/>
                <a:gd name="T45" fmla="*/ 2 h 426"/>
                <a:gd name="T46" fmla="*/ 131 w 400"/>
                <a:gd name="T47" fmla="*/ 15 h 426"/>
                <a:gd name="T48" fmla="*/ 126 w 400"/>
                <a:gd name="T49" fmla="*/ 32 h 426"/>
                <a:gd name="T50" fmla="*/ 146 w 400"/>
                <a:gd name="T51" fmla="*/ 26 h 426"/>
                <a:gd name="T52" fmla="*/ 161 w 400"/>
                <a:gd name="T53" fmla="*/ 34 h 426"/>
                <a:gd name="T54" fmla="*/ 175 w 400"/>
                <a:gd name="T55" fmla="*/ 39 h 426"/>
                <a:gd name="T56" fmla="*/ 182 w 400"/>
                <a:gd name="T57" fmla="*/ 54 h 426"/>
                <a:gd name="T58" fmla="*/ 250 w 400"/>
                <a:gd name="T59" fmla="*/ 69 h 426"/>
                <a:gd name="T60" fmla="*/ 270 w 400"/>
                <a:gd name="T61" fmla="*/ 81 h 426"/>
                <a:gd name="T62" fmla="*/ 283 w 400"/>
                <a:gd name="T63" fmla="*/ 84 h 426"/>
                <a:gd name="T64" fmla="*/ 291 w 400"/>
                <a:gd name="T65" fmla="*/ 81 h 426"/>
                <a:gd name="T66" fmla="*/ 315 w 400"/>
                <a:gd name="T67" fmla="*/ 86 h 426"/>
                <a:gd name="T68" fmla="*/ 317 w 400"/>
                <a:gd name="T69" fmla="*/ 94 h 426"/>
                <a:gd name="T70" fmla="*/ 328 w 400"/>
                <a:gd name="T71" fmla="*/ 99 h 426"/>
                <a:gd name="T72" fmla="*/ 342 w 400"/>
                <a:gd name="T73" fmla="*/ 113 h 426"/>
                <a:gd name="T74" fmla="*/ 342 w 400"/>
                <a:gd name="T75" fmla="*/ 139 h 426"/>
                <a:gd name="T76" fmla="*/ 353 w 400"/>
                <a:gd name="T77" fmla="*/ 137 h 426"/>
                <a:gd name="T78" fmla="*/ 349 w 400"/>
                <a:gd name="T79" fmla="*/ 148 h 426"/>
                <a:gd name="T80" fmla="*/ 362 w 400"/>
                <a:gd name="T81" fmla="*/ 163 h 426"/>
                <a:gd name="T82" fmla="*/ 345 w 400"/>
                <a:gd name="T83" fmla="*/ 180 h 426"/>
                <a:gd name="T84" fmla="*/ 334 w 400"/>
                <a:gd name="T85" fmla="*/ 210 h 426"/>
                <a:gd name="T86" fmla="*/ 336 w 400"/>
                <a:gd name="T87" fmla="*/ 220 h 426"/>
                <a:gd name="T88" fmla="*/ 357 w 400"/>
                <a:gd name="T89" fmla="*/ 191 h 426"/>
                <a:gd name="T90" fmla="*/ 375 w 400"/>
                <a:gd name="T91" fmla="*/ 180 h 426"/>
                <a:gd name="T92" fmla="*/ 383 w 400"/>
                <a:gd name="T93" fmla="*/ 169 h 426"/>
                <a:gd name="T94" fmla="*/ 385 w 400"/>
                <a:gd name="T95" fmla="*/ 156 h 426"/>
                <a:gd name="T96" fmla="*/ 389 w 400"/>
                <a:gd name="T97" fmla="*/ 148 h 426"/>
                <a:gd name="T98" fmla="*/ 394 w 400"/>
                <a:gd name="T99" fmla="*/ 141 h 426"/>
                <a:gd name="T100" fmla="*/ 400 w 400"/>
                <a:gd name="T101" fmla="*/ 144 h 426"/>
                <a:gd name="T102" fmla="*/ 389 w 400"/>
                <a:gd name="T103" fmla="*/ 180 h 426"/>
                <a:gd name="T104" fmla="*/ 381 w 400"/>
                <a:gd name="T105" fmla="*/ 193 h 426"/>
                <a:gd name="T106" fmla="*/ 373 w 400"/>
                <a:gd name="T107" fmla="*/ 220 h 426"/>
                <a:gd name="T108" fmla="*/ 372 w 400"/>
                <a:gd name="T109" fmla="*/ 250 h 426"/>
                <a:gd name="T110" fmla="*/ 360 w 400"/>
                <a:gd name="T111" fmla="*/ 265 h 426"/>
                <a:gd name="T112" fmla="*/ 364 w 400"/>
                <a:gd name="T113" fmla="*/ 300 h 426"/>
                <a:gd name="T114" fmla="*/ 353 w 400"/>
                <a:gd name="T115" fmla="*/ 330 h 426"/>
                <a:gd name="T116" fmla="*/ 368 w 400"/>
                <a:gd name="T117" fmla="*/ 388 h 426"/>
                <a:gd name="T118" fmla="*/ 368 w 400"/>
                <a:gd name="T119" fmla="*/ 398 h 426"/>
                <a:gd name="T120" fmla="*/ 368 w 400"/>
                <a:gd name="T121" fmla="*/ 413 h 4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00" h="426">
                  <a:moveTo>
                    <a:pt x="169" y="426"/>
                  </a:moveTo>
                  <a:lnTo>
                    <a:pt x="167" y="417"/>
                  </a:lnTo>
                  <a:lnTo>
                    <a:pt x="160" y="411"/>
                  </a:lnTo>
                  <a:lnTo>
                    <a:pt x="137" y="403"/>
                  </a:lnTo>
                  <a:lnTo>
                    <a:pt x="131" y="375"/>
                  </a:lnTo>
                  <a:lnTo>
                    <a:pt x="128" y="364"/>
                  </a:lnTo>
                  <a:lnTo>
                    <a:pt x="133" y="357"/>
                  </a:lnTo>
                  <a:lnTo>
                    <a:pt x="133" y="349"/>
                  </a:lnTo>
                  <a:lnTo>
                    <a:pt x="126" y="341"/>
                  </a:lnTo>
                  <a:lnTo>
                    <a:pt x="120" y="330"/>
                  </a:lnTo>
                  <a:lnTo>
                    <a:pt x="118" y="313"/>
                  </a:lnTo>
                  <a:lnTo>
                    <a:pt x="118" y="300"/>
                  </a:lnTo>
                  <a:lnTo>
                    <a:pt x="116" y="296"/>
                  </a:lnTo>
                  <a:lnTo>
                    <a:pt x="96" y="281"/>
                  </a:lnTo>
                  <a:lnTo>
                    <a:pt x="77" y="266"/>
                  </a:lnTo>
                  <a:lnTo>
                    <a:pt x="69" y="251"/>
                  </a:lnTo>
                  <a:lnTo>
                    <a:pt x="49" y="242"/>
                  </a:lnTo>
                  <a:lnTo>
                    <a:pt x="43" y="240"/>
                  </a:lnTo>
                  <a:lnTo>
                    <a:pt x="43" y="235"/>
                  </a:lnTo>
                  <a:lnTo>
                    <a:pt x="39" y="233"/>
                  </a:lnTo>
                  <a:lnTo>
                    <a:pt x="23" y="229"/>
                  </a:lnTo>
                  <a:lnTo>
                    <a:pt x="21" y="225"/>
                  </a:lnTo>
                  <a:lnTo>
                    <a:pt x="13" y="220"/>
                  </a:lnTo>
                  <a:lnTo>
                    <a:pt x="9" y="214"/>
                  </a:lnTo>
                  <a:lnTo>
                    <a:pt x="9" y="189"/>
                  </a:lnTo>
                  <a:lnTo>
                    <a:pt x="11" y="173"/>
                  </a:lnTo>
                  <a:lnTo>
                    <a:pt x="9" y="163"/>
                  </a:lnTo>
                  <a:lnTo>
                    <a:pt x="15" y="152"/>
                  </a:lnTo>
                  <a:lnTo>
                    <a:pt x="9" y="141"/>
                  </a:lnTo>
                  <a:lnTo>
                    <a:pt x="0" y="135"/>
                  </a:lnTo>
                  <a:lnTo>
                    <a:pt x="4" y="120"/>
                  </a:lnTo>
                  <a:lnTo>
                    <a:pt x="8" y="118"/>
                  </a:lnTo>
                  <a:lnTo>
                    <a:pt x="8" y="111"/>
                  </a:lnTo>
                  <a:lnTo>
                    <a:pt x="26" y="94"/>
                  </a:lnTo>
                  <a:lnTo>
                    <a:pt x="34" y="92"/>
                  </a:lnTo>
                  <a:lnTo>
                    <a:pt x="39" y="86"/>
                  </a:lnTo>
                  <a:lnTo>
                    <a:pt x="36" y="34"/>
                  </a:lnTo>
                  <a:lnTo>
                    <a:pt x="41" y="30"/>
                  </a:lnTo>
                  <a:lnTo>
                    <a:pt x="45" y="22"/>
                  </a:lnTo>
                  <a:lnTo>
                    <a:pt x="53" y="26"/>
                  </a:lnTo>
                  <a:lnTo>
                    <a:pt x="62" y="28"/>
                  </a:lnTo>
                  <a:lnTo>
                    <a:pt x="73" y="28"/>
                  </a:lnTo>
                  <a:lnTo>
                    <a:pt x="92" y="17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3" y="2"/>
                  </a:lnTo>
                  <a:lnTo>
                    <a:pt x="133" y="9"/>
                  </a:lnTo>
                  <a:lnTo>
                    <a:pt x="131" y="15"/>
                  </a:lnTo>
                  <a:lnTo>
                    <a:pt x="130" y="19"/>
                  </a:lnTo>
                  <a:lnTo>
                    <a:pt x="126" y="32"/>
                  </a:lnTo>
                  <a:lnTo>
                    <a:pt x="139" y="26"/>
                  </a:lnTo>
                  <a:lnTo>
                    <a:pt x="146" y="26"/>
                  </a:lnTo>
                  <a:lnTo>
                    <a:pt x="154" y="34"/>
                  </a:lnTo>
                  <a:lnTo>
                    <a:pt x="161" y="34"/>
                  </a:lnTo>
                  <a:lnTo>
                    <a:pt x="165" y="38"/>
                  </a:lnTo>
                  <a:lnTo>
                    <a:pt x="175" y="39"/>
                  </a:lnTo>
                  <a:lnTo>
                    <a:pt x="180" y="43"/>
                  </a:lnTo>
                  <a:lnTo>
                    <a:pt x="182" y="54"/>
                  </a:lnTo>
                  <a:lnTo>
                    <a:pt x="188" y="56"/>
                  </a:lnTo>
                  <a:lnTo>
                    <a:pt x="250" y="69"/>
                  </a:lnTo>
                  <a:lnTo>
                    <a:pt x="257" y="69"/>
                  </a:lnTo>
                  <a:lnTo>
                    <a:pt x="270" y="81"/>
                  </a:lnTo>
                  <a:lnTo>
                    <a:pt x="280" y="81"/>
                  </a:lnTo>
                  <a:lnTo>
                    <a:pt x="283" y="84"/>
                  </a:lnTo>
                  <a:lnTo>
                    <a:pt x="285" y="81"/>
                  </a:lnTo>
                  <a:lnTo>
                    <a:pt x="291" y="81"/>
                  </a:lnTo>
                  <a:lnTo>
                    <a:pt x="306" y="83"/>
                  </a:lnTo>
                  <a:lnTo>
                    <a:pt x="315" y="86"/>
                  </a:lnTo>
                  <a:lnTo>
                    <a:pt x="321" y="90"/>
                  </a:lnTo>
                  <a:lnTo>
                    <a:pt x="317" y="94"/>
                  </a:lnTo>
                  <a:lnTo>
                    <a:pt x="317" y="96"/>
                  </a:lnTo>
                  <a:lnTo>
                    <a:pt x="328" y="99"/>
                  </a:lnTo>
                  <a:lnTo>
                    <a:pt x="340" y="105"/>
                  </a:lnTo>
                  <a:lnTo>
                    <a:pt x="342" y="113"/>
                  </a:lnTo>
                  <a:lnTo>
                    <a:pt x="338" y="137"/>
                  </a:lnTo>
                  <a:lnTo>
                    <a:pt x="342" y="139"/>
                  </a:lnTo>
                  <a:lnTo>
                    <a:pt x="351" y="137"/>
                  </a:lnTo>
                  <a:lnTo>
                    <a:pt x="353" y="137"/>
                  </a:lnTo>
                  <a:lnTo>
                    <a:pt x="353" y="143"/>
                  </a:lnTo>
                  <a:lnTo>
                    <a:pt x="349" y="148"/>
                  </a:lnTo>
                  <a:lnTo>
                    <a:pt x="351" y="158"/>
                  </a:lnTo>
                  <a:lnTo>
                    <a:pt x="362" y="163"/>
                  </a:lnTo>
                  <a:lnTo>
                    <a:pt x="360" y="165"/>
                  </a:lnTo>
                  <a:lnTo>
                    <a:pt x="345" y="180"/>
                  </a:lnTo>
                  <a:lnTo>
                    <a:pt x="338" y="199"/>
                  </a:lnTo>
                  <a:lnTo>
                    <a:pt x="334" y="210"/>
                  </a:lnTo>
                  <a:lnTo>
                    <a:pt x="332" y="216"/>
                  </a:lnTo>
                  <a:lnTo>
                    <a:pt x="336" y="220"/>
                  </a:lnTo>
                  <a:lnTo>
                    <a:pt x="345" y="212"/>
                  </a:lnTo>
                  <a:lnTo>
                    <a:pt x="357" y="191"/>
                  </a:lnTo>
                  <a:lnTo>
                    <a:pt x="370" y="182"/>
                  </a:lnTo>
                  <a:lnTo>
                    <a:pt x="375" y="180"/>
                  </a:lnTo>
                  <a:lnTo>
                    <a:pt x="377" y="174"/>
                  </a:lnTo>
                  <a:lnTo>
                    <a:pt x="383" y="169"/>
                  </a:lnTo>
                  <a:lnTo>
                    <a:pt x="385" y="163"/>
                  </a:lnTo>
                  <a:lnTo>
                    <a:pt x="385" y="156"/>
                  </a:lnTo>
                  <a:lnTo>
                    <a:pt x="385" y="152"/>
                  </a:lnTo>
                  <a:lnTo>
                    <a:pt x="389" y="148"/>
                  </a:lnTo>
                  <a:lnTo>
                    <a:pt x="390" y="143"/>
                  </a:lnTo>
                  <a:lnTo>
                    <a:pt x="394" y="141"/>
                  </a:lnTo>
                  <a:lnTo>
                    <a:pt x="398" y="141"/>
                  </a:lnTo>
                  <a:lnTo>
                    <a:pt x="400" y="144"/>
                  </a:lnTo>
                  <a:lnTo>
                    <a:pt x="398" y="156"/>
                  </a:lnTo>
                  <a:lnTo>
                    <a:pt x="389" y="180"/>
                  </a:lnTo>
                  <a:lnTo>
                    <a:pt x="385" y="186"/>
                  </a:lnTo>
                  <a:lnTo>
                    <a:pt x="381" y="193"/>
                  </a:lnTo>
                  <a:lnTo>
                    <a:pt x="381" y="199"/>
                  </a:lnTo>
                  <a:lnTo>
                    <a:pt x="373" y="220"/>
                  </a:lnTo>
                  <a:lnTo>
                    <a:pt x="373" y="236"/>
                  </a:lnTo>
                  <a:lnTo>
                    <a:pt x="372" y="250"/>
                  </a:lnTo>
                  <a:lnTo>
                    <a:pt x="364" y="259"/>
                  </a:lnTo>
                  <a:lnTo>
                    <a:pt x="360" y="265"/>
                  </a:lnTo>
                  <a:lnTo>
                    <a:pt x="364" y="278"/>
                  </a:lnTo>
                  <a:lnTo>
                    <a:pt x="364" y="300"/>
                  </a:lnTo>
                  <a:lnTo>
                    <a:pt x="360" y="306"/>
                  </a:lnTo>
                  <a:lnTo>
                    <a:pt x="353" y="330"/>
                  </a:lnTo>
                  <a:lnTo>
                    <a:pt x="358" y="364"/>
                  </a:lnTo>
                  <a:lnTo>
                    <a:pt x="368" y="388"/>
                  </a:lnTo>
                  <a:lnTo>
                    <a:pt x="366" y="392"/>
                  </a:lnTo>
                  <a:lnTo>
                    <a:pt x="368" y="398"/>
                  </a:lnTo>
                  <a:lnTo>
                    <a:pt x="366" y="402"/>
                  </a:lnTo>
                  <a:lnTo>
                    <a:pt x="368" y="413"/>
                  </a:lnTo>
                  <a:lnTo>
                    <a:pt x="169" y="426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76"/>
            <p:cNvSpPr>
              <a:spLocks/>
            </p:cNvSpPr>
            <p:nvPr/>
          </p:nvSpPr>
          <p:spPr bwMode="gray">
            <a:xfrm>
              <a:off x="5238613" y="2952038"/>
              <a:ext cx="423257" cy="748901"/>
            </a:xfrm>
            <a:custGeom>
              <a:avLst/>
              <a:gdLst>
                <a:gd name="T0" fmla="*/ 51 w 302"/>
                <a:gd name="T1" fmla="*/ 13 h 536"/>
                <a:gd name="T2" fmla="*/ 68 w 302"/>
                <a:gd name="T3" fmla="*/ 28 h 536"/>
                <a:gd name="T4" fmla="*/ 83 w 302"/>
                <a:gd name="T5" fmla="*/ 45 h 536"/>
                <a:gd name="T6" fmla="*/ 88 w 302"/>
                <a:gd name="T7" fmla="*/ 69 h 536"/>
                <a:gd name="T8" fmla="*/ 77 w 302"/>
                <a:gd name="T9" fmla="*/ 84 h 536"/>
                <a:gd name="T10" fmla="*/ 66 w 302"/>
                <a:gd name="T11" fmla="*/ 107 h 536"/>
                <a:gd name="T12" fmla="*/ 51 w 302"/>
                <a:gd name="T13" fmla="*/ 112 h 536"/>
                <a:gd name="T14" fmla="*/ 28 w 302"/>
                <a:gd name="T15" fmla="*/ 118 h 536"/>
                <a:gd name="T16" fmla="*/ 25 w 302"/>
                <a:gd name="T17" fmla="*/ 137 h 536"/>
                <a:gd name="T18" fmla="*/ 36 w 302"/>
                <a:gd name="T19" fmla="*/ 152 h 536"/>
                <a:gd name="T20" fmla="*/ 23 w 302"/>
                <a:gd name="T21" fmla="*/ 189 h 536"/>
                <a:gd name="T22" fmla="*/ 8 w 302"/>
                <a:gd name="T23" fmla="*/ 204 h 536"/>
                <a:gd name="T24" fmla="*/ 4 w 302"/>
                <a:gd name="T25" fmla="*/ 219 h 536"/>
                <a:gd name="T26" fmla="*/ 0 w 302"/>
                <a:gd name="T27" fmla="*/ 234 h 536"/>
                <a:gd name="T28" fmla="*/ 8 w 302"/>
                <a:gd name="T29" fmla="*/ 268 h 536"/>
                <a:gd name="T30" fmla="*/ 30 w 302"/>
                <a:gd name="T31" fmla="*/ 300 h 536"/>
                <a:gd name="T32" fmla="*/ 58 w 302"/>
                <a:gd name="T33" fmla="*/ 323 h 536"/>
                <a:gd name="T34" fmla="*/ 73 w 302"/>
                <a:gd name="T35" fmla="*/ 362 h 536"/>
                <a:gd name="T36" fmla="*/ 87 w 302"/>
                <a:gd name="T37" fmla="*/ 351 h 536"/>
                <a:gd name="T38" fmla="*/ 107 w 302"/>
                <a:gd name="T39" fmla="*/ 366 h 536"/>
                <a:gd name="T40" fmla="*/ 105 w 302"/>
                <a:gd name="T41" fmla="*/ 392 h 536"/>
                <a:gd name="T42" fmla="*/ 90 w 302"/>
                <a:gd name="T43" fmla="*/ 413 h 536"/>
                <a:gd name="T44" fmla="*/ 107 w 302"/>
                <a:gd name="T45" fmla="*/ 437 h 536"/>
                <a:gd name="T46" fmla="*/ 139 w 302"/>
                <a:gd name="T47" fmla="*/ 454 h 536"/>
                <a:gd name="T48" fmla="*/ 165 w 302"/>
                <a:gd name="T49" fmla="*/ 488 h 536"/>
                <a:gd name="T50" fmla="*/ 171 w 302"/>
                <a:gd name="T51" fmla="*/ 501 h 536"/>
                <a:gd name="T52" fmla="*/ 165 w 302"/>
                <a:gd name="T53" fmla="*/ 510 h 536"/>
                <a:gd name="T54" fmla="*/ 184 w 302"/>
                <a:gd name="T55" fmla="*/ 536 h 536"/>
                <a:gd name="T56" fmla="*/ 190 w 302"/>
                <a:gd name="T57" fmla="*/ 531 h 536"/>
                <a:gd name="T58" fmla="*/ 195 w 302"/>
                <a:gd name="T59" fmla="*/ 518 h 536"/>
                <a:gd name="T60" fmla="*/ 218 w 302"/>
                <a:gd name="T61" fmla="*/ 514 h 536"/>
                <a:gd name="T62" fmla="*/ 235 w 302"/>
                <a:gd name="T63" fmla="*/ 527 h 536"/>
                <a:gd name="T64" fmla="*/ 242 w 302"/>
                <a:gd name="T65" fmla="*/ 503 h 536"/>
                <a:gd name="T66" fmla="*/ 248 w 302"/>
                <a:gd name="T67" fmla="*/ 488 h 536"/>
                <a:gd name="T68" fmla="*/ 272 w 302"/>
                <a:gd name="T69" fmla="*/ 480 h 536"/>
                <a:gd name="T70" fmla="*/ 263 w 302"/>
                <a:gd name="T71" fmla="*/ 467 h 536"/>
                <a:gd name="T72" fmla="*/ 269 w 302"/>
                <a:gd name="T73" fmla="*/ 458 h 536"/>
                <a:gd name="T74" fmla="*/ 271 w 302"/>
                <a:gd name="T75" fmla="*/ 450 h 536"/>
                <a:gd name="T76" fmla="*/ 269 w 302"/>
                <a:gd name="T77" fmla="*/ 443 h 536"/>
                <a:gd name="T78" fmla="*/ 274 w 302"/>
                <a:gd name="T79" fmla="*/ 411 h 536"/>
                <a:gd name="T80" fmla="*/ 291 w 302"/>
                <a:gd name="T81" fmla="*/ 386 h 536"/>
                <a:gd name="T82" fmla="*/ 302 w 302"/>
                <a:gd name="T83" fmla="*/ 360 h 536"/>
                <a:gd name="T84" fmla="*/ 291 w 302"/>
                <a:gd name="T85" fmla="*/ 323 h 536"/>
                <a:gd name="T86" fmla="*/ 293 w 302"/>
                <a:gd name="T87" fmla="*/ 302 h 536"/>
                <a:gd name="T88" fmla="*/ 276 w 302"/>
                <a:gd name="T89" fmla="*/ 71 h 536"/>
                <a:gd name="T90" fmla="*/ 271 w 302"/>
                <a:gd name="T91" fmla="*/ 64 h 536"/>
                <a:gd name="T92" fmla="*/ 263 w 302"/>
                <a:gd name="T93" fmla="*/ 37 h 536"/>
                <a:gd name="T94" fmla="*/ 250 w 302"/>
                <a:gd name="T95" fmla="*/ 17 h 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02" h="536">
                  <a:moveTo>
                    <a:pt x="250" y="0"/>
                  </a:moveTo>
                  <a:lnTo>
                    <a:pt x="51" y="13"/>
                  </a:lnTo>
                  <a:lnTo>
                    <a:pt x="55" y="19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83" y="45"/>
                  </a:lnTo>
                  <a:lnTo>
                    <a:pt x="88" y="62"/>
                  </a:lnTo>
                  <a:lnTo>
                    <a:pt x="88" y="69"/>
                  </a:lnTo>
                  <a:lnTo>
                    <a:pt x="83" y="79"/>
                  </a:lnTo>
                  <a:lnTo>
                    <a:pt x="77" y="84"/>
                  </a:lnTo>
                  <a:lnTo>
                    <a:pt x="77" y="94"/>
                  </a:lnTo>
                  <a:lnTo>
                    <a:pt x="66" y="107"/>
                  </a:lnTo>
                  <a:lnTo>
                    <a:pt x="55" y="111"/>
                  </a:lnTo>
                  <a:lnTo>
                    <a:pt x="51" y="112"/>
                  </a:lnTo>
                  <a:lnTo>
                    <a:pt x="36" y="114"/>
                  </a:lnTo>
                  <a:lnTo>
                    <a:pt x="28" y="118"/>
                  </a:lnTo>
                  <a:lnTo>
                    <a:pt x="23" y="129"/>
                  </a:lnTo>
                  <a:lnTo>
                    <a:pt x="25" y="137"/>
                  </a:lnTo>
                  <a:lnTo>
                    <a:pt x="34" y="146"/>
                  </a:lnTo>
                  <a:lnTo>
                    <a:pt x="36" y="152"/>
                  </a:lnTo>
                  <a:lnTo>
                    <a:pt x="34" y="167"/>
                  </a:lnTo>
                  <a:lnTo>
                    <a:pt x="23" y="189"/>
                  </a:lnTo>
                  <a:lnTo>
                    <a:pt x="12" y="197"/>
                  </a:lnTo>
                  <a:lnTo>
                    <a:pt x="8" y="204"/>
                  </a:lnTo>
                  <a:lnTo>
                    <a:pt x="10" y="212"/>
                  </a:lnTo>
                  <a:lnTo>
                    <a:pt x="4" y="219"/>
                  </a:lnTo>
                  <a:lnTo>
                    <a:pt x="4" y="225"/>
                  </a:lnTo>
                  <a:lnTo>
                    <a:pt x="0" y="234"/>
                  </a:lnTo>
                  <a:lnTo>
                    <a:pt x="0" y="251"/>
                  </a:lnTo>
                  <a:lnTo>
                    <a:pt x="8" y="268"/>
                  </a:lnTo>
                  <a:lnTo>
                    <a:pt x="8" y="276"/>
                  </a:lnTo>
                  <a:lnTo>
                    <a:pt x="30" y="300"/>
                  </a:lnTo>
                  <a:lnTo>
                    <a:pt x="53" y="317"/>
                  </a:lnTo>
                  <a:lnTo>
                    <a:pt x="58" y="323"/>
                  </a:lnTo>
                  <a:lnTo>
                    <a:pt x="72" y="358"/>
                  </a:lnTo>
                  <a:lnTo>
                    <a:pt x="73" y="362"/>
                  </a:lnTo>
                  <a:lnTo>
                    <a:pt x="81" y="354"/>
                  </a:lnTo>
                  <a:lnTo>
                    <a:pt x="87" y="351"/>
                  </a:lnTo>
                  <a:lnTo>
                    <a:pt x="105" y="360"/>
                  </a:lnTo>
                  <a:lnTo>
                    <a:pt x="107" y="366"/>
                  </a:lnTo>
                  <a:lnTo>
                    <a:pt x="103" y="379"/>
                  </a:lnTo>
                  <a:lnTo>
                    <a:pt x="105" y="392"/>
                  </a:lnTo>
                  <a:lnTo>
                    <a:pt x="92" y="407"/>
                  </a:lnTo>
                  <a:lnTo>
                    <a:pt x="90" y="413"/>
                  </a:lnTo>
                  <a:lnTo>
                    <a:pt x="94" y="424"/>
                  </a:lnTo>
                  <a:lnTo>
                    <a:pt x="107" y="437"/>
                  </a:lnTo>
                  <a:lnTo>
                    <a:pt x="128" y="450"/>
                  </a:lnTo>
                  <a:lnTo>
                    <a:pt x="139" y="454"/>
                  </a:lnTo>
                  <a:lnTo>
                    <a:pt x="160" y="473"/>
                  </a:lnTo>
                  <a:lnTo>
                    <a:pt x="165" y="488"/>
                  </a:lnTo>
                  <a:lnTo>
                    <a:pt x="171" y="497"/>
                  </a:lnTo>
                  <a:lnTo>
                    <a:pt x="171" y="501"/>
                  </a:lnTo>
                  <a:lnTo>
                    <a:pt x="165" y="506"/>
                  </a:lnTo>
                  <a:lnTo>
                    <a:pt x="165" y="510"/>
                  </a:lnTo>
                  <a:lnTo>
                    <a:pt x="180" y="536"/>
                  </a:lnTo>
                  <a:lnTo>
                    <a:pt x="184" y="536"/>
                  </a:lnTo>
                  <a:lnTo>
                    <a:pt x="184" y="531"/>
                  </a:lnTo>
                  <a:lnTo>
                    <a:pt x="190" y="531"/>
                  </a:lnTo>
                  <a:lnTo>
                    <a:pt x="192" y="535"/>
                  </a:lnTo>
                  <a:lnTo>
                    <a:pt x="195" y="518"/>
                  </a:lnTo>
                  <a:lnTo>
                    <a:pt x="205" y="512"/>
                  </a:lnTo>
                  <a:lnTo>
                    <a:pt x="218" y="514"/>
                  </a:lnTo>
                  <a:lnTo>
                    <a:pt x="225" y="520"/>
                  </a:lnTo>
                  <a:lnTo>
                    <a:pt x="235" y="527"/>
                  </a:lnTo>
                  <a:lnTo>
                    <a:pt x="246" y="521"/>
                  </a:lnTo>
                  <a:lnTo>
                    <a:pt x="242" y="503"/>
                  </a:lnTo>
                  <a:lnTo>
                    <a:pt x="240" y="491"/>
                  </a:lnTo>
                  <a:lnTo>
                    <a:pt x="248" y="488"/>
                  </a:lnTo>
                  <a:lnTo>
                    <a:pt x="271" y="482"/>
                  </a:lnTo>
                  <a:lnTo>
                    <a:pt x="272" y="480"/>
                  </a:lnTo>
                  <a:lnTo>
                    <a:pt x="265" y="471"/>
                  </a:lnTo>
                  <a:lnTo>
                    <a:pt x="263" y="467"/>
                  </a:lnTo>
                  <a:lnTo>
                    <a:pt x="267" y="465"/>
                  </a:lnTo>
                  <a:lnTo>
                    <a:pt x="269" y="458"/>
                  </a:lnTo>
                  <a:lnTo>
                    <a:pt x="271" y="454"/>
                  </a:lnTo>
                  <a:lnTo>
                    <a:pt x="271" y="450"/>
                  </a:lnTo>
                  <a:lnTo>
                    <a:pt x="269" y="448"/>
                  </a:lnTo>
                  <a:lnTo>
                    <a:pt x="269" y="443"/>
                  </a:lnTo>
                  <a:lnTo>
                    <a:pt x="274" y="428"/>
                  </a:lnTo>
                  <a:lnTo>
                    <a:pt x="274" y="411"/>
                  </a:lnTo>
                  <a:lnTo>
                    <a:pt x="286" y="401"/>
                  </a:lnTo>
                  <a:lnTo>
                    <a:pt x="291" y="386"/>
                  </a:lnTo>
                  <a:lnTo>
                    <a:pt x="293" y="379"/>
                  </a:lnTo>
                  <a:lnTo>
                    <a:pt x="302" y="360"/>
                  </a:lnTo>
                  <a:lnTo>
                    <a:pt x="299" y="339"/>
                  </a:lnTo>
                  <a:lnTo>
                    <a:pt x="291" y="323"/>
                  </a:lnTo>
                  <a:lnTo>
                    <a:pt x="295" y="311"/>
                  </a:lnTo>
                  <a:lnTo>
                    <a:pt x="293" y="302"/>
                  </a:lnTo>
                  <a:lnTo>
                    <a:pt x="295" y="300"/>
                  </a:lnTo>
                  <a:lnTo>
                    <a:pt x="276" y="71"/>
                  </a:lnTo>
                  <a:lnTo>
                    <a:pt x="272" y="69"/>
                  </a:lnTo>
                  <a:lnTo>
                    <a:pt x="271" y="64"/>
                  </a:lnTo>
                  <a:lnTo>
                    <a:pt x="265" y="43"/>
                  </a:lnTo>
                  <a:lnTo>
                    <a:pt x="263" y="37"/>
                  </a:lnTo>
                  <a:lnTo>
                    <a:pt x="255" y="30"/>
                  </a:lnTo>
                  <a:lnTo>
                    <a:pt x="250" y="17"/>
                  </a:lnTo>
                  <a:lnTo>
                    <a:pt x="250" y="0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77"/>
            <p:cNvSpPr>
              <a:spLocks/>
            </p:cNvSpPr>
            <p:nvPr/>
          </p:nvSpPr>
          <p:spPr bwMode="gray">
            <a:xfrm>
              <a:off x="5688498" y="2476989"/>
              <a:ext cx="416249" cy="565868"/>
            </a:xfrm>
            <a:custGeom>
              <a:avLst/>
              <a:gdLst>
                <a:gd name="T0" fmla="*/ 148 w 297"/>
                <a:gd name="T1" fmla="*/ 387 h 405"/>
                <a:gd name="T2" fmla="*/ 242 w 297"/>
                <a:gd name="T3" fmla="*/ 379 h 405"/>
                <a:gd name="T4" fmla="*/ 254 w 297"/>
                <a:gd name="T5" fmla="*/ 353 h 405"/>
                <a:gd name="T6" fmla="*/ 257 w 297"/>
                <a:gd name="T7" fmla="*/ 332 h 405"/>
                <a:gd name="T8" fmla="*/ 274 w 297"/>
                <a:gd name="T9" fmla="*/ 310 h 405"/>
                <a:gd name="T10" fmla="*/ 276 w 297"/>
                <a:gd name="T11" fmla="*/ 295 h 405"/>
                <a:gd name="T12" fmla="*/ 284 w 297"/>
                <a:gd name="T13" fmla="*/ 282 h 405"/>
                <a:gd name="T14" fmla="*/ 289 w 297"/>
                <a:gd name="T15" fmla="*/ 289 h 405"/>
                <a:gd name="T16" fmla="*/ 295 w 297"/>
                <a:gd name="T17" fmla="*/ 284 h 405"/>
                <a:gd name="T18" fmla="*/ 293 w 297"/>
                <a:gd name="T19" fmla="*/ 265 h 405"/>
                <a:gd name="T20" fmla="*/ 291 w 297"/>
                <a:gd name="T21" fmla="*/ 237 h 405"/>
                <a:gd name="T22" fmla="*/ 267 w 297"/>
                <a:gd name="T23" fmla="*/ 160 h 405"/>
                <a:gd name="T24" fmla="*/ 238 w 297"/>
                <a:gd name="T25" fmla="*/ 158 h 405"/>
                <a:gd name="T26" fmla="*/ 203 w 297"/>
                <a:gd name="T27" fmla="*/ 205 h 405"/>
                <a:gd name="T28" fmla="*/ 199 w 297"/>
                <a:gd name="T29" fmla="*/ 203 h 405"/>
                <a:gd name="T30" fmla="*/ 186 w 297"/>
                <a:gd name="T31" fmla="*/ 195 h 405"/>
                <a:gd name="T32" fmla="*/ 184 w 297"/>
                <a:gd name="T33" fmla="*/ 171 h 405"/>
                <a:gd name="T34" fmla="*/ 201 w 297"/>
                <a:gd name="T35" fmla="*/ 158 h 405"/>
                <a:gd name="T36" fmla="*/ 205 w 297"/>
                <a:gd name="T37" fmla="*/ 147 h 405"/>
                <a:gd name="T38" fmla="*/ 212 w 297"/>
                <a:gd name="T39" fmla="*/ 135 h 405"/>
                <a:gd name="T40" fmla="*/ 218 w 297"/>
                <a:gd name="T41" fmla="*/ 101 h 405"/>
                <a:gd name="T42" fmla="*/ 210 w 297"/>
                <a:gd name="T43" fmla="*/ 81 h 405"/>
                <a:gd name="T44" fmla="*/ 201 w 297"/>
                <a:gd name="T45" fmla="*/ 68 h 405"/>
                <a:gd name="T46" fmla="*/ 210 w 297"/>
                <a:gd name="T47" fmla="*/ 60 h 405"/>
                <a:gd name="T48" fmla="*/ 203 w 297"/>
                <a:gd name="T49" fmla="*/ 40 h 405"/>
                <a:gd name="T50" fmla="*/ 169 w 297"/>
                <a:gd name="T51" fmla="*/ 26 h 405"/>
                <a:gd name="T52" fmla="*/ 145 w 297"/>
                <a:gd name="T53" fmla="*/ 15 h 405"/>
                <a:gd name="T54" fmla="*/ 118 w 297"/>
                <a:gd name="T55" fmla="*/ 8 h 405"/>
                <a:gd name="T56" fmla="*/ 102 w 297"/>
                <a:gd name="T57" fmla="*/ 6 h 405"/>
                <a:gd name="T58" fmla="*/ 86 w 297"/>
                <a:gd name="T59" fmla="*/ 23 h 405"/>
                <a:gd name="T60" fmla="*/ 88 w 297"/>
                <a:gd name="T61" fmla="*/ 38 h 405"/>
                <a:gd name="T62" fmla="*/ 92 w 297"/>
                <a:gd name="T63" fmla="*/ 41 h 405"/>
                <a:gd name="T64" fmla="*/ 85 w 297"/>
                <a:gd name="T65" fmla="*/ 45 h 405"/>
                <a:gd name="T66" fmla="*/ 73 w 297"/>
                <a:gd name="T67" fmla="*/ 56 h 405"/>
                <a:gd name="T68" fmla="*/ 70 w 297"/>
                <a:gd name="T69" fmla="*/ 77 h 405"/>
                <a:gd name="T70" fmla="*/ 66 w 297"/>
                <a:gd name="T71" fmla="*/ 98 h 405"/>
                <a:gd name="T72" fmla="*/ 56 w 297"/>
                <a:gd name="T73" fmla="*/ 94 h 405"/>
                <a:gd name="T74" fmla="*/ 56 w 297"/>
                <a:gd name="T75" fmla="*/ 75 h 405"/>
                <a:gd name="T76" fmla="*/ 56 w 297"/>
                <a:gd name="T77" fmla="*/ 68 h 405"/>
                <a:gd name="T78" fmla="*/ 49 w 297"/>
                <a:gd name="T79" fmla="*/ 75 h 405"/>
                <a:gd name="T80" fmla="*/ 43 w 297"/>
                <a:gd name="T81" fmla="*/ 92 h 405"/>
                <a:gd name="T82" fmla="*/ 30 w 297"/>
                <a:gd name="T83" fmla="*/ 98 h 405"/>
                <a:gd name="T84" fmla="*/ 26 w 297"/>
                <a:gd name="T85" fmla="*/ 111 h 405"/>
                <a:gd name="T86" fmla="*/ 17 w 297"/>
                <a:gd name="T87" fmla="*/ 135 h 405"/>
                <a:gd name="T88" fmla="*/ 15 w 297"/>
                <a:gd name="T89" fmla="*/ 162 h 405"/>
                <a:gd name="T90" fmla="*/ 4 w 297"/>
                <a:gd name="T91" fmla="*/ 182 h 405"/>
                <a:gd name="T92" fmla="*/ 11 w 297"/>
                <a:gd name="T93" fmla="*/ 210 h 405"/>
                <a:gd name="T94" fmla="*/ 13 w 297"/>
                <a:gd name="T95" fmla="*/ 235 h 405"/>
                <a:gd name="T96" fmla="*/ 36 w 297"/>
                <a:gd name="T97" fmla="*/ 285 h 405"/>
                <a:gd name="T98" fmla="*/ 41 w 297"/>
                <a:gd name="T99" fmla="*/ 310 h 405"/>
                <a:gd name="T100" fmla="*/ 38 w 297"/>
                <a:gd name="T101" fmla="*/ 317 h 405"/>
                <a:gd name="T102" fmla="*/ 32 w 297"/>
                <a:gd name="T103" fmla="*/ 351 h 405"/>
                <a:gd name="T104" fmla="*/ 13 w 297"/>
                <a:gd name="T105" fmla="*/ 392 h 405"/>
                <a:gd name="T106" fmla="*/ 0 w 297"/>
                <a:gd name="T107" fmla="*/ 405 h 4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97" h="405">
                  <a:moveTo>
                    <a:pt x="0" y="405"/>
                  </a:moveTo>
                  <a:lnTo>
                    <a:pt x="148" y="387"/>
                  </a:lnTo>
                  <a:lnTo>
                    <a:pt x="148" y="392"/>
                  </a:lnTo>
                  <a:lnTo>
                    <a:pt x="242" y="379"/>
                  </a:lnTo>
                  <a:lnTo>
                    <a:pt x="242" y="375"/>
                  </a:lnTo>
                  <a:lnTo>
                    <a:pt x="254" y="353"/>
                  </a:lnTo>
                  <a:lnTo>
                    <a:pt x="257" y="345"/>
                  </a:lnTo>
                  <a:lnTo>
                    <a:pt x="257" y="332"/>
                  </a:lnTo>
                  <a:lnTo>
                    <a:pt x="261" y="319"/>
                  </a:lnTo>
                  <a:lnTo>
                    <a:pt x="274" y="310"/>
                  </a:lnTo>
                  <a:lnTo>
                    <a:pt x="274" y="299"/>
                  </a:lnTo>
                  <a:lnTo>
                    <a:pt x="276" y="295"/>
                  </a:lnTo>
                  <a:lnTo>
                    <a:pt x="276" y="287"/>
                  </a:lnTo>
                  <a:lnTo>
                    <a:pt x="284" y="282"/>
                  </a:lnTo>
                  <a:lnTo>
                    <a:pt x="285" y="287"/>
                  </a:lnTo>
                  <a:lnTo>
                    <a:pt x="289" y="289"/>
                  </a:lnTo>
                  <a:lnTo>
                    <a:pt x="293" y="287"/>
                  </a:lnTo>
                  <a:lnTo>
                    <a:pt x="295" y="284"/>
                  </a:lnTo>
                  <a:lnTo>
                    <a:pt x="297" y="276"/>
                  </a:lnTo>
                  <a:lnTo>
                    <a:pt x="293" y="265"/>
                  </a:lnTo>
                  <a:lnTo>
                    <a:pt x="297" y="246"/>
                  </a:lnTo>
                  <a:lnTo>
                    <a:pt x="291" y="237"/>
                  </a:lnTo>
                  <a:lnTo>
                    <a:pt x="287" y="214"/>
                  </a:lnTo>
                  <a:lnTo>
                    <a:pt x="267" y="160"/>
                  </a:lnTo>
                  <a:lnTo>
                    <a:pt x="246" y="152"/>
                  </a:lnTo>
                  <a:lnTo>
                    <a:pt x="238" y="158"/>
                  </a:lnTo>
                  <a:lnTo>
                    <a:pt x="229" y="167"/>
                  </a:lnTo>
                  <a:lnTo>
                    <a:pt x="203" y="205"/>
                  </a:lnTo>
                  <a:lnTo>
                    <a:pt x="201" y="205"/>
                  </a:lnTo>
                  <a:lnTo>
                    <a:pt x="199" y="203"/>
                  </a:lnTo>
                  <a:lnTo>
                    <a:pt x="188" y="199"/>
                  </a:lnTo>
                  <a:lnTo>
                    <a:pt x="186" y="195"/>
                  </a:lnTo>
                  <a:lnTo>
                    <a:pt x="182" y="188"/>
                  </a:lnTo>
                  <a:lnTo>
                    <a:pt x="184" y="171"/>
                  </a:lnTo>
                  <a:lnTo>
                    <a:pt x="190" y="165"/>
                  </a:lnTo>
                  <a:lnTo>
                    <a:pt x="201" y="158"/>
                  </a:lnTo>
                  <a:lnTo>
                    <a:pt x="205" y="152"/>
                  </a:lnTo>
                  <a:lnTo>
                    <a:pt x="205" y="147"/>
                  </a:lnTo>
                  <a:lnTo>
                    <a:pt x="207" y="139"/>
                  </a:lnTo>
                  <a:lnTo>
                    <a:pt x="212" y="135"/>
                  </a:lnTo>
                  <a:lnTo>
                    <a:pt x="218" y="124"/>
                  </a:lnTo>
                  <a:lnTo>
                    <a:pt x="218" y="101"/>
                  </a:lnTo>
                  <a:lnTo>
                    <a:pt x="214" y="88"/>
                  </a:lnTo>
                  <a:lnTo>
                    <a:pt x="210" y="81"/>
                  </a:lnTo>
                  <a:lnTo>
                    <a:pt x="203" y="73"/>
                  </a:lnTo>
                  <a:lnTo>
                    <a:pt x="201" y="68"/>
                  </a:lnTo>
                  <a:lnTo>
                    <a:pt x="203" y="62"/>
                  </a:lnTo>
                  <a:lnTo>
                    <a:pt x="210" y="60"/>
                  </a:lnTo>
                  <a:lnTo>
                    <a:pt x="212" y="58"/>
                  </a:lnTo>
                  <a:lnTo>
                    <a:pt x="203" y="40"/>
                  </a:lnTo>
                  <a:lnTo>
                    <a:pt x="193" y="36"/>
                  </a:lnTo>
                  <a:lnTo>
                    <a:pt x="169" y="26"/>
                  </a:lnTo>
                  <a:lnTo>
                    <a:pt x="152" y="23"/>
                  </a:lnTo>
                  <a:lnTo>
                    <a:pt x="145" y="15"/>
                  </a:lnTo>
                  <a:lnTo>
                    <a:pt x="132" y="11"/>
                  </a:lnTo>
                  <a:lnTo>
                    <a:pt x="118" y="8"/>
                  </a:lnTo>
                  <a:lnTo>
                    <a:pt x="109" y="0"/>
                  </a:lnTo>
                  <a:lnTo>
                    <a:pt x="102" y="6"/>
                  </a:lnTo>
                  <a:lnTo>
                    <a:pt x="94" y="10"/>
                  </a:lnTo>
                  <a:lnTo>
                    <a:pt x="86" y="23"/>
                  </a:lnTo>
                  <a:lnTo>
                    <a:pt x="86" y="34"/>
                  </a:lnTo>
                  <a:lnTo>
                    <a:pt x="88" y="38"/>
                  </a:lnTo>
                  <a:lnTo>
                    <a:pt x="92" y="38"/>
                  </a:lnTo>
                  <a:lnTo>
                    <a:pt x="92" y="41"/>
                  </a:lnTo>
                  <a:lnTo>
                    <a:pt x="88" y="43"/>
                  </a:lnTo>
                  <a:lnTo>
                    <a:pt x="85" y="45"/>
                  </a:lnTo>
                  <a:lnTo>
                    <a:pt x="79" y="49"/>
                  </a:lnTo>
                  <a:lnTo>
                    <a:pt x="73" y="56"/>
                  </a:lnTo>
                  <a:lnTo>
                    <a:pt x="70" y="66"/>
                  </a:lnTo>
                  <a:lnTo>
                    <a:pt x="70" y="77"/>
                  </a:lnTo>
                  <a:lnTo>
                    <a:pt x="73" y="86"/>
                  </a:lnTo>
                  <a:lnTo>
                    <a:pt x="66" y="98"/>
                  </a:lnTo>
                  <a:lnTo>
                    <a:pt x="58" y="101"/>
                  </a:lnTo>
                  <a:lnTo>
                    <a:pt x="56" y="94"/>
                  </a:lnTo>
                  <a:lnTo>
                    <a:pt x="60" y="85"/>
                  </a:lnTo>
                  <a:lnTo>
                    <a:pt x="56" y="75"/>
                  </a:lnTo>
                  <a:lnTo>
                    <a:pt x="58" y="70"/>
                  </a:lnTo>
                  <a:lnTo>
                    <a:pt x="56" y="68"/>
                  </a:lnTo>
                  <a:lnTo>
                    <a:pt x="53" y="70"/>
                  </a:lnTo>
                  <a:lnTo>
                    <a:pt x="49" y="75"/>
                  </a:lnTo>
                  <a:lnTo>
                    <a:pt x="47" y="86"/>
                  </a:lnTo>
                  <a:lnTo>
                    <a:pt x="43" y="92"/>
                  </a:lnTo>
                  <a:lnTo>
                    <a:pt x="40" y="90"/>
                  </a:lnTo>
                  <a:lnTo>
                    <a:pt x="30" y="98"/>
                  </a:lnTo>
                  <a:lnTo>
                    <a:pt x="26" y="105"/>
                  </a:lnTo>
                  <a:lnTo>
                    <a:pt x="26" y="111"/>
                  </a:lnTo>
                  <a:lnTo>
                    <a:pt x="17" y="118"/>
                  </a:lnTo>
                  <a:lnTo>
                    <a:pt x="17" y="135"/>
                  </a:lnTo>
                  <a:lnTo>
                    <a:pt x="17" y="152"/>
                  </a:lnTo>
                  <a:lnTo>
                    <a:pt x="15" y="162"/>
                  </a:lnTo>
                  <a:lnTo>
                    <a:pt x="10" y="175"/>
                  </a:lnTo>
                  <a:lnTo>
                    <a:pt x="4" y="182"/>
                  </a:lnTo>
                  <a:lnTo>
                    <a:pt x="6" y="190"/>
                  </a:lnTo>
                  <a:lnTo>
                    <a:pt x="11" y="210"/>
                  </a:lnTo>
                  <a:lnTo>
                    <a:pt x="8" y="223"/>
                  </a:lnTo>
                  <a:lnTo>
                    <a:pt x="13" y="235"/>
                  </a:lnTo>
                  <a:lnTo>
                    <a:pt x="26" y="263"/>
                  </a:lnTo>
                  <a:lnTo>
                    <a:pt x="36" y="285"/>
                  </a:lnTo>
                  <a:lnTo>
                    <a:pt x="38" y="306"/>
                  </a:lnTo>
                  <a:lnTo>
                    <a:pt x="41" y="310"/>
                  </a:lnTo>
                  <a:lnTo>
                    <a:pt x="41" y="314"/>
                  </a:lnTo>
                  <a:lnTo>
                    <a:pt x="38" y="317"/>
                  </a:lnTo>
                  <a:lnTo>
                    <a:pt x="36" y="336"/>
                  </a:lnTo>
                  <a:lnTo>
                    <a:pt x="32" y="351"/>
                  </a:lnTo>
                  <a:lnTo>
                    <a:pt x="26" y="366"/>
                  </a:lnTo>
                  <a:lnTo>
                    <a:pt x="13" y="392"/>
                  </a:lnTo>
                  <a:lnTo>
                    <a:pt x="4" y="402"/>
                  </a:lnTo>
                  <a:lnTo>
                    <a:pt x="0" y="405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78"/>
            <p:cNvSpPr>
              <a:spLocks/>
            </p:cNvSpPr>
            <p:nvPr/>
          </p:nvSpPr>
          <p:spPr bwMode="gray">
            <a:xfrm>
              <a:off x="5298878" y="2285572"/>
              <a:ext cx="647499" cy="317165"/>
            </a:xfrm>
            <a:custGeom>
              <a:avLst/>
              <a:gdLst>
                <a:gd name="T0" fmla="*/ 21 w 462"/>
                <a:gd name="T1" fmla="*/ 88 h 227"/>
                <a:gd name="T2" fmla="*/ 45 w 462"/>
                <a:gd name="T3" fmla="*/ 71 h 227"/>
                <a:gd name="T4" fmla="*/ 109 w 462"/>
                <a:gd name="T5" fmla="*/ 30 h 227"/>
                <a:gd name="T6" fmla="*/ 145 w 462"/>
                <a:gd name="T7" fmla="*/ 4 h 227"/>
                <a:gd name="T8" fmla="*/ 171 w 462"/>
                <a:gd name="T9" fmla="*/ 4 h 227"/>
                <a:gd name="T10" fmla="*/ 152 w 462"/>
                <a:gd name="T11" fmla="*/ 21 h 227"/>
                <a:gd name="T12" fmla="*/ 128 w 462"/>
                <a:gd name="T13" fmla="*/ 47 h 227"/>
                <a:gd name="T14" fmla="*/ 130 w 462"/>
                <a:gd name="T15" fmla="*/ 66 h 227"/>
                <a:gd name="T16" fmla="*/ 156 w 462"/>
                <a:gd name="T17" fmla="*/ 53 h 227"/>
                <a:gd name="T18" fmla="*/ 220 w 462"/>
                <a:gd name="T19" fmla="*/ 86 h 227"/>
                <a:gd name="T20" fmla="*/ 239 w 462"/>
                <a:gd name="T21" fmla="*/ 90 h 227"/>
                <a:gd name="T22" fmla="*/ 248 w 462"/>
                <a:gd name="T23" fmla="*/ 96 h 227"/>
                <a:gd name="T24" fmla="*/ 273 w 462"/>
                <a:gd name="T25" fmla="*/ 73 h 227"/>
                <a:gd name="T26" fmla="*/ 355 w 462"/>
                <a:gd name="T27" fmla="*/ 45 h 227"/>
                <a:gd name="T28" fmla="*/ 355 w 462"/>
                <a:gd name="T29" fmla="*/ 64 h 227"/>
                <a:gd name="T30" fmla="*/ 370 w 462"/>
                <a:gd name="T31" fmla="*/ 77 h 227"/>
                <a:gd name="T32" fmla="*/ 402 w 462"/>
                <a:gd name="T33" fmla="*/ 73 h 227"/>
                <a:gd name="T34" fmla="*/ 425 w 462"/>
                <a:gd name="T35" fmla="*/ 100 h 227"/>
                <a:gd name="T36" fmla="*/ 460 w 462"/>
                <a:gd name="T37" fmla="*/ 103 h 227"/>
                <a:gd name="T38" fmla="*/ 458 w 462"/>
                <a:gd name="T39" fmla="*/ 118 h 227"/>
                <a:gd name="T40" fmla="*/ 441 w 462"/>
                <a:gd name="T41" fmla="*/ 115 h 227"/>
                <a:gd name="T42" fmla="*/ 421 w 462"/>
                <a:gd name="T43" fmla="*/ 117 h 227"/>
                <a:gd name="T44" fmla="*/ 389 w 462"/>
                <a:gd name="T45" fmla="*/ 117 h 227"/>
                <a:gd name="T46" fmla="*/ 385 w 462"/>
                <a:gd name="T47" fmla="*/ 133 h 227"/>
                <a:gd name="T48" fmla="*/ 346 w 462"/>
                <a:gd name="T49" fmla="*/ 120 h 227"/>
                <a:gd name="T50" fmla="*/ 318 w 462"/>
                <a:gd name="T51" fmla="*/ 130 h 227"/>
                <a:gd name="T52" fmla="*/ 304 w 462"/>
                <a:gd name="T53" fmla="*/ 137 h 227"/>
                <a:gd name="T54" fmla="*/ 282 w 462"/>
                <a:gd name="T55" fmla="*/ 139 h 227"/>
                <a:gd name="T56" fmla="*/ 256 w 462"/>
                <a:gd name="T57" fmla="*/ 171 h 227"/>
                <a:gd name="T58" fmla="*/ 261 w 462"/>
                <a:gd name="T59" fmla="*/ 154 h 227"/>
                <a:gd name="T60" fmla="*/ 244 w 462"/>
                <a:gd name="T61" fmla="*/ 160 h 227"/>
                <a:gd name="T62" fmla="*/ 233 w 462"/>
                <a:gd name="T63" fmla="*/ 148 h 227"/>
                <a:gd name="T64" fmla="*/ 220 w 462"/>
                <a:gd name="T65" fmla="*/ 177 h 227"/>
                <a:gd name="T66" fmla="*/ 201 w 462"/>
                <a:gd name="T67" fmla="*/ 214 h 227"/>
                <a:gd name="T68" fmla="*/ 190 w 462"/>
                <a:gd name="T69" fmla="*/ 222 h 227"/>
                <a:gd name="T70" fmla="*/ 192 w 462"/>
                <a:gd name="T71" fmla="*/ 201 h 227"/>
                <a:gd name="T72" fmla="*/ 177 w 462"/>
                <a:gd name="T73" fmla="*/ 201 h 227"/>
                <a:gd name="T74" fmla="*/ 167 w 462"/>
                <a:gd name="T75" fmla="*/ 163 h 227"/>
                <a:gd name="T76" fmla="*/ 160 w 462"/>
                <a:gd name="T77" fmla="*/ 154 h 227"/>
                <a:gd name="T78" fmla="*/ 130 w 462"/>
                <a:gd name="T79" fmla="*/ 145 h 227"/>
                <a:gd name="T80" fmla="*/ 119 w 462"/>
                <a:gd name="T81" fmla="*/ 145 h 227"/>
                <a:gd name="T82" fmla="*/ 89 w 462"/>
                <a:gd name="T83" fmla="*/ 133 h 227"/>
                <a:gd name="T84" fmla="*/ 19 w 462"/>
                <a:gd name="T85" fmla="*/ 107 h 227"/>
                <a:gd name="T86" fmla="*/ 0 w 462"/>
                <a:gd name="T87" fmla="*/ 98 h 22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62" h="227">
                  <a:moveTo>
                    <a:pt x="0" y="98"/>
                  </a:moveTo>
                  <a:lnTo>
                    <a:pt x="14" y="92"/>
                  </a:lnTo>
                  <a:lnTo>
                    <a:pt x="21" y="88"/>
                  </a:lnTo>
                  <a:lnTo>
                    <a:pt x="34" y="79"/>
                  </a:lnTo>
                  <a:lnTo>
                    <a:pt x="38" y="73"/>
                  </a:lnTo>
                  <a:lnTo>
                    <a:pt x="45" y="71"/>
                  </a:lnTo>
                  <a:lnTo>
                    <a:pt x="70" y="62"/>
                  </a:lnTo>
                  <a:lnTo>
                    <a:pt x="87" y="53"/>
                  </a:lnTo>
                  <a:lnTo>
                    <a:pt x="109" y="30"/>
                  </a:lnTo>
                  <a:lnTo>
                    <a:pt x="115" y="28"/>
                  </a:lnTo>
                  <a:lnTo>
                    <a:pt x="134" y="10"/>
                  </a:lnTo>
                  <a:lnTo>
                    <a:pt x="145" y="4"/>
                  </a:lnTo>
                  <a:lnTo>
                    <a:pt x="166" y="0"/>
                  </a:lnTo>
                  <a:lnTo>
                    <a:pt x="169" y="2"/>
                  </a:lnTo>
                  <a:lnTo>
                    <a:pt x="171" y="4"/>
                  </a:lnTo>
                  <a:lnTo>
                    <a:pt x="160" y="11"/>
                  </a:lnTo>
                  <a:lnTo>
                    <a:pt x="156" y="11"/>
                  </a:lnTo>
                  <a:lnTo>
                    <a:pt x="152" y="21"/>
                  </a:lnTo>
                  <a:lnTo>
                    <a:pt x="139" y="38"/>
                  </a:lnTo>
                  <a:lnTo>
                    <a:pt x="132" y="43"/>
                  </a:lnTo>
                  <a:lnTo>
                    <a:pt x="128" y="47"/>
                  </a:lnTo>
                  <a:lnTo>
                    <a:pt x="124" y="62"/>
                  </a:lnTo>
                  <a:lnTo>
                    <a:pt x="128" y="70"/>
                  </a:lnTo>
                  <a:lnTo>
                    <a:pt x="130" y="66"/>
                  </a:lnTo>
                  <a:lnTo>
                    <a:pt x="143" y="56"/>
                  </a:lnTo>
                  <a:lnTo>
                    <a:pt x="151" y="56"/>
                  </a:lnTo>
                  <a:lnTo>
                    <a:pt x="156" y="53"/>
                  </a:lnTo>
                  <a:lnTo>
                    <a:pt x="182" y="66"/>
                  </a:lnTo>
                  <a:lnTo>
                    <a:pt x="203" y="88"/>
                  </a:lnTo>
                  <a:lnTo>
                    <a:pt x="220" y="86"/>
                  </a:lnTo>
                  <a:lnTo>
                    <a:pt x="228" y="86"/>
                  </a:lnTo>
                  <a:lnTo>
                    <a:pt x="235" y="90"/>
                  </a:lnTo>
                  <a:lnTo>
                    <a:pt x="239" y="90"/>
                  </a:lnTo>
                  <a:lnTo>
                    <a:pt x="241" y="90"/>
                  </a:lnTo>
                  <a:lnTo>
                    <a:pt x="246" y="92"/>
                  </a:lnTo>
                  <a:lnTo>
                    <a:pt x="248" y="96"/>
                  </a:lnTo>
                  <a:lnTo>
                    <a:pt x="252" y="92"/>
                  </a:lnTo>
                  <a:lnTo>
                    <a:pt x="256" y="85"/>
                  </a:lnTo>
                  <a:lnTo>
                    <a:pt x="273" y="73"/>
                  </a:lnTo>
                  <a:lnTo>
                    <a:pt x="333" y="58"/>
                  </a:lnTo>
                  <a:lnTo>
                    <a:pt x="348" y="49"/>
                  </a:lnTo>
                  <a:lnTo>
                    <a:pt x="355" y="45"/>
                  </a:lnTo>
                  <a:lnTo>
                    <a:pt x="359" y="49"/>
                  </a:lnTo>
                  <a:lnTo>
                    <a:pt x="355" y="58"/>
                  </a:lnTo>
                  <a:lnTo>
                    <a:pt x="355" y="64"/>
                  </a:lnTo>
                  <a:lnTo>
                    <a:pt x="363" y="77"/>
                  </a:lnTo>
                  <a:lnTo>
                    <a:pt x="366" y="79"/>
                  </a:lnTo>
                  <a:lnTo>
                    <a:pt x="370" y="77"/>
                  </a:lnTo>
                  <a:lnTo>
                    <a:pt x="380" y="77"/>
                  </a:lnTo>
                  <a:lnTo>
                    <a:pt x="385" y="75"/>
                  </a:lnTo>
                  <a:lnTo>
                    <a:pt x="402" y="73"/>
                  </a:lnTo>
                  <a:lnTo>
                    <a:pt x="411" y="79"/>
                  </a:lnTo>
                  <a:lnTo>
                    <a:pt x="419" y="94"/>
                  </a:lnTo>
                  <a:lnTo>
                    <a:pt x="425" y="100"/>
                  </a:lnTo>
                  <a:lnTo>
                    <a:pt x="440" y="107"/>
                  </a:lnTo>
                  <a:lnTo>
                    <a:pt x="455" y="102"/>
                  </a:lnTo>
                  <a:lnTo>
                    <a:pt x="460" y="103"/>
                  </a:lnTo>
                  <a:lnTo>
                    <a:pt x="462" y="105"/>
                  </a:lnTo>
                  <a:lnTo>
                    <a:pt x="462" y="113"/>
                  </a:lnTo>
                  <a:lnTo>
                    <a:pt x="458" y="118"/>
                  </a:lnTo>
                  <a:lnTo>
                    <a:pt x="447" y="118"/>
                  </a:lnTo>
                  <a:lnTo>
                    <a:pt x="443" y="117"/>
                  </a:lnTo>
                  <a:lnTo>
                    <a:pt x="441" y="115"/>
                  </a:lnTo>
                  <a:lnTo>
                    <a:pt x="438" y="115"/>
                  </a:lnTo>
                  <a:lnTo>
                    <a:pt x="428" y="120"/>
                  </a:lnTo>
                  <a:lnTo>
                    <a:pt x="421" y="117"/>
                  </a:lnTo>
                  <a:lnTo>
                    <a:pt x="415" y="117"/>
                  </a:lnTo>
                  <a:lnTo>
                    <a:pt x="398" y="120"/>
                  </a:lnTo>
                  <a:lnTo>
                    <a:pt x="389" y="117"/>
                  </a:lnTo>
                  <a:lnTo>
                    <a:pt x="385" y="120"/>
                  </a:lnTo>
                  <a:lnTo>
                    <a:pt x="387" y="130"/>
                  </a:lnTo>
                  <a:lnTo>
                    <a:pt x="385" y="133"/>
                  </a:lnTo>
                  <a:lnTo>
                    <a:pt x="381" y="132"/>
                  </a:lnTo>
                  <a:lnTo>
                    <a:pt x="370" y="122"/>
                  </a:lnTo>
                  <a:lnTo>
                    <a:pt x="346" y="120"/>
                  </a:lnTo>
                  <a:lnTo>
                    <a:pt x="340" y="120"/>
                  </a:lnTo>
                  <a:lnTo>
                    <a:pt x="334" y="118"/>
                  </a:lnTo>
                  <a:lnTo>
                    <a:pt x="318" y="130"/>
                  </a:lnTo>
                  <a:lnTo>
                    <a:pt x="314" y="130"/>
                  </a:lnTo>
                  <a:lnTo>
                    <a:pt x="308" y="133"/>
                  </a:lnTo>
                  <a:lnTo>
                    <a:pt x="304" y="137"/>
                  </a:lnTo>
                  <a:lnTo>
                    <a:pt x="301" y="139"/>
                  </a:lnTo>
                  <a:lnTo>
                    <a:pt x="291" y="137"/>
                  </a:lnTo>
                  <a:lnTo>
                    <a:pt x="282" y="139"/>
                  </a:lnTo>
                  <a:lnTo>
                    <a:pt x="280" y="147"/>
                  </a:lnTo>
                  <a:lnTo>
                    <a:pt x="278" y="152"/>
                  </a:lnTo>
                  <a:lnTo>
                    <a:pt x="256" y="171"/>
                  </a:lnTo>
                  <a:lnTo>
                    <a:pt x="254" y="169"/>
                  </a:lnTo>
                  <a:lnTo>
                    <a:pt x="252" y="165"/>
                  </a:lnTo>
                  <a:lnTo>
                    <a:pt x="261" y="154"/>
                  </a:lnTo>
                  <a:lnTo>
                    <a:pt x="259" y="148"/>
                  </a:lnTo>
                  <a:lnTo>
                    <a:pt x="248" y="148"/>
                  </a:lnTo>
                  <a:lnTo>
                    <a:pt x="244" y="160"/>
                  </a:lnTo>
                  <a:lnTo>
                    <a:pt x="239" y="165"/>
                  </a:lnTo>
                  <a:lnTo>
                    <a:pt x="235" y="158"/>
                  </a:lnTo>
                  <a:lnTo>
                    <a:pt x="233" y="148"/>
                  </a:lnTo>
                  <a:lnTo>
                    <a:pt x="231" y="150"/>
                  </a:lnTo>
                  <a:lnTo>
                    <a:pt x="229" y="163"/>
                  </a:lnTo>
                  <a:lnTo>
                    <a:pt x="220" y="177"/>
                  </a:lnTo>
                  <a:lnTo>
                    <a:pt x="216" y="190"/>
                  </a:lnTo>
                  <a:lnTo>
                    <a:pt x="212" y="199"/>
                  </a:lnTo>
                  <a:lnTo>
                    <a:pt x="201" y="214"/>
                  </a:lnTo>
                  <a:lnTo>
                    <a:pt x="201" y="223"/>
                  </a:lnTo>
                  <a:lnTo>
                    <a:pt x="201" y="227"/>
                  </a:lnTo>
                  <a:lnTo>
                    <a:pt x="190" y="222"/>
                  </a:lnTo>
                  <a:lnTo>
                    <a:pt x="188" y="212"/>
                  </a:lnTo>
                  <a:lnTo>
                    <a:pt x="192" y="207"/>
                  </a:lnTo>
                  <a:lnTo>
                    <a:pt x="192" y="201"/>
                  </a:lnTo>
                  <a:lnTo>
                    <a:pt x="190" y="201"/>
                  </a:lnTo>
                  <a:lnTo>
                    <a:pt x="181" y="203"/>
                  </a:lnTo>
                  <a:lnTo>
                    <a:pt x="177" y="201"/>
                  </a:lnTo>
                  <a:lnTo>
                    <a:pt x="181" y="177"/>
                  </a:lnTo>
                  <a:lnTo>
                    <a:pt x="179" y="169"/>
                  </a:lnTo>
                  <a:lnTo>
                    <a:pt x="167" y="163"/>
                  </a:lnTo>
                  <a:lnTo>
                    <a:pt x="156" y="160"/>
                  </a:lnTo>
                  <a:lnTo>
                    <a:pt x="156" y="158"/>
                  </a:lnTo>
                  <a:lnTo>
                    <a:pt x="160" y="154"/>
                  </a:lnTo>
                  <a:lnTo>
                    <a:pt x="154" y="150"/>
                  </a:lnTo>
                  <a:lnTo>
                    <a:pt x="145" y="147"/>
                  </a:lnTo>
                  <a:lnTo>
                    <a:pt x="130" y="145"/>
                  </a:lnTo>
                  <a:lnTo>
                    <a:pt x="124" y="145"/>
                  </a:lnTo>
                  <a:lnTo>
                    <a:pt x="122" y="148"/>
                  </a:lnTo>
                  <a:lnTo>
                    <a:pt x="119" y="145"/>
                  </a:lnTo>
                  <a:lnTo>
                    <a:pt x="109" y="145"/>
                  </a:lnTo>
                  <a:lnTo>
                    <a:pt x="96" y="133"/>
                  </a:lnTo>
                  <a:lnTo>
                    <a:pt x="89" y="133"/>
                  </a:lnTo>
                  <a:lnTo>
                    <a:pt x="27" y="120"/>
                  </a:lnTo>
                  <a:lnTo>
                    <a:pt x="21" y="118"/>
                  </a:lnTo>
                  <a:lnTo>
                    <a:pt x="19" y="107"/>
                  </a:lnTo>
                  <a:lnTo>
                    <a:pt x="14" y="103"/>
                  </a:lnTo>
                  <a:lnTo>
                    <a:pt x="4" y="102"/>
                  </a:lnTo>
                  <a:lnTo>
                    <a:pt x="0" y="98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79"/>
            <p:cNvSpPr>
              <a:spLocks/>
            </p:cNvSpPr>
            <p:nvPr/>
          </p:nvSpPr>
          <p:spPr bwMode="gray">
            <a:xfrm>
              <a:off x="5615619" y="3017707"/>
              <a:ext cx="322348" cy="565868"/>
            </a:xfrm>
            <a:custGeom>
              <a:avLst/>
              <a:gdLst>
                <a:gd name="T0" fmla="*/ 7 w 230"/>
                <a:gd name="T1" fmla="*/ 24 h 405"/>
                <a:gd name="T2" fmla="*/ 26 w 230"/>
                <a:gd name="T3" fmla="*/ 253 h 405"/>
                <a:gd name="T4" fmla="*/ 24 w 230"/>
                <a:gd name="T5" fmla="*/ 255 h 405"/>
                <a:gd name="T6" fmla="*/ 26 w 230"/>
                <a:gd name="T7" fmla="*/ 264 h 405"/>
                <a:gd name="T8" fmla="*/ 22 w 230"/>
                <a:gd name="T9" fmla="*/ 276 h 405"/>
                <a:gd name="T10" fmla="*/ 30 w 230"/>
                <a:gd name="T11" fmla="*/ 292 h 405"/>
                <a:gd name="T12" fmla="*/ 33 w 230"/>
                <a:gd name="T13" fmla="*/ 313 h 405"/>
                <a:gd name="T14" fmla="*/ 24 w 230"/>
                <a:gd name="T15" fmla="*/ 332 h 405"/>
                <a:gd name="T16" fmla="*/ 22 w 230"/>
                <a:gd name="T17" fmla="*/ 339 h 405"/>
                <a:gd name="T18" fmla="*/ 17 w 230"/>
                <a:gd name="T19" fmla="*/ 354 h 405"/>
                <a:gd name="T20" fmla="*/ 5 w 230"/>
                <a:gd name="T21" fmla="*/ 364 h 405"/>
                <a:gd name="T22" fmla="*/ 5 w 230"/>
                <a:gd name="T23" fmla="*/ 381 h 405"/>
                <a:gd name="T24" fmla="*/ 0 w 230"/>
                <a:gd name="T25" fmla="*/ 396 h 405"/>
                <a:gd name="T26" fmla="*/ 0 w 230"/>
                <a:gd name="T27" fmla="*/ 401 h 405"/>
                <a:gd name="T28" fmla="*/ 2 w 230"/>
                <a:gd name="T29" fmla="*/ 403 h 405"/>
                <a:gd name="T30" fmla="*/ 2 w 230"/>
                <a:gd name="T31" fmla="*/ 403 h 405"/>
                <a:gd name="T32" fmla="*/ 7 w 230"/>
                <a:gd name="T33" fmla="*/ 405 h 405"/>
                <a:gd name="T34" fmla="*/ 13 w 230"/>
                <a:gd name="T35" fmla="*/ 403 h 405"/>
                <a:gd name="T36" fmla="*/ 13 w 230"/>
                <a:gd name="T37" fmla="*/ 401 h 405"/>
                <a:gd name="T38" fmla="*/ 15 w 230"/>
                <a:gd name="T39" fmla="*/ 394 h 405"/>
                <a:gd name="T40" fmla="*/ 30 w 230"/>
                <a:gd name="T41" fmla="*/ 394 h 405"/>
                <a:gd name="T42" fmla="*/ 47 w 230"/>
                <a:gd name="T43" fmla="*/ 388 h 405"/>
                <a:gd name="T44" fmla="*/ 69 w 230"/>
                <a:gd name="T45" fmla="*/ 398 h 405"/>
                <a:gd name="T46" fmla="*/ 71 w 230"/>
                <a:gd name="T47" fmla="*/ 401 h 405"/>
                <a:gd name="T48" fmla="*/ 77 w 230"/>
                <a:gd name="T49" fmla="*/ 399 h 405"/>
                <a:gd name="T50" fmla="*/ 80 w 230"/>
                <a:gd name="T51" fmla="*/ 384 h 405"/>
                <a:gd name="T52" fmla="*/ 93 w 230"/>
                <a:gd name="T53" fmla="*/ 379 h 405"/>
                <a:gd name="T54" fmla="*/ 97 w 230"/>
                <a:gd name="T55" fmla="*/ 386 h 405"/>
                <a:gd name="T56" fmla="*/ 105 w 230"/>
                <a:gd name="T57" fmla="*/ 392 h 405"/>
                <a:gd name="T58" fmla="*/ 112 w 230"/>
                <a:gd name="T59" fmla="*/ 386 h 405"/>
                <a:gd name="T60" fmla="*/ 118 w 230"/>
                <a:gd name="T61" fmla="*/ 366 h 405"/>
                <a:gd name="T62" fmla="*/ 122 w 230"/>
                <a:gd name="T63" fmla="*/ 360 h 405"/>
                <a:gd name="T64" fmla="*/ 127 w 230"/>
                <a:gd name="T65" fmla="*/ 362 h 405"/>
                <a:gd name="T66" fmla="*/ 137 w 230"/>
                <a:gd name="T67" fmla="*/ 371 h 405"/>
                <a:gd name="T68" fmla="*/ 155 w 230"/>
                <a:gd name="T69" fmla="*/ 369 h 405"/>
                <a:gd name="T70" fmla="*/ 161 w 230"/>
                <a:gd name="T71" fmla="*/ 353 h 405"/>
                <a:gd name="T72" fmla="*/ 189 w 230"/>
                <a:gd name="T73" fmla="*/ 313 h 405"/>
                <a:gd name="T74" fmla="*/ 189 w 230"/>
                <a:gd name="T75" fmla="*/ 300 h 405"/>
                <a:gd name="T76" fmla="*/ 197 w 230"/>
                <a:gd name="T77" fmla="*/ 296 h 405"/>
                <a:gd name="T78" fmla="*/ 208 w 230"/>
                <a:gd name="T79" fmla="*/ 298 h 405"/>
                <a:gd name="T80" fmla="*/ 219 w 230"/>
                <a:gd name="T81" fmla="*/ 289 h 405"/>
                <a:gd name="T82" fmla="*/ 227 w 230"/>
                <a:gd name="T83" fmla="*/ 289 h 405"/>
                <a:gd name="T84" fmla="*/ 230 w 230"/>
                <a:gd name="T85" fmla="*/ 281 h 405"/>
                <a:gd name="T86" fmla="*/ 225 w 230"/>
                <a:gd name="T87" fmla="*/ 264 h 405"/>
                <a:gd name="T88" fmla="*/ 227 w 230"/>
                <a:gd name="T89" fmla="*/ 261 h 405"/>
                <a:gd name="T90" fmla="*/ 229 w 230"/>
                <a:gd name="T91" fmla="*/ 253 h 405"/>
                <a:gd name="T92" fmla="*/ 200 w 230"/>
                <a:gd name="T93" fmla="*/ 5 h 405"/>
                <a:gd name="T94" fmla="*/ 200 w 230"/>
                <a:gd name="T95" fmla="*/ 0 h 405"/>
                <a:gd name="T96" fmla="*/ 52 w 230"/>
                <a:gd name="T97" fmla="*/ 18 h 405"/>
                <a:gd name="T98" fmla="*/ 48 w 230"/>
                <a:gd name="T99" fmla="*/ 22 h 405"/>
                <a:gd name="T100" fmla="*/ 37 w 230"/>
                <a:gd name="T101" fmla="*/ 26 h 405"/>
                <a:gd name="T102" fmla="*/ 30 w 230"/>
                <a:gd name="T103" fmla="*/ 30 h 405"/>
                <a:gd name="T104" fmla="*/ 18 w 230"/>
                <a:gd name="T105" fmla="*/ 32 h 405"/>
                <a:gd name="T106" fmla="*/ 7 w 230"/>
                <a:gd name="T107" fmla="*/ 24 h 4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30" h="405">
                  <a:moveTo>
                    <a:pt x="7" y="24"/>
                  </a:moveTo>
                  <a:lnTo>
                    <a:pt x="26" y="253"/>
                  </a:lnTo>
                  <a:lnTo>
                    <a:pt x="24" y="255"/>
                  </a:lnTo>
                  <a:lnTo>
                    <a:pt x="26" y="264"/>
                  </a:lnTo>
                  <a:lnTo>
                    <a:pt x="22" y="276"/>
                  </a:lnTo>
                  <a:lnTo>
                    <a:pt x="30" y="292"/>
                  </a:lnTo>
                  <a:lnTo>
                    <a:pt x="33" y="313"/>
                  </a:lnTo>
                  <a:lnTo>
                    <a:pt x="24" y="332"/>
                  </a:lnTo>
                  <a:lnTo>
                    <a:pt x="22" y="339"/>
                  </a:lnTo>
                  <a:lnTo>
                    <a:pt x="17" y="354"/>
                  </a:lnTo>
                  <a:lnTo>
                    <a:pt x="5" y="364"/>
                  </a:lnTo>
                  <a:lnTo>
                    <a:pt x="5" y="381"/>
                  </a:lnTo>
                  <a:lnTo>
                    <a:pt x="0" y="396"/>
                  </a:lnTo>
                  <a:lnTo>
                    <a:pt x="0" y="401"/>
                  </a:lnTo>
                  <a:lnTo>
                    <a:pt x="2" y="403"/>
                  </a:lnTo>
                  <a:lnTo>
                    <a:pt x="7" y="405"/>
                  </a:lnTo>
                  <a:lnTo>
                    <a:pt x="13" y="403"/>
                  </a:lnTo>
                  <a:lnTo>
                    <a:pt x="13" y="401"/>
                  </a:lnTo>
                  <a:lnTo>
                    <a:pt x="15" y="394"/>
                  </a:lnTo>
                  <a:lnTo>
                    <a:pt x="30" y="394"/>
                  </a:lnTo>
                  <a:lnTo>
                    <a:pt x="47" y="388"/>
                  </a:lnTo>
                  <a:lnTo>
                    <a:pt x="69" y="398"/>
                  </a:lnTo>
                  <a:lnTo>
                    <a:pt x="71" y="401"/>
                  </a:lnTo>
                  <a:lnTo>
                    <a:pt x="77" y="399"/>
                  </a:lnTo>
                  <a:lnTo>
                    <a:pt x="80" y="384"/>
                  </a:lnTo>
                  <a:lnTo>
                    <a:pt x="93" y="379"/>
                  </a:lnTo>
                  <a:lnTo>
                    <a:pt x="97" y="386"/>
                  </a:lnTo>
                  <a:lnTo>
                    <a:pt x="105" y="392"/>
                  </a:lnTo>
                  <a:lnTo>
                    <a:pt x="112" y="386"/>
                  </a:lnTo>
                  <a:lnTo>
                    <a:pt x="118" y="366"/>
                  </a:lnTo>
                  <a:lnTo>
                    <a:pt x="122" y="360"/>
                  </a:lnTo>
                  <a:lnTo>
                    <a:pt x="127" y="362"/>
                  </a:lnTo>
                  <a:lnTo>
                    <a:pt x="137" y="371"/>
                  </a:lnTo>
                  <a:lnTo>
                    <a:pt x="155" y="369"/>
                  </a:lnTo>
                  <a:lnTo>
                    <a:pt x="161" y="353"/>
                  </a:lnTo>
                  <a:lnTo>
                    <a:pt x="189" y="313"/>
                  </a:lnTo>
                  <a:lnTo>
                    <a:pt x="189" y="300"/>
                  </a:lnTo>
                  <a:lnTo>
                    <a:pt x="197" y="296"/>
                  </a:lnTo>
                  <a:lnTo>
                    <a:pt x="208" y="298"/>
                  </a:lnTo>
                  <a:lnTo>
                    <a:pt x="219" y="289"/>
                  </a:lnTo>
                  <a:lnTo>
                    <a:pt x="227" y="289"/>
                  </a:lnTo>
                  <a:lnTo>
                    <a:pt x="230" y="281"/>
                  </a:lnTo>
                  <a:lnTo>
                    <a:pt x="225" y="264"/>
                  </a:lnTo>
                  <a:lnTo>
                    <a:pt x="227" y="261"/>
                  </a:lnTo>
                  <a:lnTo>
                    <a:pt x="229" y="253"/>
                  </a:lnTo>
                  <a:lnTo>
                    <a:pt x="200" y="5"/>
                  </a:lnTo>
                  <a:lnTo>
                    <a:pt x="200" y="0"/>
                  </a:lnTo>
                  <a:lnTo>
                    <a:pt x="52" y="18"/>
                  </a:lnTo>
                  <a:lnTo>
                    <a:pt x="48" y="22"/>
                  </a:lnTo>
                  <a:lnTo>
                    <a:pt x="37" y="26"/>
                  </a:lnTo>
                  <a:lnTo>
                    <a:pt x="30" y="30"/>
                  </a:lnTo>
                  <a:lnTo>
                    <a:pt x="18" y="32"/>
                  </a:lnTo>
                  <a:lnTo>
                    <a:pt x="7" y="24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80"/>
            <p:cNvSpPr>
              <a:spLocks/>
            </p:cNvSpPr>
            <p:nvPr/>
          </p:nvSpPr>
          <p:spPr bwMode="gray">
            <a:xfrm>
              <a:off x="5478271" y="3371199"/>
              <a:ext cx="780642" cy="398203"/>
            </a:xfrm>
            <a:custGeom>
              <a:avLst/>
              <a:gdLst>
                <a:gd name="T0" fmla="*/ 111 w 557"/>
                <a:gd name="T1" fmla="*/ 276 h 285"/>
                <a:gd name="T2" fmla="*/ 109 w 557"/>
                <a:gd name="T3" fmla="*/ 263 h 285"/>
                <a:gd name="T4" fmla="*/ 126 w 557"/>
                <a:gd name="T5" fmla="*/ 263 h 285"/>
                <a:gd name="T6" fmla="*/ 447 w 557"/>
                <a:gd name="T7" fmla="*/ 231 h 285"/>
                <a:gd name="T8" fmla="*/ 480 w 557"/>
                <a:gd name="T9" fmla="*/ 212 h 285"/>
                <a:gd name="T10" fmla="*/ 497 w 557"/>
                <a:gd name="T11" fmla="*/ 195 h 285"/>
                <a:gd name="T12" fmla="*/ 501 w 557"/>
                <a:gd name="T13" fmla="*/ 184 h 285"/>
                <a:gd name="T14" fmla="*/ 509 w 557"/>
                <a:gd name="T15" fmla="*/ 171 h 285"/>
                <a:gd name="T16" fmla="*/ 556 w 557"/>
                <a:gd name="T17" fmla="*/ 131 h 285"/>
                <a:gd name="T18" fmla="*/ 554 w 557"/>
                <a:gd name="T19" fmla="*/ 124 h 285"/>
                <a:gd name="T20" fmla="*/ 544 w 557"/>
                <a:gd name="T21" fmla="*/ 120 h 285"/>
                <a:gd name="T22" fmla="*/ 535 w 557"/>
                <a:gd name="T23" fmla="*/ 113 h 285"/>
                <a:gd name="T24" fmla="*/ 529 w 557"/>
                <a:gd name="T25" fmla="*/ 113 h 285"/>
                <a:gd name="T26" fmla="*/ 503 w 557"/>
                <a:gd name="T27" fmla="*/ 77 h 285"/>
                <a:gd name="T28" fmla="*/ 503 w 557"/>
                <a:gd name="T29" fmla="*/ 66 h 285"/>
                <a:gd name="T30" fmla="*/ 501 w 557"/>
                <a:gd name="T31" fmla="*/ 45 h 285"/>
                <a:gd name="T32" fmla="*/ 490 w 557"/>
                <a:gd name="T33" fmla="*/ 36 h 285"/>
                <a:gd name="T34" fmla="*/ 475 w 557"/>
                <a:gd name="T35" fmla="*/ 23 h 285"/>
                <a:gd name="T36" fmla="*/ 462 w 557"/>
                <a:gd name="T37" fmla="*/ 24 h 285"/>
                <a:gd name="T38" fmla="*/ 454 w 557"/>
                <a:gd name="T39" fmla="*/ 32 h 285"/>
                <a:gd name="T40" fmla="*/ 441 w 557"/>
                <a:gd name="T41" fmla="*/ 36 h 285"/>
                <a:gd name="T42" fmla="*/ 422 w 557"/>
                <a:gd name="T43" fmla="*/ 32 h 285"/>
                <a:gd name="T44" fmla="*/ 400 w 557"/>
                <a:gd name="T45" fmla="*/ 28 h 285"/>
                <a:gd name="T46" fmla="*/ 373 w 557"/>
                <a:gd name="T47" fmla="*/ 24 h 285"/>
                <a:gd name="T48" fmla="*/ 353 w 557"/>
                <a:gd name="T49" fmla="*/ 0 h 285"/>
                <a:gd name="T50" fmla="*/ 340 w 557"/>
                <a:gd name="T51" fmla="*/ 4 h 285"/>
                <a:gd name="T52" fmla="*/ 327 w 557"/>
                <a:gd name="T53" fmla="*/ 0 h 285"/>
                <a:gd name="T54" fmla="*/ 323 w 557"/>
                <a:gd name="T55" fmla="*/ 11 h 285"/>
                <a:gd name="T56" fmla="*/ 325 w 557"/>
                <a:gd name="T57" fmla="*/ 36 h 285"/>
                <a:gd name="T58" fmla="*/ 306 w 557"/>
                <a:gd name="T59" fmla="*/ 45 h 285"/>
                <a:gd name="T60" fmla="*/ 287 w 557"/>
                <a:gd name="T61" fmla="*/ 47 h 285"/>
                <a:gd name="T62" fmla="*/ 259 w 557"/>
                <a:gd name="T63" fmla="*/ 100 h 285"/>
                <a:gd name="T64" fmla="*/ 235 w 557"/>
                <a:gd name="T65" fmla="*/ 118 h 285"/>
                <a:gd name="T66" fmla="*/ 220 w 557"/>
                <a:gd name="T67" fmla="*/ 107 h 285"/>
                <a:gd name="T68" fmla="*/ 210 w 557"/>
                <a:gd name="T69" fmla="*/ 133 h 285"/>
                <a:gd name="T70" fmla="*/ 195 w 557"/>
                <a:gd name="T71" fmla="*/ 133 h 285"/>
                <a:gd name="T72" fmla="*/ 178 w 557"/>
                <a:gd name="T73" fmla="*/ 131 h 285"/>
                <a:gd name="T74" fmla="*/ 169 w 557"/>
                <a:gd name="T75" fmla="*/ 148 h 285"/>
                <a:gd name="T76" fmla="*/ 145 w 557"/>
                <a:gd name="T77" fmla="*/ 135 h 285"/>
                <a:gd name="T78" fmla="*/ 113 w 557"/>
                <a:gd name="T79" fmla="*/ 141 h 285"/>
                <a:gd name="T80" fmla="*/ 111 w 557"/>
                <a:gd name="T81" fmla="*/ 150 h 285"/>
                <a:gd name="T82" fmla="*/ 100 w 557"/>
                <a:gd name="T83" fmla="*/ 150 h 285"/>
                <a:gd name="T84" fmla="*/ 100 w 557"/>
                <a:gd name="T85" fmla="*/ 154 h 285"/>
                <a:gd name="T86" fmla="*/ 96 w 557"/>
                <a:gd name="T87" fmla="*/ 165 h 285"/>
                <a:gd name="T88" fmla="*/ 94 w 557"/>
                <a:gd name="T89" fmla="*/ 171 h 285"/>
                <a:gd name="T90" fmla="*/ 100 w 557"/>
                <a:gd name="T91" fmla="*/ 182 h 285"/>
                <a:gd name="T92" fmla="*/ 69 w 557"/>
                <a:gd name="T93" fmla="*/ 191 h 285"/>
                <a:gd name="T94" fmla="*/ 75 w 557"/>
                <a:gd name="T95" fmla="*/ 221 h 285"/>
                <a:gd name="T96" fmla="*/ 54 w 557"/>
                <a:gd name="T97" fmla="*/ 220 h 285"/>
                <a:gd name="T98" fmla="*/ 34 w 557"/>
                <a:gd name="T99" fmla="*/ 212 h 285"/>
                <a:gd name="T100" fmla="*/ 21 w 557"/>
                <a:gd name="T101" fmla="*/ 235 h 285"/>
                <a:gd name="T102" fmla="*/ 23 w 557"/>
                <a:gd name="T103" fmla="*/ 236 h 285"/>
                <a:gd name="T104" fmla="*/ 30 w 557"/>
                <a:gd name="T105" fmla="*/ 250 h 285"/>
                <a:gd name="T106" fmla="*/ 19 w 557"/>
                <a:gd name="T107" fmla="*/ 276 h 285"/>
                <a:gd name="T108" fmla="*/ 4 w 557"/>
                <a:gd name="T109" fmla="*/ 278 h 2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57" h="285">
                  <a:moveTo>
                    <a:pt x="0" y="285"/>
                  </a:moveTo>
                  <a:lnTo>
                    <a:pt x="111" y="276"/>
                  </a:lnTo>
                  <a:lnTo>
                    <a:pt x="111" y="267"/>
                  </a:lnTo>
                  <a:lnTo>
                    <a:pt x="109" y="263"/>
                  </a:lnTo>
                  <a:lnTo>
                    <a:pt x="120" y="261"/>
                  </a:lnTo>
                  <a:lnTo>
                    <a:pt x="126" y="263"/>
                  </a:lnTo>
                  <a:lnTo>
                    <a:pt x="441" y="235"/>
                  </a:lnTo>
                  <a:lnTo>
                    <a:pt x="447" y="231"/>
                  </a:lnTo>
                  <a:lnTo>
                    <a:pt x="452" y="225"/>
                  </a:lnTo>
                  <a:lnTo>
                    <a:pt x="480" y="212"/>
                  </a:lnTo>
                  <a:lnTo>
                    <a:pt x="482" y="206"/>
                  </a:lnTo>
                  <a:lnTo>
                    <a:pt x="497" y="195"/>
                  </a:lnTo>
                  <a:lnTo>
                    <a:pt x="499" y="188"/>
                  </a:lnTo>
                  <a:lnTo>
                    <a:pt x="501" y="184"/>
                  </a:lnTo>
                  <a:lnTo>
                    <a:pt x="509" y="180"/>
                  </a:lnTo>
                  <a:lnTo>
                    <a:pt x="509" y="171"/>
                  </a:lnTo>
                  <a:lnTo>
                    <a:pt x="516" y="165"/>
                  </a:lnTo>
                  <a:lnTo>
                    <a:pt x="556" y="131"/>
                  </a:lnTo>
                  <a:lnTo>
                    <a:pt x="557" y="124"/>
                  </a:lnTo>
                  <a:lnTo>
                    <a:pt x="554" y="124"/>
                  </a:lnTo>
                  <a:lnTo>
                    <a:pt x="548" y="120"/>
                  </a:lnTo>
                  <a:lnTo>
                    <a:pt x="544" y="120"/>
                  </a:lnTo>
                  <a:lnTo>
                    <a:pt x="542" y="116"/>
                  </a:lnTo>
                  <a:lnTo>
                    <a:pt x="535" y="113"/>
                  </a:lnTo>
                  <a:lnTo>
                    <a:pt x="533" y="115"/>
                  </a:lnTo>
                  <a:lnTo>
                    <a:pt x="529" y="113"/>
                  </a:lnTo>
                  <a:lnTo>
                    <a:pt x="520" y="98"/>
                  </a:lnTo>
                  <a:lnTo>
                    <a:pt x="503" y="77"/>
                  </a:lnTo>
                  <a:lnTo>
                    <a:pt x="501" y="71"/>
                  </a:lnTo>
                  <a:lnTo>
                    <a:pt x="503" y="66"/>
                  </a:lnTo>
                  <a:lnTo>
                    <a:pt x="503" y="58"/>
                  </a:lnTo>
                  <a:lnTo>
                    <a:pt x="501" y="45"/>
                  </a:lnTo>
                  <a:lnTo>
                    <a:pt x="497" y="41"/>
                  </a:lnTo>
                  <a:lnTo>
                    <a:pt x="490" y="36"/>
                  </a:lnTo>
                  <a:lnTo>
                    <a:pt x="482" y="34"/>
                  </a:lnTo>
                  <a:lnTo>
                    <a:pt x="475" y="23"/>
                  </a:lnTo>
                  <a:lnTo>
                    <a:pt x="469" y="17"/>
                  </a:lnTo>
                  <a:lnTo>
                    <a:pt x="462" y="24"/>
                  </a:lnTo>
                  <a:lnTo>
                    <a:pt x="460" y="28"/>
                  </a:lnTo>
                  <a:lnTo>
                    <a:pt x="454" y="32"/>
                  </a:lnTo>
                  <a:lnTo>
                    <a:pt x="452" y="34"/>
                  </a:lnTo>
                  <a:lnTo>
                    <a:pt x="441" y="36"/>
                  </a:lnTo>
                  <a:lnTo>
                    <a:pt x="426" y="28"/>
                  </a:lnTo>
                  <a:lnTo>
                    <a:pt x="422" y="32"/>
                  </a:lnTo>
                  <a:lnTo>
                    <a:pt x="417" y="38"/>
                  </a:lnTo>
                  <a:lnTo>
                    <a:pt x="400" y="28"/>
                  </a:lnTo>
                  <a:lnTo>
                    <a:pt x="385" y="28"/>
                  </a:lnTo>
                  <a:lnTo>
                    <a:pt x="373" y="24"/>
                  </a:lnTo>
                  <a:lnTo>
                    <a:pt x="368" y="11"/>
                  </a:lnTo>
                  <a:lnTo>
                    <a:pt x="353" y="0"/>
                  </a:lnTo>
                  <a:lnTo>
                    <a:pt x="345" y="4"/>
                  </a:lnTo>
                  <a:lnTo>
                    <a:pt x="340" y="4"/>
                  </a:lnTo>
                  <a:lnTo>
                    <a:pt x="334" y="0"/>
                  </a:lnTo>
                  <a:lnTo>
                    <a:pt x="327" y="0"/>
                  </a:lnTo>
                  <a:lnTo>
                    <a:pt x="325" y="8"/>
                  </a:lnTo>
                  <a:lnTo>
                    <a:pt x="323" y="11"/>
                  </a:lnTo>
                  <a:lnTo>
                    <a:pt x="328" y="28"/>
                  </a:lnTo>
                  <a:lnTo>
                    <a:pt x="325" y="36"/>
                  </a:lnTo>
                  <a:lnTo>
                    <a:pt x="317" y="36"/>
                  </a:lnTo>
                  <a:lnTo>
                    <a:pt x="306" y="45"/>
                  </a:lnTo>
                  <a:lnTo>
                    <a:pt x="295" y="43"/>
                  </a:lnTo>
                  <a:lnTo>
                    <a:pt x="287" y="47"/>
                  </a:lnTo>
                  <a:lnTo>
                    <a:pt x="287" y="60"/>
                  </a:lnTo>
                  <a:lnTo>
                    <a:pt x="259" y="100"/>
                  </a:lnTo>
                  <a:lnTo>
                    <a:pt x="253" y="116"/>
                  </a:lnTo>
                  <a:lnTo>
                    <a:pt x="235" y="118"/>
                  </a:lnTo>
                  <a:lnTo>
                    <a:pt x="225" y="109"/>
                  </a:lnTo>
                  <a:lnTo>
                    <a:pt x="220" y="107"/>
                  </a:lnTo>
                  <a:lnTo>
                    <a:pt x="216" y="113"/>
                  </a:lnTo>
                  <a:lnTo>
                    <a:pt x="210" y="133"/>
                  </a:lnTo>
                  <a:lnTo>
                    <a:pt x="203" y="139"/>
                  </a:lnTo>
                  <a:lnTo>
                    <a:pt x="195" y="133"/>
                  </a:lnTo>
                  <a:lnTo>
                    <a:pt x="191" y="126"/>
                  </a:lnTo>
                  <a:lnTo>
                    <a:pt x="178" y="131"/>
                  </a:lnTo>
                  <a:lnTo>
                    <a:pt x="175" y="146"/>
                  </a:lnTo>
                  <a:lnTo>
                    <a:pt x="169" y="148"/>
                  </a:lnTo>
                  <a:lnTo>
                    <a:pt x="167" y="145"/>
                  </a:lnTo>
                  <a:lnTo>
                    <a:pt x="145" y="135"/>
                  </a:lnTo>
                  <a:lnTo>
                    <a:pt x="128" y="141"/>
                  </a:lnTo>
                  <a:lnTo>
                    <a:pt x="113" y="141"/>
                  </a:lnTo>
                  <a:lnTo>
                    <a:pt x="111" y="148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100" y="150"/>
                  </a:lnTo>
                  <a:lnTo>
                    <a:pt x="100" y="154"/>
                  </a:lnTo>
                  <a:lnTo>
                    <a:pt x="98" y="158"/>
                  </a:lnTo>
                  <a:lnTo>
                    <a:pt x="96" y="165"/>
                  </a:lnTo>
                  <a:lnTo>
                    <a:pt x="92" y="167"/>
                  </a:lnTo>
                  <a:lnTo>
                    <a:pt x="94" y="171"/>
                  </a:lnTo>
                  <a:lnTo>
                    <a:pt x="101" y="180"/>
                  </a:lnTo>
                  <a:lnTo>
                    <a:pt x="100" y="182"/>
                  </a:lnTo>
                  <a:lnTo>
                    <a:pt x="77" y="188"/>
                  </a:lnTo>
                  <a:lnTo>
                    <a:pt x="69" y="191"/>
                  </a:lnTo>
                  <a:lnTo>
                    <a:pt x="71" y="203"/>
                  </a:lnTo>
                  <a:lnTo>
                    <a:pt x="75" y="221"/>
                  </a:lnTo>
                  <a:lnTo>
                    <a:pt x="64" y="227"/>
                  </a:lnTo>
                  <a:lnTo>
                    <a:pt x="54" y="220"/>
                  </a:lnTo>
                  <a:lnTo>
                    <a:pt x="47" y="214"/>
                  </a:lnTo>
                  <a:lnTo>
                    <a:pt x="34" y="212"/>
                  </a:lnTo>
                  <a:lnTo>
                    <a:pt x="24" y="218"/>
                  </a:lnTo>
                  <a:lnTo>
                    <a:pt x="21" y="235"/>
                  </a:lnTo>
                  <a:lnTo>
                    <a:pt x="21" y="236"/>
                  </a:lnTo>
                  <a:lnTo>
                    <a:pt x="23" y="236"/>
                  </a:lnTo>
                  <a:lnTo>
                    <a:pt x="28" y="240"/>
                  </a:lnTo>
                  <a:lnTo>
                    <a:pt x="30" y="250"/>
                  </a:lnTo>
                  <a:lnTo>
                    <a:pt x="23" y="274"/>
                  </a:lnTo>
                  <a:lnTo>
                    <a:pt x="19" y="276"/>
                  </a:lnTo>
                  <a:lnTo>
                    <a:pt x="15" y="274"/>
                  </a:lnTo>
                  <a:lnTo>
                    <a:pt x="4" y="278"/>
                  </a:lnTo>
                  <a:lnTo>
                    <a:pt x="0" y="285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81"/>
            <p:cNvSpPr>
              <a:spLocks/>
            </p:cNvSpPr>
            <p:nvPr/>
          </p:nvSpPr>
          <p:spPr bwMode="gray">
            <a:xfrm>
              <a:off x="5406794" y="3670201"/>
              <a:ext cx="875945" cy="307385"/>
            </a:xfrm>
            <a:custGeom>
              <a:avLst/>
              <a:gdLst>
                <a:gd name="T0" fmla="*/ 625 w 625"/>
                <a:gd name="T1" fmla="*/ 0 h 220"/>
                <a:gd name="T2" fmla="*/ 498 w 625"/>
                <a:gd name="T3" fmla="*/ 17 h 220"/>
                <a:gd name="T4" fmla="*/ 492 w 625"/>
                <a:gd name="T5" fmla="*/ 21 h 220"/>
                <a:gd name="T6" fmla="*/ 177 w 625"/>
                <a:gd name="T7" fmla="*/ 49 h 220"/>
                <a:gd name="T8" fmla="*/ 171 w 625"/>
                <a:gd name="T9" fmla="*/ 47 h 220"/>
                <a:gd name="T10" fmla="*/ 160 w 625"/>
                <a:gd name="T11" fmla="*/ 49 h 220"/>
                <a:gd name="T12" fmla="*/ 162 w 625"/>
                <a:gd name="T13" fmla="*/ 53 h 220"/>
                <a:gd name="T14" fmla="*/ 162 w 625"/>
                <a:gd name="T15" fmla="*/ 62 h 220"/>
                <a:gd name="T16" fmla="*/ 51 w 625"/>
                <a:gd name="T17" fmla="*/ 71 h 220"/>
                <a:gd name="T18" fmla="*/ 45 w 625"/>
                <a:gd name="T19" fmla="*/ 84 h 220"/>
                <a:gd name="T20" fmla="*/ 42 w 625"/>
                <a:gd name="T21" fmla="*/ 101 h 220"/>
                <a:gd name="T22" fmla="*/ 44 w 625"/>
                <a:gd name="T23" fmla="*/ 107 h 220"/>
                <a:gd name="T24" fmla="*/ 38 w 625"/>
                <a:gd name="T25" fmla="*/ 120 h 220"/>
                <a:gd name="T26" fmla="*/ 36 w 625"/>
                <a:gd name="T27" fmla="*/ 126 h 220"/>
                <a:gd name="T28" fmla="*/ 38 w 625"/>
                <a:gd name="T29" fmla="*/ 129 h 220"/>
                <a:gd name="T30" fmla="*/ 34 w 625"/>
                <a:gd name="T31" fmla="*/ 139 h 220"/>
                <a:gd name="T32" fmla="*/ 25 w 625"/>
                <a:gd name="T33" fmla="*/ 148 h 220"/>
                <a:gd name="T34" fmla="*/ 21 w 625"/>
                <a:gd name="T35" fmla="*/ 169 h 220"/>
                <a:gd name="T36" fmla="*/ 12 w 625"/>
                <a:gd name="T37" fmla="*/ 180 h 220"/>
                <a:gd name="T38" fmla="*/ 14 w 625"/>
                <a:gd name="T39" fmla="*/ 193 h 220"/>
                <a:gd name="T40" fmla="*/ 12 w 625"/>
                <a:gd name="T41" fmla="*/ 210 h 220"/>
                <a:gd name="T42" fmla="*/ 10 w 625"/>
                <a:gd name="T43" fmla="*/ 212 h 220"/>
                <a:gd name="T44" fmla="*/ 0 w 625"/>
                <a:gd name="T45" fmla="*/ 220 h 220"/>
                <a:gd name="T46" fmla="*/ 162 w 625"/>
                <a:gd name="T47" fmla="*/ 208 h 220"/>
                <a:gd name="T48" fmla="*/ 363 w 625"/>
                <a:gd name="T49" fmla="*/ 191 h 220"/>
                <a:gd name="T50" fmla="*/ 441 w 625"/>
                <a:gd name="T51" fmla="*/ 180 h 220"/>
                <a:gd name="T52" fmla="*/ 443 w 625"/>
                <a:gd name="T53" fmla="*/ 159 h 220"/>
                <a:gd name="T54" fmla="*/ 449 w 625"/>
                <a:gd name="T55" fmla="*/ 159 h 220"/>
                <a:gd name="T56" fmla="*/ 453 w 625"/>
                <a:gd name="T57" fmla="*/ 158 h 220"/>
                <a:gd name="T58" fmla="*/ 458 w 625"/>
                <a:gd name="T59" fmla="*/ 152 h 220"/>
                <a:gd name="T60" fmla="*/ 460 w 625"/>
                <a:gd name="T61" fmla="*/ 146 h 220"/>
                <a:gd name="T62" fmla="*/ 458 w 625"/>
                <a:gd name="T63" fmla="*/ 143 h 220"/>
                <a:gd name="T64" fmla="*/ 460 w 625"/>
                <a:gd name="T65" fmla="*/ 137 h 220"/>
                <a:gd name="T66" fmla="*/ 468 w 625"/>
                <a:gd name="T67" fmla="*/ 129 h 220"/>
                <a:gd name="T68" fmla="*/ 483 w 625"/>
                <a:gd name="T69" fmla="*/ 124 h 220"/>
                <a:gd name="T70" fmla="*/ 501 w 625"/>
                <a:gd name="T71" fmla="*/ 118 h 220"/>
                <a:gd name="T72" fmla="*/ 518 w 625"/>
                <a:gd name="T73" fmla="*/ 103 h 220"/>
                <a:gd name="T74" fmla="*/ 526 w 625"/>
                <a:gd name="T75" fmla="*/ 99 h 220"/>
                <a:gd name="T76" fmla="*/ 537 w 625"/>
                <a:gd name="T77" fmla="*/ 90 h 220"/>
                <a:gd name="T78" fmla="*/ 539 w 625"/>
                <a:gd name="T79" fmla="*/ 81 h 220"/>
                <a:gd name="T80" fmla="*/ 541 w 625"/>
                <a:gd name="T81" fmla="*/ 79 h 220"/>
                <a:gd name="T82" fmla="*/ 546 w 625"/>
                <a:gd name="T83" fmla="*/ 81 h 220"/>
                <a:gd name="T84" fmla="*/ 550 w 625"/>
                <a:gd name="T85" fmla="*/ 75 h 220"/>
                <a:gd name="T86" fmla="*/ 550 w 625"/>
                <a:gd name="T87" fmla="*/ 73 h 220"/>
                <a:gd name="T88" fmla="*/ 556 w 625"/>
                <a:gd name="T89" fmla="*/ 68 h 220"/>
                <a:gd name="T90" fmla="*/ 560 w 625"/>
                <a:gd name="T91" fmla="*/ 68 h 220"/>
                <a:gd name="T92" fmla="*/ 563 w 625"/>
                <a:gd name="T93" fmla="*/ 71 h 220"/>
                <a:gd name="T94" fmla="*/ 569 w 625"/>
                <a:gd name="T95" fmla="*/ 68 h 220"/>
                <a:gd name="T96" fmla="*/ 571 w 625"/>
                <a:gd name="T97" fmla="*/ 64 h 220"/>
                <a:gd name="T98" fmla="*/ 580 w 625"/>
                <a:gd name="T99" fmla="*/ 56 h 220"/>
                <a:gd name="T100" fmla="*/ 586 w 625"/>
                <a:gd name="T101" fmla="*/ 54 h 220"/>
                <a:gd name="T102" fmla="*/ 599 w 625"/>
                <a:gd name="T103" fmla="*/ 54 h 220"/>
                <a:gd name="T104" fmla="*/ 612 w 625"/>
                <a:gd name="T105" fmla="*/ 32 h 220"/>
                <a:gd name="T106" fmla="*/ 623 w 625"/>
                <a:gd name="T107" fmla="*/ 26 h 220"/>
                <a:gd name="T108" fmla="*/ 623 w 625"/>
                <a:gd name="T109" fmla="*/ 21 h 220"/>
                <a:gd name="T110" fmla="*/ 625 w 625"/>
                <a:gd name="T111" fmla="*/ 13 h 220"/>
                <a:gd name="T112" fmla="*/ 623 w 625"/>
                <a:gd name="T113" fmla="*/ 7 h 220"/>
                <a:gd name="T114" fmla="*/ 625 w 625"/>
                <a:gd name="T115" fmla="*/ 0 h 22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625" h="220">
                  <a:moveTo>
                    <a:pt x="625" y="0"/>
                  </a:moveTo>
                  <a:lnTo>
                    <a:pt x="498" y="17"/>
                  </a:lnTo>
                  <a:lnTo>
                    <a:pt x="492" y="21"/>
                  </a:lnTo>
                  <a:lnTo>
                    <a:pt x="177" y="49"/>
                  </a:lnTo>
                  <a:lnTo>
                    <a:pt x="171" y="47"/>
                  </a:lnTo>
                  <a:lnTo>
                    <a:pt x="160" y="49"/>
                  </a:lnTo>
                  <a:lnTo>
                    <a:pt x="162" y="53"/>
                  </a:lnTo>
                  <a:lnTo>
                    <a:pt x="162" y="62"/>
                  </a:lnTo>
                  <a:lnTo>
                    <a:pt x="51" y="71"/>
                  </a:lnTo>
                  <a:lnTo>
                    <a:pt x="45" y="84"/>
                  </a:lnTo>
                  <a:lnTo>
                    <a:pt x="42" y="101"/>
                  </a:lnTo>
                  <a:lnTo>
                    <a:pt x="44" y="107"/>
                  </a:lnTo>
                  <a:lnTo>
                    <a:pt x="38" y="120"/>
                  </a:lnTo>
                  <a:lnTo>
                    <a:pt x="36" y="126"/>
                  </a:lnTo>
                  <a:lnTo>
                    <a:pt x="38" y="129"/>
                  </a:lnTo>
                  <a:lnTo>
                    <a:pt x="34" y="139"/>
                  </a:lnTo>
                  <a:lnTo>
                    <a:pt x="25" y="148"/>
                  </a:lnTo>
                  <a:lnTo>
                    <a:pt x="21" y="169"/>
                  </a:lnTo>
                  <a:lnTo>
                    <a:pt x="12" y="180"/>
                  </a:lnTo>
                  <a:lnTo>
                    <a:pt x="14" y="193"/>
                  </a:lnTo>
                  <a:lnTo>
                    <a:pt x="12" y="210"/>
                  </a:lnTo>
                  <a:lnTo>
                    <a:pt x="10" y="212"/>
                  </a:lnTo>
                  <a:lnTo>
                    <a:pt x="0" y="220"/>
                  </a:lnTo>
                  <a:lnTo>
                    <a:pt x="162" y="208"/>
                  </a:lnTo>
                  <a:lnTo>
                    <a:pt x="363" y="191"/>
                  </a:lnTo>
                  <a:lnTo>
                    <a:pt x="441" y="180"/>
                  </a:lnTo>
                  <a:lnTo>
                    <a:pt x="443" y="159"/>
                  </a:lnTo>
                  <a:lnTo>
                    <a:pt x="449" y="159"/>
                  </a:lnTo>
                  <a:lnTo>
                    <a:pt x="453" y="158"/>
                  </a:lnTo>
                  <a:lnTo>
                    <a:pt x="458" y="152"/>
                  </a:lnTo>
                  <a:lnTo>
                    <a:pt x="460" y="146"/>
                  </a:lnTo>
                  <a:lnTo>
                    <a:pt x="458" y="143"/>
                  </a:lnTo>
                  <a:lnTo>
                    <a:pt x="460" y="137"/>
                  </a:lnTo>
                  <a:lnTo>
                    <a:pt x="468" y="129"/>
                  </a:lnTo>
                  <a:lnTo>
                    <a:pt x="483" y="124"/>
                  </a:lnTo>
                  <a:lnTo>
                    <a:pt x="501" y="118"/>
                  </a:lnTo>
                  <a:lnTo>
                    <a:pt x="518" y="103"/>
                  </a:lnTo>
                  <a:lnTo>
                    <a:pt x="526" y="99"/>
                  </a:lnTo>
                  <a:lnTo>
                    <a:pt x="537" y="90"/>
                  </a:lnTo>
                  <a:lnTo>
                    <a:pt x="539" y="81"/>
                  </a:lnTo>
                  <a:lnTo>
                    <a:pt x="541" y="79"/>
                  </a:lnTo>
                  <a:lnTo>
                    <a:pt x="546" y="81"/>
                  </a:lnTo>
                  <a:lnTo>
                    <a:pt x="550" y="75"/>
                  </a:lnTo>
                  <a:lnTo>
                    <a:pt x="550" y="73"/>
                  </a:lnTo>
                  <a:lnTo>
                    <a:pt x="556" y="68"/>
                  </a:lnTo>
                  <a:lnTo>
                    <a:pt x="560" y="68"/>
                  </a:lnTo>
                  <a:lnTo>
                    <a:pt x="563" y="71"/>
                  </a:lnTo>
                  <a:lnTo>
                    <a:pt x="569" y="68"/>
                  </a:lnTo>
                  <a:lnTo>
                    <a:pt x="571" y="64"/>
                  </a:lnTo>
                  <a:lnTo>
                    <a:pt x="580" y="56"/>
                  </a:lnTo>
                  <a:lnTo>
                    <a:pt x="586" y="54"/>
                  </a:lnTo>
                  <a:lnTo>
                    <a:pt x="599" y="54"/>
                  </a:lnTo>
                  <a:lnTo>
                    <a:pt x="612" y="32"/>
                  </a:lnTo>
                  <a:lnTo>
                    <a:pt x="623" y="26"/>
                  </a:lnTo>
                  <a:lnTo>
                    <a:pt x="623" y="21"/>
                  </a:lnTo>
                  <a:lnTo>
                    <a:pt x="625" y="13"/>
                  </a:lnTo>
                  <a:lnTo>
                    <a:pt x="623" y="7"/>
                  </a:lnTo>
                  <a:lnTo>
                    <a:pt x="625" y="0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82"/>
            <p:cNvSpPr>
              <a:spLocks/>
            </p:cNvSpPr>
            <p:nvPr/>
          </p:nvSpPr>
          <p:spPr bwMode="gray">
            <a:xfrm>
              <a:off x="5286264" y="3960819"/>
              <a:ext cx="375605" cy="653891"/>
            </a:xfrm>
            <a:custGeom>
              <a:avLst/>
              <a:gdLst>
                <a:gd name="T0" fmla="*/ 248 w 268"/>
                <a:gd name="T1" fmla="*/ 0 h 468"/>
                <a:gd name="T2" fmla="*/ 86 w 268"/>
                <a:gd name="T3" fmla="*/ 12 h 468"/>
                <a:gd name="T4" fmla="*/ 86 w 268"/>
                <a:gd name="T5" fmla="*/ 17 h 468"/>
                <a:gd name="T6" fmla="*/ 71 w 268"/>
                <a:gd name="T7" fmla="*/ 30 h 468"/>
                <a:gd name="T8" fmla="*/ 66 w 268"/>
                <a:gd name="T9" fmla="*/ 45 h 468"/>
                <a:gd name="T10" fmla="*/ 68 w 268"/>
                <a:gd name="T11" fmla="*/ 60 h 468"/>
                <a:gd name="T12" fmla="*/ 66 w 268"/>
                <a:gd name="T13" fmla="*/ 68 h 468"/>
                <a:gd name="T14" fmla="*/ 51 w 268"/>
                <a:gd name="T15" fmla="*/ 77 h 468"/>
                <a:gd name="T16" fmla="*/ 41 w 268"/>
                <a:gd name="T17" fmla="*/ 92 h 468"/>
                <a:gd name="T18" fmla="*/ 38 w 268"/>
                <a:gd name="T19" fmla="*/ 96 h 468"/>
                <a:gd name="T20" fmla="*/ 38 w 268"/>
                <a:gd name="T21" fmla="*/ 107 h 468"/>
                <a:gd name="T22" fmla="*/ 30 w 268"/>
                <a:gd name="T23" fmla="*/ 117 h 468"/>
                <a:gd name="T24" fmla="*/ 30 w 268"/>
                <a:gd name="T25" fmla="*/ 126 h 468"/>
                <a:gd name="T26" fmla="*/ 26 w 268"/>
                <a:gd name="T27" fmla="*/ 139 h 468"/>
                <a:gd name="T28" fmla="*/ 19 w 268"/>
                <a:gd name="T29" fmla="*/ 152 h 468"/>
                <a:gd name="T30" fmla="*/ 21 w 268"/>
                <a:gd name="T31" fmla="*/ 165 h 468"/>
                <a:gd name="T32" fmla="*/ 28 w 268"/>
                <a:gd name="T33" fmla="*/ 175 h 468"/>
                <a:gd name="T34" fmla="*/ 30 w 268"/>
                <a:gd name="T35" fmla="*/ 184 h 468"/>
                <a:gd name="T36" fmla="*/ 32 w 268"/>
                <a:gd name="T37" fmla="*/ 186 h 468"/>
                <a:gd name="T38" fmla="*/ 32 w 268"/>
                <a:gd name="T39" fmla="*/ 192 h 468"/>
                <a:gd name="T40" fmla="*/ 26 w 268"/>
                <a:gd name="T41" fmla="*/ 194 h 468"/>
                <a:gd name="T42" fmla="*/ 26 w 268"/>
                <a:gd name="T43" fmla="*/ 203 h 468"/>
                <a:gd name="T44" fmla="*/ 26 w 268"/>
                <a:gd name="T45" fmla="*/ 207 h 468"/>
                <a:gd name="T46" fmla="*/ 26 w 268"/>
                <a:gd name="T47" fmla="*/ 216 h 468"/>
                <a:gd name="T48" fmla="*/ 36 w 268"/>
                <a:gd name="T49" fmla="*/ 235 h 468"/>
                <a:gd name="T50" fmla="*/ 38 w 268"/>
                <a:gd name="T51" fmla="*/ 252 h 468"/>
                <a:gd name="T52" fmla="*/ 43 w 268"/>
                <a:gd name="T53" fmla="*/ 263 h 468"/>
                <a:gd name="T54" fmla="*/ 47 w 268"/>
                <a:gd name="T55" fmla="*/ 269 h 468"/>
                <a:gd name="T56" fmla="*/ 49 w 268"/>
                <a:gd name="T57" fmla="*/ 276 h 468"/>
                <a:gd name="T58" fmla="*/ 38 w 268"/>
                <a:gd name="T59" fmla="*/ 282 h 468"/>
                <a:gd name="T60" fmla="*/ 34 w 268"/>
                <a:gd name="T61" fmla="*/ 285 h 468"/>
                <a:gd name="T62" fmla="*/ 30 w 268"/>
                <a:gd name="T63" fmla="*/ 306 h 468"/>
                <a:gd name="T64" fmla="*/ 15 w 268"/>
                <a:gd name="T65" fmla="*/ 329 h 468"/>
                <a:gd name="T66" fmla="*/ 2 w 268"/>
                <a:gd name="T67" fmla="*/ 370 h 468"/>
                <a:gd name="T68" fmla="*/ 0 w 268"/>
                <a:gd name="T69" fmla="*/ 400 h 468"/>
                <a:gd name="T70" fmla="*/ 150 w 268"/>
                <a:gd name="T71" fmla="*/ 392 h 468"/>
                <a:gd name="T72" fmla="*/ 154 w 268"/>
                <a:gd name="T73" fmla="*/ 398 h 468"/>
                <a:gd name="T74" fmla="*/ 150 w 268"/>
                <a:gd name="T75" fmla="*/ 413 h 468"/>
                <a:gd name="T76" fmla="*/ 150 w 268"/>
                <a:gd name="T77" fmla="*/ 434 h 468"/>
                <a:gd name="T78" fmla="*/ 167 w 268"/>
                <a:gd name="T79" fmla="*/ 449 h 468"/>
                <a:gd name="T80" fmla="*/ 169 w 268"/>
                <a:gd name="T81" fmla="*/ 468 h 468"/>
                <a:gd name="T82" fmla="*/ 180 w 268"/>
                <a:gd name="T83" fmla="*/ 468 h 468"/>
                <a:gd name="T84" fmla="*/ 197 w 268"/>
                <a:gd name="T85" fmla="*/ 454 h 468"/>
                <a:gd name="T86" fmla="*/ 233 w 268"/>
                <a:gd name="T87" fmla="*/ 443 h 468"/>
                <a:gd name="T88" fmla="*/ 242 w 268"/>
                <a:gd name="T89" fmla="*/ 447 h 468"/>
                <a:gd name="T90" fmla="*/ 255 w 268"/>
                <a:gd name="T91" fmla="*/ 441 h 468"/>
                <a:gd name="T92" fmla="*/ 257 w 268"/>
                <a:gd name="T93" fmla="*/ 445 h 468"/>
                <a:gd name="T94" fmla="*/ 265 w 268"/>
                <a:gd name="T95" fmla="*/ 449 h 468"/>
                <a:gd name="T96" fmla="*/ 268 w 268"/>
                <a:gd name="T97" fmla="*/ 447 h 468"/>
                <a:gd name="T98" fmla="*/ 252 w 268"/>
                <a:gd name="T99" fmla="*/ 304 h 468"/>
                <a:gd name="T100" fmla="*/ 250 w 268"/>
                <a:gd name="T101" fmla="*/ 291 h 468"/>
                <a:gd name="T102" fmla="*/ 255 w 268"/>
                <a:gd name="T103" fmla="*/ 10 h 468"/>
                <a:gd name="T104" fmla="*/ 248 w 268"/>
                <a:gd name="T105" fmla="*/ 0 h 46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68" h="468">
                  <a:moveTo>
                    <a:pt x="248" y="0"/>
                  </a:moveTo>
                  <a:lnTo>
                    <a:pt x="86" y="12"/>
                  </a:lnTo>
                  <a:lnTo>
                    <a:pt x="86" y="17"/>
                  </a:lnTo>
                  <a:lnTo>
                    <a:pt x="71" y="30"/>
                  </a:lnTo>
                  <a:lnTo>
                    <a:pt x="66" y="45"/>
                  </a:lnTo>
                  <a:lnTo>
                    <a:pt x="68" y="60"/>
                  </a:lnTo>
                  <a:lnTo>
                    <a:pt x="66" y="68"/>
                  </a:lnTo>
                  <a:lnTo>
                    <a:pt x="51" y="77"/>
                  </a:lnTo>
                  <a:lnTo>
                    <a:pt x="41" y="92"/>
                  </a:lnTo>
                  <a:lnTo>
                    <a:pt x="38" y="96"/>
                  </a:lnTo>
                  <a:lnTo>
                    <a:pt x="38" y="107"/>
                  </a:lnTo>
                  <a:lnTo>
                    <a:pt x="30" y="117"/>
                  </a:lnTo>
                  <a:lnTo>
                    <a:pt x="30" y="126"/>
                  </a:lnTo>
                  <a:lnTo>
                    <a:pt x="26" y="139"/>
                  </a:lnTo>
                  <a:lnTo>
                    <a:pt x="19" y="152"/>
                  </a:lnTo>
                  <a:lnTo>
                    <a:pt x="21" y="165"/>
                  </a:lnTo>
                  <a:lnTo>
                    <a:pt x="28" y="175"/>
                  </a:lnTo>
                  <a:lnTo>
                    <a:pt x="30" y="184"/>
                  </a:lnTo>
                  <a:lnTo>
                    <a:pt x="32" y="186"/>
                  </a:lnTo>
                  <a:lnTo>
                    <a:pt x="32" y="192"/>
                  </a:lnTo>
                  <a:lnTo>
                    <a:pt x="26" y="194"/>
                  </a:lnTo>
                  <a:lnTo>
                    <a:pt x="26" y="203"/>
                  </a:lnTo>
                  <a:lnTo>
                    <a:pt x="26" y="207"/>
                  </a:lnTo>
                  <a:lnTo>
                    <a:pt x="26" y="216"/>
                  </a:lnTo>
                  <a:lnTo>
                    <a:pt x="36" y="235"/>
                  </a:lnTo>
                  <a:lnTo>
                    <a:pt x="38" y="252"/>
                  </a:lnTo>
                  <a:lnTo>
                    <a:pt x="43" y="263"/>
                  </a:lnTo>
                  <a:lnTo>
                    <a:pt x="47" y="269"/>
                  </a:lnTo>
                  <a:lnTo>
                    <a:pt x="49" y="276"/>
                  </a:lnTo>
                  <a:lnTo>
                    <a:pt x="38" y="282"/>
                  </a:lnTo>
                  <a:lnTo>
                    <a:pt x="34" y="285"/>
                  </a:lnTo>
                  <a:lnTo>
                    <a:pt x="30" y="306"/>
                  </a:lnTo>
                  <a:lnTo>
                    <a:pt x="15" y="329"/>
                  </a:lnTo>
                  <a:lnTo>
                    <a:pt x="2" y="370"/>
                  </a:lnTo>
                  <a:lnTo>
                    <a:pt x="0" y="400"/>
                  </a:lnTo>
                  <a:lnTo>
                    <a:pt x="150" y="392"/>
                  </a:lnTo>
                  <a:lnTo>
                    <a:pt x="154" y="398"/>
                  </a:lnTo>
                  <a:lnTo>
                    <a:pt x="150" y="413"/>
                  </a:lnTo>
                  <a:lnTo>
                    <a:pt x="150" y="434"/>
                  </a:lnTo>
                  <a:lnTo>
                    <a:pt x="167" y="449"/>
                  </a:lnTo>
                  <a:lnTo>
                    <a:pt x="169" y="468"/>
                  </a:lnTo>
                  <a:lnTo>
                    <a:pt x="180" y="468"/>
                  </a:lnTo>
                  <a:lnTo>
                    <a:pt x="197" y="454"/>
                  </a:lnTo>
                  <a:lnTo>
                    <a:pt x="233" y="443"/>
                  </a:lnTo>
                  <a:lnTo>
                    <a:pt x="242" y="447"/>
                  </a:lnTo>
                  <a:lnTo>
                    <a:pt x="255" y="441"/>
                  </a:lnTo>
                  <a:lnTo>
                    <a:pt x="257" y="445"/>
                  </a:lnTo>
                  <a:lnTo>
                    <a:pt x="265" y="449"/>
                  </a:lnTo>
                  <a:lnTo>
                    <a:pt x="268" y="447"/>
                  </a:lnTo>
                  <a:lnTo>
                    <a:pt x="252" y="304"/>
                  </a:lnTo>
                  <a:lnTo>
                    <a:pt x="250" y="291"/>
                  </a:lnTo>
                  <a:lnTo>
                    <a:pt x="255" y="10"/>
                  </a:lnTo>
                  <a:lnTo>
                    <a:pt x="248" y="0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83"/>
            <p:cNvSpPr>
              <a:spLocks/>
            </p:cNvSpPr>
            <p:nvPr/>
          </p:nvSpPr>
          <p:spPr bwMode="gray">
            <a:xfrm>
              <a:off x="5633839" y="3937067"/>
              <a:ext cx="410643" cy="651097"/>
            </a:xfrm>
            <a:custGeom>
              <a:avLst/>
              <a:gdLst>
                <a:gd name="T0" fmla="*/ 0 w 293"/>
                <a:gd name="T1" fmla="*/ 17 h 466"/>
                <a:gd name="T2" fmla="*/ 7 w 293"/>
                <a:gd name="T3" fmla="*/ 27 h 466"/>
                <a:gd name="T4" fmla="*/ 2 w 293"/>
                <a:gd name="T5" fmla="*/ 308 h 466"/>
                <a:gd name="T6" fmla="*/ 4 w 293"/>
                <a:gd name="T7" fmla="*/ 321 h 466"/>
                <a:gd name="T8" fmla="*/ 20 w 293"/>
                <a:gd name="T9" fmla="*/ 464 h 466"/>
                <a:gd name="T10" fmla="*/ 24 w 293"/>
                <a:gd name="T11" fmla="*/ 460 h 466"/>
                <a:gd name="T12" fmla="*/ 28 w 293"/>
                <a:gd name="T13" fmla="*/ 456 h 466"/>
                <a:gd name="T14" fmla="*/ 41 w 293"/>
                <a:gd name="T15" fmla="*/ 462 h 466"/>
                <a:gd name="T16" fmla="*/ 45 w 293"/>
                <a:gd name="T17" fmla="*/ 456 h 466"/>
                <a:gd name="T18" fmla="*/ 47 w 293"/>
                <a:gd name="T19" fmla="*/ 436 h 466"/>
                <a:gd name="T20" fmla="*/ 52 w 293"/>
                <a:gd name="T21" fmla="*/ 421 h 466"/>
                <a:gd name="T22" fmla="*/ 60 w 293"/>
                <a:gd name="T23" fmla="*/ 436 h 466"/>
                <a:gd name="T24" fmla="*/ 58 w 293"/>
                <a:gd name="T25" fmla="*/ 441 h 466"/>
                <a:gd name="T26" fmla="*/ 64 w 293"/>
                <a:gd name="T27" fmla="*/ 453 h 466"/>
                <a:gd name="T28" fmla="*/ 73 w 293"/>
                <a:gd name="T29" fmla="*/ 466 h 466"/>
                <a:gd name="T30" fmla="*/ 80 w 293"/>
                <a:gd name="T31" fmla="*/ 466 h 466"/>
                <a:gd name="T32" fmla="*/ 88 w 293"/>
                <a:gd name="T33" fmla="*/ 466 h 466"/>
                <a:gd name="T34" fmla="*/ 97 w 293"/>
                <a:gd name="T35" fmla="*/ 454 h 466"/>
                <a:gd name="T36" fmla="*/ 99 w 293"/>
                <a:gd name="T37" fmla="*/ 454 h 466"/>
                <a:gd name="T38" fmla="*/ 103 w 293"/>
                <a:gd name="T39" fmla="*/ 449 h 466"/>
                <a:gd name="T40" fmla="*/ 103 w 293"/>
                <a:gd name="T41" fmla="*/ 449 h 466"/>
                <a:gd name="T42" fmla="*/ 101 w 293"/>
                <a:gd name="T43" fmla="*/ 445 h 466"/>
                <a:gd name="T44" fmla="*/ 97 w 293"/>
                <a:gd name="T45" fmla="*/ 443 h 466"/>
                <a:gd name="T46" fmla="*/ 97 w 293"/>
                <a:gd name="T47" fmla="*/ 441 h 466"/>
                <a:gd name="T48" fmla="*/ 101 w 293"/>
                <a:gd name="T49" fmla="*/ 432 h 466"/>
                <a:gd name="T50" fmla="*/ 99 w 293"/>
                <a:gd name="T51" fmla="*/ 428 h 466"/>
                <a:gd name="T52" fmla="*/ 94 w 293"/>
                <a:gd name="T53" fmla="*/ 424 h 466"/>
                <a:gd name="T54" fmla="*/ 92 w 293"/>
                <a:gd name="T55" fmla="*/ 424 h 466"/>
                <a:gd name="T56" fmla="*/ 88 w 293"/>
                <a:gd name="T57" fmla="*/ 419 h 466"/>
                <a:gd name="T58" fmla="*/ 80 w 293"/>
                <a:gd name="T59" fmla="*/ 411 h 466"/>
                <a:gd name="T60" fmla="*/ 80 w 293"/>
                <a:gd name="T61" fmla="*/ 404 h 466"/>
                <a:gd name="T62" fmla="*/ 82 w 293"/>
                <a:gd name="T63" fmla="*/ 402 h 466"/>
                <a:gd name="T64" fmla="*/ 82 w 293"/>
                <a:gd name="T65" fmla="*/ 400 h 466"/>
                <a:gd name="T66" fmla="*/ 82 w 293"/>
                <a:gd name="T67" fmla="*/ 394 h 466"/>
                <a:gd name="T68" fmla="*/ 293 w 293"/>
                <a:gd name="T69" fmla="*/ 374 h 466"/>
                <a:gd name="T70" fmla="*/ 293 w 293"/>
                <a:gd name="T71" fmla="*/ 368 h 466"/>
                <a:gd name="T72" fmla="*/ 283 w 293"/>
                <a:gd name="T73" fmla="*/ 353 h 466"/>
                <a:gd name="T74" fmla="*/ 283 w 293"/>
                <a:gd name="T75" fmla="*/ 329 h 466"/>
                <a:gd name="T76" fmla="*/ 274 w 293"/>
                <a:gd name="T77" fmla="*/ 308 h 466"/>
                <a:gd name="T78" fmla="*/ 272 w 293"/>
                <a:gd name="T79" fmla="*/ 291 h 466"/>
                <a:gd name="T80" fmla="*/ 277 w 293"/>
                <a:gd name="T81" fmla="*/ 280 h 466"/>
                <a:gd name="T82" fmla="*/ 277 w 293"/>
                <a:gd name="T83" fmla="*/ 267 h 466"/>
                <a:gd name="T84" fmla="*/ 285 w 293"/>
                <a:gd name="T85" fmla="*/ 256 h 466"/>
                <a:gd name="T86" fmla="*/ 287 w 293"/>
                <a:gd name="T87" fmla="*/ 254 h 466"/>
                <a:gd name="T88" fmla="*/ 279 w 293"/>
                <a:gd name="T89" fmla="*/ 246 h 466"/>
                <a:gd name="T90" fmla="*/ 281 w 293"/>
                <a:gd name="T91" fmla="*/ 237 h 466"/>
                <a:gd name="T92" fmla="*/ 277 w 293"/>
                <a:gd name="T93" fmla="*/ 231 h 466"/>
                <a:gd name="T94" fmla="*/ 270 w 293"/>
                <a:gd name="T95" fmla="*/ 227 h 466"/>
                <a:gd name="T96" fmla="*/ 266 w 293"/>
                <a:gd name="T97" fmla="*/ 220 h 466"/>
                <a:gd name="T98" fmla="*/ 262 w 293"/>
                <a:gd name="T99" fmla="*/ 207 h 466"/>
                <a:gd name="T100" fmla="*/ 257 w 293"/>
                <a:gd name="T101" fmla="*/ 201 h 466"/>
                <a:gd name="T102" fmla="*/ 201 w 293"/>
                <a:gd name="T103" fmla="*/ 0 h 466"/>
                <a:gd name="T104" fmla="*/ 0 w 293"/>
                <a:gd name="T105" fmla="*/ 17 h 46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93" h="466">
                  <a:moveTo>
                    <a:pt x="0" y="17"/>
                  </a:moveTo>
                  <a:lnTo>
                    <a:pt x="7" y="27"/>
                  </a:lnTo>
                  <a:lnTo>
                    <a:pt x="2" y="308"/>
                  </a:lnTo>
                  <a:lnTo>
                    <a:pt x="4" y="321"/>
                  </a:lnTo>
                  <a:lnTo>
                    <a:pt x="20" y="464"/>
                  </a:lnTo>
                  <a:lnTo>
                    <a:pt x="24" y="460"/>
                  </a:lnTo>
                  <a:lnTo>
                    <a:pt x="28" y="456"/>
                  </a:lnTo>
                  <a:lnTo>
                    <a:pt x="41" y="462"/>
                  </a:lnTo>
                  <a:lnTo>
                    <a:pt x="45" y="456"/>
                  </a:lnTo>
                  <a:lnTo>
                    <a:pt x="47" y="436"/>
                  </a:lnTo>
                  <a:lnTo>
                    <a:pt x="52" y="421"/>
                  </a:lnTo>
                  <a:lnTo>
                    <a:pt x="60" y="436"/>
                  </a:lnTo>
                  <a:lnTo>
                    <a:pt x="58" y="441"/>
                  </a:lnTo>
                  <a:lnTo>
                    <a:pt x="64" y="453"/>
                  </a:lnTo>
                  <a:lnTo>
                    <a:pt x="73" y="466"/>
                  </a:lnTo>
                  <a:lnTo>
                    <a:pt x="80" y="466"/>
                  </a:lnTo>
                  <a:lnTo>
                    <a:pt x="88" y="466"/>
                  </a:lnTo>
                  <a:lnTo>
                    <a:pt x="97" y="454"/>
                  </a:lnTo>
                  <a:lnTo>
                    <a:pt x="99" y="454"/>
                  </a:lnTo>
                  <a:lnTo>
                    <a:pt x="103" y="449"/>
                  </a:lnTo>
                  <a:lnTo>
                    <a:pt x="101" y="445"/>
                  </a:lnTo>
                  <a:lnTo>
                    <a:pt x="97" y="443"/>
                  </a:lnTo>
                  <a:lnTo>
                    <a:pt x="97" y="441"/>
                  </a:lnTo>
                  <a:lnTo>
                    <a:pt x="101" y="432"/>
                  </a:lnTo>
                  <a:lnTo>
                    <a:pt x="99" y="428"/>
                  </a:lnTo>
                  <a:lnTo>
                    <a:pt x="94" y="424"/>
                  </a:lnTo>
                  <a:lnTo>
                    <a:pt x="92" y="424"/>
                  </a:lnTo>
                  <a:lnTo>
                    <a:pt x="88" y="419"/>
                  </a:lnTo>
                  <a:lnTo>
                    <a:pt x="80" y="411"/>
                  </a:lnTo>
                  <a:lnTo>
                    <a:pt x="80" y="404"/>
                  </a:lnTo>
                  <a:lnTo>
                    <a:pt x="82" y="402"/>
                  </a:lnTo>
                  <a:lnTo>
                    <a:pt x="82" y="400"/>
                  </a:lnTo>
                  <a:lnTo>
                    <a:pt x="82" y="394"/>
                  </a:lnTo>
                  <a:lnTo>
                    <a:pt x="293" y="374"/>
                  </a:lnTo>
                  <a:lnTo>
                    <a:pt x="293" y="368"/>
                  </a:lnTo>
                  <a:lnTo>
                    <a:pt x="283" y="353"/>
                  </a:lnTo>
                  <a:lnTo>
                    <a:pt x="283" y="329"/>
                  </a:lnTo>
                  <a:lnTo>
                    <a:pt x="274" y="308"/>
                  </a:lnTo>
                  <a:lnTo>
                    <a:pt x="272" y="291"/>
                  </a:lnTo>
                  <a:lnTo>
                    <a:pt x="277" y="280"/>
                  </a:lnTo>
                  <a:lnTo>
                    <a:pt x="277" y="267"/>
                  </a:lnTo>
                  <a:lnTo>
                    <a:pt x="285" y="256"/>
                  </a:lnTo>
                  <a:lnTo>
                    <a:pt x="287" y="254"/>
                  </a:lnTo>
                  <a:lnTo>
                    <a:pt x="279" y="246"/>
                  </a:lnTo>
                  <a:lnTo>
                    <a:pt x="281" y="237"/>
                  </a:lnTo>
                  <a:lnTo>
                    <a:pt x="277" y="231"/>
                  </a:lnTo>
                  <a:lnTo>
                    <a:pt x="270" y="227"/>
                  </a:lnTo>
                  <a:lnTo>
                    <a:pt x="266" y="220"/>
                  </a:lnTo>
                  <a:lnTo>
                    <a:pt x="262" y="207"/>
                  </a:lnTo>
                  <a:lnTo>
                    <a:pt x="257" y="201"/>
                  </a:lnTo>
                  <a:lnTo>
                    <a:pt x="201" y="0"/>
                  </a:lnTo>
                  <a:lnTo>
                    <a:pt x="0" y="17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84"/>
            <p:cNvSpPr>
              <a:spLocks/>
            </p:cNvSpPr>
            <p:nvPr/>
          </p:nvSpPr>
          <p:spPr bwMode="gray">
            <a:xfrm>
              <a:off x="5895922" y="2936669"/>
              <a:ext cx="447082" cy="497405"/>
            </a:xfrm>
            <a:custGeom>
              <a:avLst/>
              <a:gdLst>
                <a:gd name="T0" fmla="*/ 29 w 319"/>
                <a:gd name="T1" fmla="*/ 311 h 356"/>
                <a:gd name="T2" fmla="*/ 42 w 319"/>
                <a:gd name="T3" fmla="*/ 315 h 356"/>
                <a:gd name="T4" fmla="*/ 55 w 319"/>
                <a:gd name="T5" fmla="*/ 311 h 356"/>
                <a:gd name="T6" fmla="*/ 75 w 319"/>
                <a:gd name="T7" fmla="*/ 335 h 356"/>
                <a:gd name="T8" fmla="*/ 102 w 319"/>
                <a:gd name="T9" fmla="*/ 339 h 356"/>
                <a:gd name="T10" fmla="*/ 124 w 319"/>
                <a:gd name="T11" fmla="*/ 343 h 356"/>
                <a:gd name="T12" fmla="*/ 143 w 319"/>
                <a:gd name="T13" fmla="*/ 347 h 356"/>
                <a:gd name="T14" fmla="*/ 156 w 319"/>
                <a:gd name="T15" fmla="*/ 343 h 356"/>
                <a:gd name="T16" fmla="*/ 164 w 319"/>
                <a:gd name="T17" fmla="*/ 335 h 356"/>
                <a:gd name="T18" fmla="*/ 177 w 319"/>
                <a:gd name="T19" fmla="*/ 334 h 356"/>
                <a:gd name="T20" fmla="*/ 192 w 319"/>
                <a:gd name="T21" fmla="*/ 347 h 356"/>
                <a:gd name="T22" fmla="*/ 203 w 319"/>
                <a:gd name="T23" fmla="*/ 356 h 356"/>
                <a:gd name="T24" fmla="*/ 220 w 319"/>
                <a:gd name="T25" fmla="*/ 343 h 356"/>
                <a:gd name="T26" fmla="*/ 226 w 319"/>
                <a:gd name="T27" fmla="*/ 328 h 356"/>
                <a:gd name="T28" fmla="*/ 233 w 319"/>
                <a:gd name="T29" fmla="*/ 294 h 356"/>
                <a:gd name="T30" fmla="*/ 244 w 319"/>
                <a:gd name="T31" fmla="*/ 305 h 356"/>
                <a:gd name="T32" fmla="*/ 252 w 319"/>
                <a:gd name="T33" fmla="*/ 285 h 356"/>
                <a:gd name="T34" fmla="*/ 265 w 319"/>
                <a:gd name="T35" fmla="*/ 262 h 356"/>
                <a:gd name="T36" fmla="*/ 271 w 319"/>
                <a:gd name="T37" fmla="*/ 251 h 356"/>
                <a:gd name="T38" fmla="*/ 286 w 319"/>
                <a:gd name="T39" fmla="*/ 251 h 356"/>
                <a:gd name="T40" fmla="*/ 301 w 319"/>
                <a:gd name="T41" fmla="*/ 230 h 356"/>
                <a:gd name="T42" fmla="*/ 314 w 319"/>
                <a:gd name="T43" fmla="*/ 221 h 356"/>
                <a:gd name="T44" fmla="*/ 310 w 319"/>
                <a:gd name="T45" fmla="*/ 204 h 356"/>
                <a:gd name="T46" fmla="*/ 314 w 319"/>
                <a:gd name="T47" fmla="*/ 189 h 356"/>
                <a:gd name="T48" fmla="*/ 304 w 319"/>
                <a:gd name="T49" fmla="*/ 148 h 356"/>
                <a:gd name="T50" fmla="*/ 312 w 319"/>
                <a:gd name="T51" fmla="*/ 129 h 356"/>
                <a:gd name="T52" fmla="*/ 319 w 319"/>
                <a:gd name="T53" fmla="*/ 125 h 356"/>
                <a:gd name="T54" fmla="*/ 261 w 319"/>
                <a:gd name="T55" fmla="*/ 16 h 356"/>
                <a:gd name="T56" fmla="*/ 239 w 319"/>
                <a:gd name="T57" fmla="*/ 33 h 356"/>
                <a:gd name="T58" fmla="*/ 211 w 319"/>
                <a:gd name="T59" fmla="*/ 58 h 356"/>
                <a:gd name="T60" fmla="*/ 194 w 319"/>
                <a:gd name="T61" fmla="*/ 58 h 356"/>
                <a:gd name="T62" fmla="*/ 169 w 319"/>
                <a:gd name="T63" fmla="*/ 75 h 356"/>
                <a:gd name="T64" fmla="*/ 149 w 319"/>
                <a:gd name="T65" fmla="*/ 69 h 356"/>
                <a:gd name="T66" fmla="*/ 141 w 319"/>
                <a:gd name="T67" fmla="*/ 69 h 356"/>
                <a:gd name="T68" fmla="*/ 141 w 319"/>
                <a:gd name="T69" fmla="*/ 61 h 356"/>
                <a:gd name="T70" fmla="*/ 109 w 319"/>
                <a:gd name="T71" fmla="*/ 54 h 356"/>
                <a:gd name="T72" fmla="*/ 94 w 319"/>
                <a:gd name="T73" fmla="*/ 54 h 356"/>
                <a:gd name="T74" fmla="*/ 0 w 319"/>
                <a:gd name="T75" fmla="*/ 63 h 3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19" h="356">
                  <a:moveTo>
                    <a:pt x="0" y="63"/>
                  </a:moveTo>
                  <a:lnTo>
                    <a:pt x="29" y="311"/>
                  </a:lnTo>
                  <a:lnTo>
                    <a:pt x="36" y="311"/>
                  </a:lnTo>
                  <a:lnTo>
                    <a:pt x="42" y="315"/>
                  </a:lnTo>
                  <a:lnTo>
                    <a:pt x="47" y="315"/>
                  </a:lnTo>
                  <a:lnTo>
                    <a:pt x="55" y="311"/>
                  </a:lnTo>
                  <a:lnTo>
                    <a:pt x="70" y="322"/>
                  </a:lnTo>
                  <a:lnTo>
                    <a:pt x="75" y="335"/>
                  </a:lnTo>
                  <a:lnTo>
                    <a:pt x="87" y="339"/>
                  </a:lnTo>
                  <a:lnTo>
                    <a:pt x="102" y="339"/>
                  </a:lnTo>
                  <a:lnTo>
                    <a:pt x="119" y="349"/>
                  </a:lnTo>
                  <a:lnTo>
                    <a:pt x="124" y="343"/>
                  </a:lnTo>
                  <a:lnTo>
                    <a:pt x="128" y="339"/>
                  </a:lnTo>
                  <a:lnTo>
                    <a:pt x="143" y="347"/>
                  </a:lnTo>
                  <a:lnTo>
                    <a:pt x="154" y="345"/>
                  </a:lnTo>
                  <a:lnTo>
                    <a:pt x="156" y="343"/>
                  </a:lnTo>
                  <a:lnTo>
                    <a:pt x="162" y="339"/>
                  </a:lnTo>
                  <a:lnTo>
                    <a:pt x="164" y="335"/>
                  </a:lnTo>
                  <a:lnTo>
                    <a:pt x="171" y="328"/>
                  </a:lnTo>
                  <a:lnTo>
                    <a:pt x="177" y="334"/>
                  </a:lnTo>
                  <a:lnTo>
                    <a:pt x="184" y="345"/>
                  </a:lnTo>
                  <a:lnTo>
                    <a:pt x="192" y="347"/>
                  </a:lnTo>
                  <a:lnTo>
                    <a:pt x="199" y="352"/>
                  </a:lnTo>
                  <a:lnTo>
                    <a:pt x="203" y="356"/>
                  </a:lnTo>
                  <a:lnTo>
                    <a:pt x="212" y="356"/>
                  </a:lnTo>
                  <a:lnTo>
                    <a:pt x="220" y="343"/>
                  </a:lnTo>
                  <a:lnTo>
                    <a:pt x="226" y="339"/>
                  </a:lnTo>
                  <a:lnTo>
                    <a:pt x="226" y="328"/>
                  </a:lnTo>
                  <a:lnTo>
                    <a:pt x="226" y="317"/>
                  </a:lnTo>
                  <a:lnTo>
                    <a:pt x="233" y="294"/>
                  </a:lnTo>
                  <a:lnTo>
                    <a:pt x="239" y="294"/>
                  </a:lnTo>
                  <a:lnTo>
                    <a:pt x="244" y="305"/>
                  </a:lnTo>
                  <a:lnTo>
                    <a:pt x="254" y="296"/>
                  </a:lnTo>
                  <a:lnTo>
                    <a:pt x="252" y="285"/>
                  </a:lnTo>
                  <a:lnTo>
                    <a:pt x="259" y="268"/>
                  </a:lnTo>
                  <a:lnTo>
                    <a:pt x="265" y="262"/>
                  </a:lnTo>
                  <a:lnTo>
                    <a:pt x="265" y="259"/>
                  </a:lnTo>
                  <a:lnTo>
                    <a:pt x="271" y="251"/>
                  </a:lnTo>
                  <a:lnTo>
                    <a:pt x="278" y="253"/>
                  </a:lnTo>
                  <a:lnTo>
                    <a:pt x="286" y="251"/>
                  </a:lnTo>
                  <a:lnTo>
                    <a:pt x="288" y="247"/>
                  </a:lnTo>
                  <a:lnTo>
                    <a:pt x="301" y="230"/>
                  </a:lnTo>
                  <a:lnTo>
                    <a:pt x="304" y="228"/>
                  </a:lnTo>
                  <a:lnTo>
                    <a:pt x="314" y="221"/>
                  </a:lnTo>
                  <a:lnTo>
                    <a:pt x="312" y="210"/>
                  </a:lnTo>
                  <a:lnTo>
                    <a:pt x="310" y="204"/>
                  </a:lnTo>
                  <a:lnTo>
                    <a:pt x="310" y="198"/>
                  </a:lnTo>
                  <a:lnTo>
                    <a:pt x="314" y="189"/>
                  </a:lnTo>
                  <a:lnTo>
                    <a:pt x="319" y="155"/>
                  </a:lnTo>
                  <a:lnTo>
                    <a:pt x="304" y="148"/>
                  </a:lnTo>
                  <a:lnTo>
                    <a:pt x="316" y="138"/>
                  </a:lnTo>
                  <a:lnTo>
                    <a:pt x="312" y="129"/>
                  </a:lnTo>
                  <a:lnTo>
                    <a:pt x="318" y="123"/>
                  </a:lnTo>
                  <a:lnTo>
                    <a:pt x="319" y="125"/>
                  </a:lnTo>
                  <a:lnTo>
                    <a:pt x="297" y="0"/>
                  </a:lnTo>
                  <a:lnTo>
                    <a:pt x="261" y="16"/>
                  </a:lnTo>
                  <a:lnTo>
                    <a:pt x="244" y="28"/>
                  </a:lnTo>
                  <a:lnTo>
                    <a:pt x="239" y="33"/>
                  </a:lnTo>
                  <a:lnTo>
                    <a:pt x="218" y="56"/>
                  </a:lnTo>
                  <a:lnTo>
                    <a:pt x="211" y="58"/>
                  </a:lnTo>
                  <a:lnTo>
                    <a:pt x="205" y="58"/>
                  </a:lnTo>
                  <a:lnTo>
                    <a:pt x="194" y="58"/>
                  </a:lnTo>
                  <a:lnTo>
                    <a:pt x="186" y="60"/>
                  </a:lnTo>
                  <a:lnTo>
                    <a:pt x="169" y="75"/>
                  </a:lnTo>
                  <a:lnTo>
                    <a:pt x="164" y="73"/>
                  </a:lnTo>
                  <a:lnTo>
                    <a:pt x="149" y="69"/>
                  </a:lnTo>
                  <a:lnTo>
                    <a:pt x="145" y="71"/>
                  </a:lnTo>
                  <a:lnTo>
                    <a:pt x="141" y="69"/>
                  </a:lnTo>
                  <a:lnTo>
                    <a:pt x="145" y="63"/>
                  </a:lnTo>
                  <a:lnTo>
                    <a:pt x="141" y="61"/>
                  </a:lnTo>
                  <a:lnTo>
                    <a:pt x="130" y="61"/>
                  </a:lnTo>
                  <a:lnTo>
                    <a:pt x="109" y="54"/>
                  </a:lnTo>
                  <a:lnTo>
                    <a:pt x="104" y="52"/>
                  </a:lnTo>
                  <a:lnTo>
                    <a:pt x="94" y="54"/>
                  </a:lnTo>
                  <a:lnTo>
                    <a:pt x="94" y="50"/>
                  </a:lnTo>
                  <a:lnTo>
                    <a:pt x="0" y="63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85"/>
            <p:cNvSpPr>
              <a:spLocks/>
            </p:cNvSpPr>
            <p:nvPr/>
          </p:nvSpPr>
          <p:spPr bwMode="gray">
            <a:xfrm>
              <a:off x="6378042" y="2393156"/>
              <a:ext cx="804468" cy="616167"/>
            </a:xfrm>
            <a:custGeom>
              <a:avLst/>
              <a:gdLst>
                <a:gd name="T0" fmla="*/ 439 w 574"/>
                <a:gd name="T1" fmla="*/ 396 h 441"/>
                <a:gd name="T2" fmla="*/ 430 w 574"/>
                <a:gd name="T3" fmla="*/ 411 h 441"/>
                <a:gd name="T4" fmla="*/ 424 w 574"/>
                <a:gd name="T5" fmla="*/ 424 h 441"/>
                <a:gd name="T6" fmla="*/ 420 w 574"/>
                <a:gd name="T7" fmla="*/ 441 h 441"/>
                <a:gd name="T8" fmla="*/ 433 w 574"/>
                <a:gd name="T9" fmla="*/ 426 h 441"/>
                <a:gd name="T10" fmla="*/ 458 w 574"/>
                <a:gd name="T11" fmla="*/ 424 h 441"/>
                <a:gd name="T12" fmla="*/ 488 w 574"/>
                <a:gd name="T13" fmla="*/ 411 h 441"/>
                <a:gd name="T14" fmla="*/ 540 w 574"/>
                <a:gd name="T15" fmla="*/ 374 h 441"/>
                <a:gd name="T16" fmla="*/ 559 w 574"/>
                <a:gd name="T17" fmla="*/ 362 h 441"/>
                <a:gd name="T18" fmla="*/ 572 w 574"/>
                <a:gd name="T19" fmla="*/ 345 h 441"/>
                <a:gd name="T20" fmla="*/ 565 w 574"/>
                <a:gd name="T21" fmla="*/ 347 h 441"/>
                <a:gd name="T22" fmla="*/ 544 w 574"/>
                <a:gd name="T23" fmla="*/ 360 h 441"/>
                <a:gd name="T24" fmla="*/ 531 w 574"/>
                <a:gd name="T25" fmla="*/ 366 h 441"/>
                <a:gd name="T26" fmla="*/ 546 w 574"/>
                <a:gd name="T27" fmla="*/ 342 h 441"/>
                <a:gd name="T28" fmla="*/ 535 w 574"/>
                <a:gd name="T29" fmla="*/ 353 h 441"/>
                <a:gd name="T30" fmla="*/ 486 w 574"/>
                <a:gd name="T31" fmla="*/ 381 h 441"/>
                <a:gd name="T32" fmla="*/ 448 w 574"/>
                <a:gd name="T33" fmla="*/ 405 h 441"/>
                <a:gd name="T34" fmla="*/ 446 w 574"/>
                <a:gd name="T35" fmla="*/ 385 h 441"/>
                <a:gd name="T36" fmla="*/ 456 w 574"/>
                <a:gd name="T37" fmla="*/ 360 h 441"/>
                <a:gd name="T38" fmla="*/ 443 w 574"/>
                <a:gd name="T39" fmla="*/ 280 h 441"/>
                <a:gd name="T40" fmla="*/ 433 w 574"/>
                <a:gd name="T41" fmla="*/ 195 h 441"/>
                <a:gd name="T42" fmla="*/ 424 w 574"/>
                <a:gd name="T43" fmla="*/ 141 h 441"/>
                <a:gd name="T44" fmla="*/ 413 w 574"/>
                <a:gd name="T45" fmla="*/ 133 h 441"/>
                <a:gd name="T46" fmla="*/ 411 w 574"/>
                <a:gd name="T47" fmla="*/ 118 h 441"/>
                <a:gd name="T48" fmla="*/ 403 w 574"/>
                <a:gd name="T49" fmla="*/ 70 h 441"/>
                <a:gd name="T50" fmla="*/ 388 w 574"/>
                <a:gd name="T51" fmla="*/ 19 h 441"/>
                <a:gd name="T52" fmla="*/ 381 w 574"/>
                <a:gd name="T53" fmla="*/ 0 h 441"/>
                <a:gd name="T54" fmla="*/ 285 w 574"/>
                <a:gd name="T55" fmla="*/ 23 h 441"/>
                <a:gd name="T56" fmla="*/ 234 w 574"/>
                <a:gd name="T57" fmla="*/ 79 h 441"/>
                <a:gd name="T58" fmla="*/ 231 w 574"/>
                <a:gd name="T59" fmla="*/ 100 h 441"/>
                <a:gd name="T60" fmla="*/ 201 w 574"/>
                <a:gd name="T61" fmla="*/ 131 h 441"/>
                <a:gd name="T62" fmla="*/ 212 w 574"/>
                <a:gd name="T63" fmla="*/ 141 h 441"/>
                <a:gd name="T64" fmla="*/ 214 w 574"/>
                <a:gd name="T65" fmla="*/ 154 h 441"/>
                <a:gd name="T66" fmla="*/ 219 w 574"/>
                <a:gd name="T67" fmla="*/ 184 h 441"/>
                <a:gd name="T68" fmla="*/ 167 w 574"/>
                <a:gd name="T69" fmla="*/ 218 h 441"/>
                <a:gd name="T70" fmla="*/ 109 w 574"/>
                <a:gd name="T71" fmla="*/ 222 h 441"/>
                <a:gd name="T72" fmla="*/ 49 w 574"/>
                <a:gd name="T73" fmla="*/ 237 h 441"/>
                <a:gd name="T74" fmla="*/ 35 w 574"/>
                <a:gd name="T75" fmla="*/ 261 h 441"/>
                <a:gd name="T76" fmla="*/ 50 w 574"/>
                <a:gd name="T77" fmla="*/ 293 h 441"/>
                <a:gd name="T78" fmla="*/ 11 w 574"/>
                <a:gd name="T79" fmla="*/ 340 h 441"/>
                <a:gd name="T80" fmla="*/ 313 w 574"/>
                <a:gd name="T81" fmla="*/ 312 h 441"/>
                <a:gd name="T82" fmla="*/ 323 w 574"/>
                <a:gd name="T83" fmla="*/ 323 h 441"/>
                <a:gd name="T84" fmla="*/ 332 w 574"/>
                <a:gd name="T85" fmla="*/ 327 h 441"/>
                <a:gd name="T86" fmla="*/ 347 w 574"/>
                <a:gd name="T87" fmla="*/ 355 h 441"/>
                <a:gd name="T88" fmla="*/ 371 w 574"/>
                <a:gd name="T89" fmla="*/ 364 h 44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74" h="441">
                  <a:moveTo>
                    <a:pt x="371" y="364"/>
                  </a:moveTo>
                  <a:lnTo>
                    <a:pt x="435" y="385"/>
                  </a:lnTo>
                  <a:lnTo>
                    <a:pt x="439" y="396"/>
                  </a:lnTo>
                  <a:lnTo>
                    <a:pt x="435" y="400"/>
                  </a:lnTo>
                  <a:lnTo>
                    <a:pt x="431" y="404"/>
                  </a:lnTo>
                  <a:lnTo>
                    <a:pt x="430" y="411"/>
                  </a:lnTo>
                  <a:lnTo>
                    <a:pt x="430" y="420"/>
                  </a:lnTo>
                  <a:lnTo>
                    <a:pt x="428" y="420"/>
                  </a:lnTo>
                  <a:lnTo>
                    <a:pt x="424" y="424"/>
                  </a:lnTo>
                  <a:lnTo>
                    <a:pt x="418" y="435"/>
                  </a:lnTo>
                  <a:lnTo>
                    <a:pt x="418" y="439"/>
                  </a:lnTo>
                  <a:lnTo>
                    <a:pt x="420" y="441"/>
                  </a:lnTo>
                  <a:lnTo>
                    <a:pt x="422" y="439"/>
                  </a:lnTo>
                  <a:lnTo>
                    <a:pt x="424" y="435"/>
                  </a:lnTo>
                  <a:lnTo>
                    <a:pt x="433" y="426"/>
                  </a:lnTo>
                  <a:lnTo>
                    <a:pt x="439" y="428"/>
                  </a:lnTo>
                  <a:lnTo>
                    <a:pt x="454" y="428"/>
                  </a:lnTo>
                  <a:lnTo>
                    <a:pt x="458" y="424"/>
                  </a:lnTo>
                  <a:lnTo>
                    <a:pt x="471" y="420"/>
                  </a:lnTo>
                  <a:lnTo>
                    <a:pt x="480" y="417"/>
                  </a:lnTo>
                  <a:lnTo>
                    <a:pt x="488" y="411"/>
                  </a:lnTo>
                  <a:lnTo>
                    <a:pt x="497" y="404"/>
                  </a:lnTo>
                  <a:lnTo>
                    <a:pt x="531" y="381"/>
                  </a:lnTo>
                  <a:lnTo>
                    <a:pt x="540" y="374"/>
                  </a:lnTo>
                  <a:lnTo>
                    <a:pt x="548" y="368"/>
                  </a:lnTo>
                  <a:lnTo>
                    <a:pt x="553" y="366"/>
                  </a:lnTo>
                  <a:lnTo>
                    <a:pt x="559" y="362"/>
                  </a:lnTo>
                  <a:lnTo>
                    <a:pt x="565" y="359"/>
                  </a:lnTo>
                  <a:lnTo>
                    <a:pt x="570" y="355"/>
                  </a:lnTo>
                  <a:lnTo>
                    <a:pt x="572" y="345"/>
                  </a:lnTo>
                  <a:lnTo>
                    <a:pt x="574" y="344"/>
                  </a:lnTo>
                  <a:lnTo>
                    <a:pt x="572" y="342"/>
                  </a:lnTo>
                  <a:lnTo>
                    <a:pt x="565" y="347"/>
                  </a:lnTo>
                  <a:lnTo>
                    <a:pt x="557" y="351"/>
                  </a:lnTo>
                  <a:lnTo>
                    <a:pt x="548" y="355"/>
                  </a:lnTo>
                  <a:lnTo>
                    <a:pt x="544" y="360"/>
                  </a:lnTo>
                  <a:lnTo>
                    <a:pt x="540" y="364"/>
                  </a:lnTo>
                  <a:lnTo>
                    <a:pt x="533" y="370"/>
                  </a:lnTo>
                  <a:lnTo>
                    <a:pt x="531" y="366"/>
                  </a:lnTo>
                  <a:lnTo>
                    <a:pt x="535" y="360"/>
                  </a:lnTo>
                  <a:lnTo>
                    <a:pt x="538" y="355"/>
                  </a:lnTo>
                  <a:lnTo>
                    <a:pt x="546" y="342"/>
                  </a:lnTo>
                  <a:lnTo>
                    <a:pt x="544" y="342"/>
                  </a:lnTo>
                  <a:lnTo>
                    <a:pt x="538" y="345"/>
                  </a:lnTo>
                  <a:lnTo>
                    <a:pt x="535" y="353"/>
                  </a:lnTo>
                  <a:lnTo>
                    <a:pt x="529" y="359"/>
                  </a:lnTo>
                  <a:lnTo>
                    <a:pt x="510" y="368"/>
                  </a:lnTo>
                  <a:lnTo>
                    <a:pt x="486" y="381"/>
                  </a:lnTo>
                  <a:lnTo>
                    <a:pt x="465" y="390"/>
                  </a:lnTo>
                  <a:lnTo>
                    <a:pt x="458" y="394"/>
                  </a:lnTo>
                  <a:lnTo>
                    <a:pt x="448" y="405"/>
                  </a:lnTo>
                  <a:lnTo>
                    <a:pt x="445" y="402"/>
                  </a:lnTo>
                  <a:lnTo>
                    <a:pt x="443" y="394"/>
                  </a:lnTo>
                  <a:lnTo>
                    <a:pt x="446" y="385"/>
                  </a:lnTo>
                  <a:lnTo>
                    <a:pt x="454" y="381"/>
                  </a:lnTo>
                  <a:lnTo>
                    <a:pt x="446" y="372"/>
                  </a:lnTo>
                  <a:lnTo>
                    <a:pt x="456" y="360"/>
                  </a:lnTo>
                  <a:lnTo>
                    <a:pt x="458" y="357"/>
                  </a:lnTo>
                  <a:lnTo>
                    <a:pt x="452" y="351"/>
                  </a:lnTo>
                  <a:lnTo>
                    <a:pt x="443" y="280"/>
                  </a:lnTo>
                  <a:lnTo>
                    <a:pt x="441" y="276"/>
                  </a:lnTo>
                  <a:lnTo>
                    <a:pt x="441" y="210"/>
                  </a:lnTo>
                  <a:lnTo>
                    <a:pt x="433" y="195"/>
                  </a:lnTo>
                  <a:lnTo>
                    <a:pt x="428" y="178"/>
                  </a:lnTo>
                  <a:lnTo>
                    <a:pt x="428" y="165"/>
                  </a:lnTo>
                  <a:lnTo>
                    <a:pt x="424" y="141"/>
                  </a:lnTo>
                  <a:lnTo>
                    <a:pt x="416" y="130"/>
                  </a:lnTo>
                  <a:lnTo>
                    <a:pt x="413" y="131"/>
                  </a:lnTo>
                  <a:lnTo>
                    <a:pt x="413" y="133"/>
                  </a:lnTo>
                  <a:lnTo>
                    <a:pt x="413" y="135"/>
                  </a:lnTo>
                  <a:lnTo>
                    <a:pt x="409" y="130"/>
                  </a:lnTo>
                  <a:lnTo>
                    <a:pt x="411" y="118"/>
                  </a:lnTo>
                  <a:lnTo>
                    <a:pt x="400" y="90"/>
                  </a:lnTo>
                  <a:lnTo>
                    <a:pt x="398" y="81"/>
                  </a:lnTo>
                  <a:lnTo>
                    <a:pt x="403" y="70"/>
                  </a:lnTo>
                  <a:lnTo>
                    <a:pt x="400" y="51"/>
                  </a:lnTo>
                  <a:lnTo>
                    <a:pt x="388" y="23"/>
                  </a:lnTo>
                  <a:lnTo>
                    <a:pt x="388" y="19"/>
                  </a:lnTo>
                  <a:lnTo>
                    <a:pt x="385" y="15"/>
                  </a:lnTo>
                  <a:lnTo>
                    <a:pt x="386" y="11"/>
                  </a:lnTo>
                  <a:lnTo>
                    <a:pt x="381" y="0"/>
                  </a:lnTo>
                  <a:lnTo>
                    <a:pt x="291" y="25"/>
                  </a:lnTo>
                  <a:lnTo>
                    <a:pt x="289" y="21"/>
                  </a:lnTo>
                  <a:lnTo>
                    <a:pt x="285" y="23"/>
                  </a:lnTo>
                  <a:lnTo>
                    <a:pt x="278" y="26"/>
                  </a:lnTo>
                  <a:lnTo>
                    <a:pt x="257" y="49"/>
                  </a:lnTo>
                  <a:lnTo>
                    <a:pt x="234" y="79"/>
                  </a:lnTo>
                  <a:lnTo>
                    <a:pt x="233" y="85"/>
                  </a:lnTo>
                  <a:lnTo>
                    <a:pt x="233" y="88"/>
                  </a:lnTo>
                  <a:lnTo>
                    <a:pt x="231" y="100"/>
                  </a:lnTo>
                  <a:lnTo>
                    <a:pt x="225" y="105"/>
                  </a:lnTo>
                  <a:lnTo>
                    <a:pt x="202" y="128"/>
                  </a:lnTo>
                  <a:lnTo>
                    <a:pt x="201" y="131"/>
                  </a:lnTo>
                  <a:lnTo>
                    <a:pt x="204" y="141"/>
                  </a:lnTo>
                  <a:lnTo>
                    <a:pt x="206" y="143"/>
                  </a:lnTo>
                  <a:lnTo>
                    <a:pt x="212" y="141"/>
                  </a:lnTo>
                  <a:lnTo>
                    <a:pt x="216" y="145"/>
                  </a:lnTo>
                  <a:lnTo>
                    <a:pt x="218" y="150"/>
                  </a:lnTo>
                  <a:lnTo>
                    <a:pt x="214" y="154"/>
                  </a:lnTo>
                  <a:lnTo>
                    <a:pt x="216" y="161"/>
                  </a:lnTo>
                  <a:lnTo>
                    <a:pt x="221" y="171"/>
                  </a:lnTo>
                  <a:lnTo>
                    <a:pt x="219" y="184"/>
                  </a:lnTo>
                  <a:lnTo>
                    <a:pt x="204" y="190"/>
                  </a:lnTo>
                  <a:lnTo>
                    <a:pt x="184" y="212"/>
                  </a:lnTo>
                  <a:lnTo>
                    <a:pt x="167" y="218"/>
                  </a:lnTo>
                  <a:lnTo>
                    <a:pt x="131" y="227"/>
                  </a:lnTo>
                  <a:lnTo>
                    <a:pt x="120" y="223"/>
                  </a:lnTo>
                  <a:lnTo>
                    <a:pt x="109" y="222"/>
                  </a:lnTo>
                  <a:lnTo>
                    <a:pt x="90" y="223"/>
                  </a:lnTo>
                  <a:lnTo>
                    <a:pt x="69" y="227"/>
                  </a:lnTo>
                  <a:lnTo>
                    <a:pt x="49" y="237"/>
                  </a:lnTo>
                  <a:lnTo>
                    <a:pt x="39" y="242"/>
                  </a:lnTo>
                  <a:lnTo>
                    <a:pt x="35" y="253"/>
                  </a:lnTo>
                  <a:lnTo>
                    <a:pt x="35" y="261"/>
                  </a:lnTo>
                  <a:lnTo>
                    <a:pt x="52" y="280"/>
                  </a:lnTo>
                  <a:lnTo>
                    <a:pt x="54" y="287"/>
                  </a:lnTo>
                  <a:lnTo>
                    <a:pt x="50" y="293"/>
                  </a:lnTo>
                  <a:lnTo>
                    <a:pt x="47" y="297"/>
                  </a:lnTo>
                  <a:lnTo>
                    <a:pt x="41" y="312"/>
                  </a:lnTo>
                  <a:lnTo>
                    <a:pt x="11" y="340"/>
                  </a:lnTo>
                  <a:lnTo>
                    <a:pt x="0" y="349"/>
                  </a:lnTo>
                  <a:lnTo>
                    <a:pt x="5" y="374"/>
                  </a:lnTo>
                  <a:lnTo>
                    <a:pt x="313" y="312"/>
                  </a:lnTo>
                  <a:lnTo>
                    <a:pt x="319" y="315"/>
                  </a:lnTo>
                  <a:lnTo>
                    <a:pt x="321" y="321"/>
                  </a:lnTo>
                  <a:lnTo>
                    <a:pt x="323" y="323"/>
                  </a:lnTo>
                  <a:lnTo>
                    <a:pt x="324" y="323"/>
                  </a:lnTo>
                  <a:lnTo>
                    <a:pt x="328" y="327"/>
                  </a:lnTo>
                  <a:lnTo>
                    <a:pt x="332" y="327"/>
                  </a:lnTo>
                  <a:lnTo>
                    <a:pt x="343" y="345"/>
                  </a:lnTo>
                  <a:lnTo>
                    <a:pt x="345" y="351"/>
                  </a:lnTo>
                  <a:lnTo>
                    <a:pt x="347" y="355"/>
                  </a:lnTo>
                  <a:lnTo>
                    <a:pt x="349" y="359"/>
                  </a:lnTo>
                  <a:lnTo>
                    <a:pt x="366" y="359"/>
                  </a:lnTo>
                  <a:lnTo>
                    <a:pt x="371" y="364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86"/>
            <p:cNvSpPr>
              <a:spLocks/>
            </p:cNvSpPr>
            <p:nvPr/>
          </p:nvSpPr>
          <p:spPr bwMode="gray">
            <a:xfrm>
              <a:off x="6312171" y="2829084"/>
              <a:ext cx="623673" cy="400998"/>
            </a:xfrm>
            <a:custGeom>
              <a:avLst/>
              <a:gdLst>
                <a:gd name="T0" fmla="*/ 111 w 445"/>
                <a:gd name="T1" fmla="*/ 274 h 287"/>
                <a:gd name="T2" fmla="*/ 311 w 445"/>
                <a:gd name="T3" fmla="*/ 234 h 287"/>
                <a:gd name="T4" fmla="*/ 375 w 445"/>
                <a:gd name="T5" fmla="*/ 223 h 287"/>
                <a:gd name="T6" fmla="*/ 375 w 445"/>
                <a:gd name="T7" fmla="*/ 221 h 287"/>
                <a:gd name="T8" fmla="*/ 377 w 445"/>
                <a:gd name="T9" fmla="*/ 221 h 287"/>
                <a:gd name="T10" fmla="*/ 379 w 445"/>
                <a:gd name="T11" fmla="*/ 214 h 287"/>
                <a:gd name="T12" fmla="*/ 386 w 445"/>
                <a:gd name="T13" fmla="*/ 208 h 287"/>
                <a:gd name="T14" fmla="*/ 394 w 445"/>
                <a:gd name="T15" fmla="*/ 206 h 287"/>
                <a:gd name="T16" fmla="*/ 400 w 445"/>
                <a:gd name="T17" fmla="*/ 208 h 287"/>
                <a:gd name="T18" fmla="*/ 418 w 445"/>
                <a:gd name="T19" fmla="*/ 195 h 287"/>
                <a:gd name="T20" fmla="*/ 420 w 445"/>
                <a:gd name="T21" fmla="*/ 185 h 287"/>
                <a:gd name="T22" fmla="*/ 433 w 445"/>
                <a:gd name="T23" fmla="*/ 174 h 287"/>
                <a:gd name="T24" fmla="*/ 445 w 445"/>
                <a:gd name="T25" fmla="*/ 167 h 287"/>
                <a:gd name="T26" fmla="*/ 445 w 445"/>
                <a:gd name="T27" fmla="*/ 165 h 287"/>
                <a:gd name="T28" fmla="*/ 435 w 445"/>
                <a:gd name="T29" fmla="*/ 157 h 287"/>
                <a:gd name="T30" fmla="*/ 432 w 445"/>
                <a:gd name="T31" fmla="*/ 152 h 287"/>
                <a:gd name="T32" fmla="*/ 426 w 445"/>
                <a:gd name="T33" fmla="*/ 150 h 287"/>
                <a:gd name="T34" fmla="*/ 422 w 445"/>
                <a:gd name="T35" fmla="*/ 146 h 287"/>
                <a:gd name="T36" fmla="*/ 415 w 445"/>
                <a:gd name="T37" fmla="*/ 144 h 287"/>
                <a:gd name="T38" fmla="*/ 411 w 445"/>
                <a:gd name="T39" fmla="*/ 133 h 287"/>
                <a:gd name="T40" fmla="*/ 402 w 445"/>
                <a:gd name="T41" fmla="*/ 131 h 287"/>
                <a:gd name="T42" fmla="*/ 400 w 445"/>
                <a:gd name="T43" fmla="*/ 131 h 287"/>
                <a:gd name="T44" fmla="*/ 400 w 445"/>
                <a:gd name="T45" fmla="*/ 114 h 287"/>
                <a:gd name="T46" fmla="*/ 403 w 445"/>
                <a:gd name="T47" fmla="*/ 110 h 287"/>
                <a:gd name="T48" fmla="*/ 403 w 445"/>
                <a:gd name="T49" fmla="*/ 101 h 287"/>
                <a:gd name="T50" fmla="*/ 396 w 445"/>
                <a:gd name="T51" fmla="*/ 95 h 287"/>
                <a:gd name="T52" fmla="*/ 396 w 445"/>
                <a:gd name="T53" fmla="*/ 92 h 287"/>
                <a:gd name="T54" fmla="*/ 400 w 445"/>
                <a:gd name="T55" fmla="*/ 90 h 287"/>
                <a:gd name="T56" fmla="*/ 409 w 445"/>
                <a:gd name="T57" fmla="*/ 80 h 287"/>
                <a:gd name="T58" fmla="*/ 411 w 445"/>
                <a:gd name="T59" fmla="*/ 65 h 287"/>
                <a:gd name="T60" fmla="*/ 411 w 445"/>
                <a:gd name="T61" fmla="*/ 62 h 287"/>
                <a:gd name="T62" fmla="*/ 415 w 445"/>
                <a:gd name="T63" fmla="*/ 54 h 287"/>
                <a:gd name="T64" fmla="*/ 418 w 445"/>
                <a:gd name="T65" fmla="*/ 52 h 287"/>
                <a:gd name="T66" fmla="*/ 413 w 445"/>
                <a:gd name="T67" fmla="*/ 47 h 287"/>
                <a:gd name="T68" fmla="*/ 396 w 445"/>
                <a:gd name="T69" fmla="*/ 47 h 287"/>
                <a:gd name="T70" fmla="*/ 394 w 445"/>
                <a:gd name="T71" fmla="*/ 43 h 287"/>
                <a:gd name="T72" fmla="*/ 392 w 445"/>
                <a:gd name="T73" fmla="*/ 39 h 287"/>
                <a:gd name="T74" fmla="*/ 390 w 445"/>
                <a:gd name="T75" fmla="*/ 33 h 287"/>
                <a:gd name="T76" fmla="*/ 379 w 445"/>
                <a:gd name="T77" fmla="*/ 15 h 287"/>
                <a:gd name="T78" fmla="*/ 375 w 445"/>
                <a:gd name="T79" fmla="*/ 15 h 287"/>
                <a:gd name="T80" fmla="*/ 371 w 445"/>
                <a:gd name="T81" fmla="*/ 11 h 287"/>
                <a:gd name="T82" fmla="*/ 370 w 445"/>
                <a:gd name="T83" fmla="*/ 11 h 287"/>
                <a:gd name="T84" fmla="*/ 368 w 445"/>
                <a:gd name="T85" fmla="*/ 9 h 287"/>
                <a:gd name="T86" fmla="*/ 366 w 445"/>
                <a:gd name="T87" fmla="*/ 3 h 287"/>
                <a:gd name="T88" fmla="*/ 360 w 445"/>
                <a:gd name="T89" fmla="*/ 0 h 287"/>
                <a:gd name="T90" fmla="*/ 52 w 445"/>
                <a:gd name="T91" fmla="*/ 62 h 287"/>
                <a:gd name="T92" fmla="*/ 47 w 445"/>
                <a:gd name="T93" fmla="*/ 37 h 287"/>
                <a:gd name="T94" fmla="*/ 30 w 445"/>
                <a:gd name="T95" fmla="*/ 52 h 287"/>
                <a:gd name="T96" fmla="*/ 28 w 445"/>
                <a:gd name="T97" fmla="*/ 54 h 287"/>
                <a:gd name="T98" fmla="*/ 26 w 445"/>
                <a:gd name="T99" fmla="*/ 50 h 287"/>
                <a:gd name="T100" fmla="*/ 22 w 445"/>
                <a:gd name="T101" fmla="*/ 50 h 287"/>
                <a:gd name="T102" fmla="*/ 19 w 445"/>
                <a:gd name="T103" fmla="*/ 62 h 287"/>
                <a:gd name="T104" fmla="*/ 6 w 445"/>
                <a:gd name="T105" fmla="*/ 73 h 287"/>
                <a:gd name="T106" fmla="*/ 0 w 445"/>
                <a:gd name="T107" fmla="*/ 77 h 287"/>
                <a:gd name="T108" fmla="*/ 22 w 445"/>
                <a:gd name="T109" fmla="*/ 202 h 287"/>
                <a:gd name="T110" fmla="*/ 37 w 445"/>
                <a:gd name="T111" fmla="*/ 287 h 287"/>
                <a:gd name="T112" fmla="*/ 111 w 445"/>
                <a:gd name="T113" fmla="*/ 274 h 28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45" h="287">
                  <a:moveTo>
                    <a:pt x="111" y="274"/>
                  </a:moveTo>
                  <a:lnTo>
                    <a:pt x="311" y="234"/>
                  </a:lnTo>
                  <a:lnTo>
                    <a:pt x="375" y="223"/>
                  </a:lnTo>
                  <a:lnTo>
                    <a:pt x="375" y="221"/>
                  </a:lnTo>
                  <a:lnTo>
                    <a:pt x="377" y="221"/>
                  </a:lnTo>
                  <a:lnTo>
                    <a:pt x="379" y="214"/>
                  </a:lnTo>
                  <a:lnTo>
                    <a:pt x="386" y="208"/>
                  </a:lnTo>
                  <a:lnTo>
                    <a:pt x="394" y="206"/>
                  </a:lnTo>
                  <a:lnTo>
                    <a:pt x="400" y="208"/>
                  </a:lnTo>
                  <a:lnTo>
                    <a:pt x="418" y="195"/>
                  </a:lnTo>
                  <a:lnTo>
                    <a:pt x="420" y="185"/>
                  </a:lnTo>
                  <a:lnTo>
                    <a:pt x="433" y="174"/>
                  </a:lnTo>
                  <a:lnTo>
                    <a:pt x="445" y="167"/>
                  </a:lnTo>
                  <a:lnTo>
                    <a:pt x="445" y="165"/>
                  </a:lnTo>
                  <a:lnTo>
                    <a:pt x="435" y="157"/>
                  </a:lnTo>
                  <a:lnTo>
                    <a:pt x="432" y="152"/>
                  </a:lnTo>
                  <a:lnTo>
                    <a:pt x="426" y="150"/>
                  </a:lnTo>
                  <a:lnTo>
                    <a:pt x="422" y="146"/>
                  </a:lnTo>
                  <a:lnTo>
                    <a:pt x="415" y="144"/>
                  </a:lnTo>
                  <a:lnTo>
                    <a:pt x="411" y="133"/>
                  </a:lnTo>
                  <a:lnTo>
                    <a:pt x="402" y="131"/>
                  </a:lnTo>
                  <a:lnTo>
                    <a:pt x="400" y="131"/>
                  </a:lnTo>
                  <a:lnTo>
                    <a:pt x="400" y="114"/>
                  </a:lnTo>
                  <a:lnTo>
                    <a:pt x="403" y="110"/>
                  </a:lnTo>
                  <a:lnTo>
                    <a:pt x="403" y="101"/>
                  </a:lnTo>
                  <a:lnTo>
                    <a:pt x="396" y="95"/>
                  </a:lnTo>
                  <a:lnTo>
                    <a:pt x="396" y="92"/>
                  </a:lnTo>
                  <a:lnTo>
                    <a:pt x="400" y="90"/>
                  </a:lnTo>
                  <a:lnTo>
                    <a:pt x="409" y="80"/>
                  </a:lnTo>
                  <a:lnTo>
                    <a:pt x="411" y="65"/>
                  </a:lnTo>
                  <a:lnTo>
                    <a:pt x="411" y="62"/>
                  </a:lnTo>
                  <a:lnTo>
                    <a:pt x="415" y="54"/>
                  </a:lnTo>
                  <a:lnTo>
                    <a:pt x="418" y="52"/>
                  </a:lnTo>
                  <a:lnTo>
                    <a:pt x="413" y="47"/>
                  </a:lnTo>
                  <a:lnTo>
                    <a:pt x="396" y="47"/>
                  </a:lnTo>
                  <a:lnTo>
                    <a:pt x="394" y="43"/>
                  </a:lnTo>
                  <a:lnTo>
                    <a:pt x="392" y="39"/>
                  </a:lnTo>
                  <a:lnTo>
                    <a:pt x="390" y="33"/>
                  </a:lnTo>
                  <a:lnTo>
                    <a:pt x="379" y="15"/>
                  </a:lnTo>
                  <a:lnTo>
                    <a:pt x="375" y="15"/>
                  </a:lnTo>
                  <a:lnTo>
                    <a:pt x="371" y="11"/>
                  </a:lnTo>
                  <a:lnTo>
                    <a:pt x="370" y="11"/>
                  </a:lnTo>
                  <a:lnTo>
                    <a:pt x="368" y="9"/>
                  </a:lnTo>
                  <a:lnTo>
                    <a:pt x="366" y="3"/>
                  </a:lnTo>
                  <a:lnTo>
                    <a:pt x="360" y="0"/>
                  </a:lnTo>
                  <a:lnTo>
                    <a:pt x="52" y="62"/>
                  </a:lnTo>
                  <a:lnTo>
                    <a:pt x="47" y="37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0"/>
                  </a:lnTo>
                  <a:lnTo>
                    <a:pt x="22" y="50"/>
                  </a:lnTo>
                  <a:lnTo>
                    <a:pt x="19" y="62"/>
                  </a:lnTo>
                  <a:lnTo>
                    <a:pt x="6" y="73"/>
                  </a:lnTo>
                  <a:lnTo>
                    <a:pt x="0" y="77"/>
                  </a:lnTo>
                  <a:lnTo>
                    <a:pt x="22" y="202"/>
                  </a:lnTo>
                  <a:lnTo>
                    <a:pt x="37" y="287"/>
                  </a:lnTo>
                  <a:lnTo>
                    <a:pt x="111" y="274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87"/>
            <p:cNvSpPr>
              <a:spLocks/>
            </p:cNvSpPr>
            <p:nvPr/>
          </p:nvSpPr>
          <p:spPr bwMode="gray">
            <a:xfrm>
              <a:off x="6104747" y="3230082"/>
              <a:ext cx="812877" cy="463872"/>
            </a:xfrm>
            <a:custGeom>
              <a:avLst/>
              <a:gdLst>
                <a:gd name="T0" fmla="*/ 180 w 580"/>
                <a:gd name="T1" fmla="*/ 311 h 332"/>
                <a:gd name="T2" fmla="*/ 148 w 580"/>
                <a:gd name="T3" fmla="*/ 313 h 332"/>
                <a:gd name="T4" fmla="*/ 127 w 580"/>
                <a:gd name="T5" fmla="*/ 315 h 332"/>
                <a:gd name="T6" fmla="*/ 33 w 580"/>
                <a:gd name="T7" fmla="*/ 313 h 332"/>
                <a:gd name="T8" fmla="*/ 52 w 580"/>
                <a:gd name="T9" fmla="*/ 289 h 332"/>
                <a:gd name="T10" fmla="*/ 62 w 580"/>
                <a:gd name="T11" fmla="*/ 272 h 332"/>
                <a:gd name="T12" fmla="*/ 110 w 580"/>
                <a:gd name="T13" fmla="*/ 225 h 332"/>
                <a:gd name="T14" fmla="*/ 122 w 580"/>
                <a:gd name="T15" fmla="*/ 246 h 332"/>
                <a:gd name="T16" fmla="*/ 155 w 580"/>
                <a:gd name="T17" fmla="*/ 246 h 332"/>
                <a:gd name="T18" fmla="*/ 169 w 580"/>
                <a:gd name="T19" fmla="*/ 242 h 332"/>
                <a:gd name="T20" fmla="*/ 197 w 580"/>
                <a:gd name="T21" fmla="*/ 236 h 332"/>
                <a:gd name="T22" fmla="*/ 206 w 580"/>
                <a:gd name="T23" fmla="*/ 229 h 332"/>
                <a:gd name="T24" fmla="*/ 240 w 580"/>
                <a:gd name="T25" fmla="*/ 201 h 332"/>
                <a:gd name="T26" fmla="*/ 251 w 580"/>
                <a:gd name="T27" fmla="*/ 159 h 332"/>
                <a:gd name="T28" fmla="*/ 279 w 580"/>
                <a:gd name="T29" fmla="*/ 101 h 332"/>
                <a:gd name="T30" fmla="*/ 294 w 580"/>
                <a:gd name="T31" fmla="*/ 109 h 332"/>
                <a:gd name="T32" fmla="*/ 313 w 580"/>
                <a:gd name="T33" fmla="*/ 64 h 332"/>
                <a:gd name="T34" fmla="*/ 334 w 580"/>
                <a:gd name="T35" fmla="*/ 52 h 332"/>
                <a:gd name="T36" fmla="*/ 347 w 580"/>
                <a:gd name="T37" fmla="*/ 30 h 332"/>
                <a:gd name="T38" fmla="*/ 347 w 580"/>
                <a:gd name="T39" fmla="*/ 5 h 332"/>
                <a:gd name="T40" fmla="*/ 384 w 580"/>
                <a:gd name="T41" fmla="*/ 20 h 332"/>
                <a:gd name="T42" fmla="*/ 396 w 580"/>
                <a:gd name="T43" fmla="*/ 3 h 332"/>
                <a:gd name="T44" fmla="*/ 416 w 580"/>
                <a:gd name="T45" fmla="*/ 7 h 332"/>
                <a:gd name="T46" fmla="*/ 433 w 580"/>
                <a:gd name="T47" fmla="*/ 24 h 332"/>
                <a:gd name="T48" fmla="*/ 456 w 580"/>
                <a:gd name="T49" fmla="*/ 43 h 332"/>
                <a:gd name="T50" fmla="*/ 439 w 580"/>
                <a:gd name="T51" fmla="*/ 79 h 332"/>
                <a:gd name="T52" fmla="*/ 461 w 580"/>
                <a:gd name="T53" fmla="*/ 82 h 332"/>
                <a:gd name="T54" fmla="*/ 478 w 580"/>
                <a:gd name="T55" fmla="*/ 95 h 332"/>
                <a:gd name="T56" fmla="*/ 491 w 580"/>
                <a:gd name="T57" fmla="*/ 99 h 332"/>
                <a:gd name="T58" fmla="*/ 523 w 580"/>
                <a:gd name="T59" fmla="*/ 112 h 332"/>
                <a:gd name="T60" fmla="*/ 525 w 580"/>
                <a:gd name="T61" fmla="*/ 127 h 332"/>
                <a:gd name="T62" fmla="*/ 521 w 580"/>
                <a:gd name="T63" fmla="*/ 144 h 332"/>
                <a:gd name="T64" fmla="*/ 540 w 580"/>
                <a:gd name="T65" fmla="*/ 161 h 332"/>
                <a:gd name="T66" fmla="*/ 525 w 580"/>
                <a:gd name="T67" fmla="*/ 165 h 332"/>
                <a:gd name="T68" fmla="*/ 531 w 580"/>
                <a:gd name="T69" fmla="*/ 174 h 332"/>
                <a:gd name="T70" fmla="*/ 521 w 580"/>
                <a:gd name="T71" fmla="*/ 178 h 332"/>
                <a:gd name="T72" fmla="*/ 533 w 580"/>
                <a:gd name="T73" fmla="*/ 185 h 332"/>
                <a:gd name="T74" fmla="*/ 534 w 580"/>
                <a:gd name="T75" fmla="*/ 202 h 332"/>
                <a:gd name="T76" fmla="*/ 519 w 580"/>
                <a:gd name="T77" fmla="*/ 202 h 332"/>
                <a:gd name="T78" fmla="*/ 542 w 580"/>
                <a:gd name="T79" fmla="*/ 210 h 332"/>
                <a:gd name="T80" fmla="*/ 568 w 580"/>
                <a:gd name="T81" fmla="*/ 202 h 332"/>
                <a:gd name="T82" fmla="*/ 574 w 580"/>
                <a:gd name="T83" fmla="*/ 236 h 3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80" h="332">
                  <a:moveTo>
                    <a:pt x="572" y="242"/>
                  </a:moveTo>
                  <a:lnTo>
                    <a:pt x="381" y="277"/>
                  </a:lnTo>
                  <a:lnTo>
                    <a:pt x="180" y="311"/>
                  </a:lnTo>
                  <a:lnTo>
                    <a:pt x="176" y="309"/>
                  </a:lnTo>
                  <a:lnTo>
                    <a:pt x="169" y="311"/>
                  </a:lnTo>
                  <a:lnTo>
                    <a:pt x="148" y="313"/>
                  </a:lnTo>
                  <a:lnTo>
                    <a:pt x="148" y="309"/>
                  </a:lnTo>
                  <a:lnTo>
                    <a:pt x="127" y="313"/>
                  </a:lnTo>
                  <a:lnTo>
                    <a:pt x="127" y="315"/>
                  </a:lnTo>
                  <a:lnTo>
                    <a:pt x="0" y="332"/>
                  </a:lnTo>
                  <a:lnTo>
                    <a:pt x="5" y="326"/>
                  </a:lnTo>
                  <a:lnTo>
                    <a:pt x="33" y="313"/>
                  </a:lnTo>
                  <a:lnTo>
                    <a:pt x="35" y="307"/>
                  </a:lnTo>
                  <a:lnTo>
                    <a:pt x="50" y="296"/>
                  </a:lnTo>
                  <a:lnTo>
                    <a:pt x="52" y="289"/>
                  </a:lnTo>
                  <a:lnTo>
                    <a:pt x="54" y="285"/>
                  </a:lnTo>
                  <a:lnTo>
                    <a:pt x="62" y="281"/>
                  </a:lnTo>
                  <a:lnTo>
                    <a:pt x="62" y="272"/>
                  </a:lnTo>
                  <a:lnTo>
                    <a:pt x="69" y="266"/>
                  </a:lnTo>
                  <a:lnTo>
                    <a:pt x="109" y="232"/>
                  </a:lnTo>
                  <a:lnTo>
                    <a:pt x="110" y="225"/>
                  </a:lnTo>
                  <a:lnTo>
                    <a:pt x="114" y="227"/>
                  </a:lnTo>
                  <a:lnTo>
                    <a:pt x="110" y="234"/>
                  </a:lnTo>
                  <a:lnTo>
                    <a:pt x="122" y="246"/>
                  </a:lnTo>
                  <a:lnTo>
                    <a:pt x="139" y="251"/>
                  </a:lnTo>
                  <a:lnTo>
                    <a:pt x="146" y="251"/>
                  </a:lnTo>
                  <a:lnTo>
                    <a:pt x="155" y="246"/>
                  </a:lnTo>
                  <a:lnTo>
                    <a:pt x="157" y="240"/>
                  </a:lnTo>
                  <a:lnTo>
                    <a:pt x="163" y="236"/>
                  </a:lnTo>
                  <a:lnTo>
                    <a:pt x="169" y="242"/>
                  </a:lnTo>
                  <a:lnTo>
                    <a:pt x="172" y="244"/>
                  </a:lnTo>
                  <a:lnTo>
                    <a:pt x="178" y="244"/>
                  </a:lnTo>
                  <a:lnTo>
                    <a:pt x="197" y="236"/>
                  </a:lnTo>
                  <a:lnTo>
                    <a:pt x="200" y="223"/>
                  </a:lnTo>
                  <a:lnTo>
                    <a:pt x="202" y="223"/>
                  </a:lnTo>
                  <a:lnTo>
                    <a:pt x="206" y="229"/>
                  </a:lnTo>
                  <a:lnTo>
                    <a:pt x="221" y="214"/>
                  </a:lnTo>
                  <a:lnTo>
                    <a:pt x="227" y="216"/>
                  </a:lnTo>
                  <a:lnTo>
                    <a:pt x="240" y="201"/>
                  </a:lnTo>
                  <a:lnTo>
                    <a:pt x="236" y="193"/>
                  </a:lnTo>
                  <a:lnTo>
                    <a:pt x="238" y="182"/>
                  </a:lnTo>
                  <a:lnTo>
                    <a:pt x="251" y="159"/>
                  </a:lnTo>
                  <a:lnTo>
                    <a:pt x="266" y="95"/>
                  </a:lnTo>
                  <a:lnTo>
                    <a:pt x="270" y="95"/>
                  </a:lnTo>
                  <a:lnTo>
                    <a:pt x="279" y="101"/>
                  </a:lnTo>
                  <a:lnTo>
                    <a:pt x="279" y="105"/>
                  </a:lnTo>
                  <a:lnTo>
                    <a:pt x="285" y="110"/>
                  </a:lnTo>
                  <a:lnTo>
                    <a:pt x="294" y="109"/>
                  </a:lnTo>
                  <a:lnTo>
                    <a:pt x="300" y="97"/>
                  </a:lnTo>
                  <a:lnTo>
                    <a:pt x="307" y="73"/>
                  </a:lnTo>
                  <a:lnTo>
                    <a:pt x="313" y="64"/>
                  </a:lnTo>
                  <a:lnTo>
                    <a:pt x="321" y="69"/>
                  </a:lnTo>
                  <a:lnTo>
                    <a:pt x="328" y="54"/>
                  </a:lnTo>
                  <a:lnTo>
                    <a:pt x="334" y="52"/>
                  </a:lnTo>
                  <a:lnTo>
                    <a:pt x="337" y="45"/>
                  </a:lnTo>
                  <a:lnTo>
                    <a:pt x="343" y="32"/>
                  </a:lnTo>
                  <a:lnTo>
                    <a:pt x="347" y="30"/>
                  </a:lnTo>
                  <a:lnTo>
                    <a:pt x="349" y="26"/>
                  </a:lnTo>
                  <a:lnTo>
                    <a:pt x="345" y="24"/>
                  </a:lnTo>
                  <a:lnTo>
                    <a:pt x="347" y="5"/>
                  </a:lnTo>
                  <a:lnTo>
                    <a:pt x="349" y="2"/>
                  </a:lnTo>
                  <a:lnTo>
                    <a:pt x="351" y="0"/>
                  </a:lnTo>
                  <a:lnTo>
                    <a:pt x="384" y="20"/>
                  </a:lnTo>
                  <a:lnTo>
                    <a:pt x="390" y="22"/>
                  </a:lnTo>
                  <a:lnTo>
                    <a:pt x="392" y="22"/>
                  </a:lnTo>
                  <a:lnTo>
                    <a:pt x="396" y="3"/>
                  </a:lnTo>
                  <a:lnTo>
                    <a:pt x="401" y="2"/>
                  </a:lnTo>
                  <a:lnTo>
                    <a:pt x="409" y="5"/>
                  </a:lnTo>
                  <a:lnTo>
                    <a:pt x="416" y="7"/>
                  </a:lnTo>
                  <a:lnTo>
                    <a:pt x="411" y="15"/>
                  </a:lnTo>
                  <a:lnTo>
                    <a:pt x="418" y="24"/>
                  </a:lnTo>
                  <a:lnTo>
                    <a:pt x="433" y="24"/>
                  </a:lnTo>
                  <a:lnTo>
                    <a:pt x="441" y="30"/>
                  </a:lnTo>
                  <a:lnTo>
                    <a:pt x="448" y="33"/>
                  </a:lnTo>
                  <a:lnTo>
                    <a:pt x="456" y="43"/>
                  </a:lnTo>
                  <a:lnTo>
                    <a:pt x="454" y="47"/>
                  </a:lnTo>
                  <a:lnTo>
                    <a:pt x="444" y="64"/>
                  </a:lnTo>
                  <a:lnTo>
                    <a:pt x="439" y="79"/>
                  </a:lnTo>
                  <a:lnTo>
                    <a:pt x="441" y="88"/>
                  </a:lnTo>
                  <a:lnTo>
                    <a:pt x="452" y="90"/>
                  </a:lnTo>
                  <a:lnTo>
                    <a:pt x="461" y="82"/>
                  </a:lnTo>
                  <a:lnTo>
                    <a:pt x="469" y="92"/>
                  </a:lnTo>
                  <a:lnTo>
                    <a:pt x="474" y="94"/>
                  </a:lnTo>
                  <a:lnTo>
                    <a:pt x="478" y="95"/>
                  </a:lnTo>
                  <a:lnTo>
                    <a:pt x="484" y="101"/>
                  </a:lnTo>
                  <a:lnTo>
                    <a:pt x="486" y="101"/>
                  </a:lnTo>
                  <a:lnTo>
                    <a:pt x="491" y="99"/>
                  </a:lnTo>
                  <a:lnTo>
                    <a:pt x="495" y="99"/>
                  </a:lnTo>
                  <a:lnTo>
                    <a:pt x="512" y="109"/>
                  </a:lnTo>
                  <a:lnTo>
                    <a:pt x="523" y="112"/>
                  </a:lnTo>
                  <a:lnTo>
                    <a:pt x="531" y="120"/>
                  </a:lnTo>
                  <a:lnTo>
                    <a:pt x="529" y="124"/>
                  </a:lnTo>
                  <a:lnTo>
                    <a:pt x="525" y="127"/>
                  </a:lnTo>
                  <a:lnTo>
                    <a:pt x="527" y="139"/>
                  </a:lnTo>
                  <a:lnTo>
                    <a:pt x="525" y="140"/>
                  </a:lnTo>
                  <a:lnTo>
                    <a:pt x="521" y="144"/>
                  </a:lnTo>
                  <a:lnTo>
                    <a:pt x="534" y="152"/>
                  </a:lnTo>
                  <a:lnTo>
                    <a:pt x="540" y="161"/>
                  </a:lnTo>
                  <a:lnTo>
                    <a:pt x="540" y="163"/>
                  </a:lnTo>
                  <a:lnTo>
                    <a:pt x="536" y="167"/>
                  </a:lnTo>
                  <a:lnTo>
                    <a:pt x="525" y="165"/>
                  </a:lnTo>
                  <a:lnTo>
                    <a:pt x="525" y="169"/>
                  </a:lnTo>
                  <a:lnTo>
                    <a:pt x="529" y="174"/>
                  </a:lnTo>
                  <a:lnTo>
                    <a:pt x="531" y="174"/>
                  </a:lnTo>
                  <a:lnTo>
                    <a:pt x="531" y="176"/>
                  </a:lnTo>
                  <a:lnTo>
                    <a:pt x="523" y="180"/>
                  </a:lnTo>
                  <a:lnTo>
                    <a:pt x="521" y="178"/>
                  </a:lnTo>
                  <a:lnTo>
                    <a:pt x="521" y="182"/>
                  </a:lnTo>
                  <a:lnTo>
                    <a:pt x="525" y="184"/>
                  </a:lnTo>
                  <a:lnTo>
                    <a:pt x="533" y="185"/>
                  </a:lnTo>
                  <a:lnTo>
                    <a:pt x="542" y="189"/>
                  </a:lnTo>
                  <a:lnTo>
                    <a:pt x="544" y="193"/>
                  </a:lnTo>
                  <a:lnTo>
                    <a:pt x="534" y="202"/>
                  </a:lnTo>
                  <a:lnTo>
                    <a:pt x="531" y="202"/>
                  </a:lnTo>
                  <a:lnTo>
                    <a:pt x="519" y="197"/>
                  </a:lnTo>
                  <a:lnTo>
                    <a:pt x="519" y="202"/>
                  </a:lnTo>
                  <a:lnTo>
                    <a:pt x="527" y="206"/>
                  </a:lnTo>
                  <a:lnTo>
                    <a:pt x="534" y="212"/>
                  </a:lnTo>
                  <a:lnTo>
                    <a:pt x="542" y="210"/>
                  </a:lnTo>
                  <a:lnTo>
                    <a:pt x="550" y="202"/>
                  </a:lnTo>
                  <a:lnTo>
                    <a:pt x="559" y="204"/>
                  </a:lnTo>
                  <a:lnTo>
                    <a:pt x="568" y="202"/>
                  </a:lnTo>
                  <a:lnTo>
                    <a:pt x="570" y="204"/>
                  </a:lnTo>
                  <a:lnTo>
                    <a:pt x="580" y="232"/>
                  </a:lnTo>
                  <a:lnTo>
                    <a:pt x="574" y="236"/>
                  </a:lnTo>
                  <a:lnTo>
                    <a:pt x="570" y="236"/>
                  </a:lnTo>
                  <a:lnTo>
                    <a:pt x="572" y="242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Freeform 88"/>
            <p:cNvSpPr>
              <a:spLocks/>
            </p:cNvSpPr>
            <p:nvPr/>
          </p:nvSpPr>
          <p:spPr bwMode="gray">
            <a:xfrm>
              <a:off x="6024861" y="3568205"/>
              <a:ext cx="936210" cy="403792"/>
            </a:xfrm>
            <a:custGeom>
              <a:avLst/>
              <a:gdLst>
                <a:gd name="T0" fmla="*/ 8 w 668"/>
                <a:gd name="T1" fmla="*/ 232 h 289"/>
                <a:gd name="T2" fmla="*/ 19 w 668"/>
                <a:gd name="T3" fmla="*/ 219 h 289"/>
                <a:gd name="T4" fmla="*/ 27 w 668"/>
                <a:gd name="T5" fmla="*/ 202 h 289"/>
                <a:gd name="T6" fmla="*/ 77 w 668"/>
                <a:gd name="T7" fmla="*/ 176 h 289"/>
                <a:gd name="T8" fmla="*/ 98 w 668"/>
                <a:gd name="T9" fmla="*/ 154 h 289"/>
                <a:gd name="T10" fmla="*/ 109 w 668"/>
                <a:gd name="T11" fmla="*/ 148 h 289"/>
                <a:gd name="T12" fmla="*/ 119 w 668"/>
                <a:gd name="T13" fmla="*/ 141 h 289"/>
                <a:gd name="T14" fmla="*/ 130 w 668"/>
                <a:gd name="T15" fmla="*/ 137 h 289"/>
                <a:gd name="T16" fmla="*/ 158 w 668"/>
                <a:gd name="T17" fmla="*/ 127 h 289"/>
                <a:gd name="T18" fmla="*/ 182 w 668"/>
                <a:gd name="T19" fmla="*/ 94 h 289"/>
                <a:gd name="T20" fmla="*/ 184 w 668"/>
                <a:gd name="T21" fmla="*/ 73 h 289"/>
                <a:gd name="T22" fmla="*/ 205 w 668"/>
                <a:gd name="T23" fmla="*/ 71 h 289"/>
                <a:gd name="T24" fmla="*/ 237 w 668"/>
                <a:gd name="T25" fmla="*/ 69 h 289"/>
                <a:gd name="T26" fmla="*/ 633 w 668"/>
                <a:gd name="T27" fmla="*/ 2 h 289"/>
                <a:gd name="T28" fmla="*/ 642 w 668"/>
                <a:gd name="T29" fmla="*/ 9 h 289"/>
                <a:gd name="T30" fmla="*/ 652 w 668"/>
                <a:gd name="T31" fmla="*/ 26 h 289"/>
                <a:gd name="T32" fmla="*/ 648 w 668"/>
                <a:gd name="T33" fmla="*/ 30 h 289"/>
                <a:gd name="T34" fmla="*/ 638 w 668"/>
                <a:gd name="T35" fmla="*/ 28 h 289"/>
                <a:gd name="T36" fmla="*/ 633 w 668"/>
                <a:gd name="T37" fmla="*/ 32 h 289"/>
                <a:gd name="T38" fmla="*/ 612 w 668"/>
                <a:gd name="T39" fmla="*/ 45 h 289"/>
                <a:gd name="T40" fmla="*/ 590 w 668"/>
                <a:gd name="T41" fmla="*/ 62 h 289"/>
                <a:gd name="T42" fmla="*/ 597 w 668"/>
                <a:gd name="T43" fmla="*/ 64 h 289"/>
                <a:gd name="T44" fmla="*/ 627 w 668"/>
                <a:gd name="T45" fmla="*/ 50 h 289"/>
                <a:gd name="T46" fmla="*/ 638 w 668"/>
                <a:gd name="T47" fmla="*/ 60 h 289"/>
                <a:gd name="T48" fmla="*/ 648 w 668"/>
                <a:gd name="T49" fmla="*/ 64 h 289"/>
                <a:gd name="T50" fmla="*/ 661 w 668"/>
                <a:gd name="T51" fmla="*/ 50 h 289"/>
                <a:gd name="T52" fmla="*/ 668 w 668"/>
                <a:gd name="T53" fmla="*/ 80 h 289"/>
                <a:gd name="T54" fmla="*/ 655 w 668"/>
                <a:gd name="T55" fmla="*/ 97 h 289"/>
                <a:gd name="T56" fmla="*/ 642 w 668"/>
                <a:gd name="T57" fmla="*/ 109 h 289"/>
                <a:gd name="T58" fmla="*/ 620 w 668"/>
                <a:gd name="T59" fmla="*/ 109 h 289"/>
                <a:gd name="T60" fmla="*/ 614 w 668"/>
                <a:gd name="T61" fmla="*/ 105 h 289"/>
                <a:gd name="T62" fmla="*/ 608 w 668"/>
                <a:gd name="T63" fmla="*/ 99 h 289"/>
                <a:gd name="T64" fmla="*/ 607 w 668"/>
                <a:gd name="T65" fmla="*/ 116 h 289"/>
                <a:gd name="T66" fmla="*/ 614 w 668"/>
                <a:gd name="T67" fmla="*/ 122 h 289"/>
                <a:gd name="T68" fmla="*/ 618 w 668"/>
                <a:gd name="T69" fmla="*/ 137 h 289"/>
                <a:gd name="T70" fmla="*/ 591 w 668"/>
                <a:gd name="T71" fmla="*/ 154 h 289"/>
                <a:gd name="T72" fmla="*/ 590 w 668"/>
                <a:gd name="T73" fmla="*/ 159 h 289"/>
                <a:gd name="T74" fmla="*/ 629 w 668"/>
                <a:gd name="T75" fmla="*/ 148 h 289"/>
                <a:gd name="T76" fmla="*/ 640 w 668"/>
                <a:gd name="T77" fmla="*/ 150 h 289"/>
                <a:gd name="T78" fmla="*/ 610 w 668"/>
                <a:gd name="T79" fmla="*/ 176 h 289"/>
                <a:gd name="T80" fmla="*/ 576 w 668"/>
                <a:gd name="T81" fmla="*/ 204 h 289"/>
                <a:gd name="T82" fmla="*/ 571 w 668"/>
                <a:gd name="T83" fmla="*/ 208 h 289"/>
                <a:gd name="T84" fmla="*/ 539 w 668"/>
                <a:gd name="T85" fmla="*/ 247 h 289"/>
                <a:gd name="T86" fmla="*/ 524 w 668"/>
                <a:gd name="T87" fmla="*/ 279 h 289"/>
                <a:gd name="T88" fmla="*/ 385 w 668"/>
                <a:gd name="T89" fmla="*/ 217 h 289"/>
                <a:gd name="T90" fmla="*/ 282 w 668"/>
                <a:gd name="T91" fmla="*/ 204 h 289"/>
                <a:gd name="T92" fmla="*/ 272 w 668"/>
                <a:gd name="T93" fmla="*/ 201 h 289"/>
                <a:gd name="T94" fmla="*/ 167 w 668"/>
                <a:gd name="T95" fmla="*/ 210 h 289"/>
                <a:gd name="T96" fmla="*/ 145 w 668"/>
                <a:gd name="T97" fmla="*/ 227 h 289"/>
                <a:gd name="T98" fmla="*/ 0 w 668"/>
                <a:gd name="T99" fmla="*/ 253 h 28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68" h="289">
                  <a:moveTo>
                    <a:pt x="0" y="253"/>
                  </a:moveTo>
                  <a:lnTo>
                    <a:pt x="2" y="232"/>
                  </a:lnTo>
                  <a:lnTo>
                    <a:pt x="8" y="232"/>
                  </a:lnTo>
                  <a:lnTo>
                    <a:pt x="12" y="231"/>
                  </a:lnTo>
                  <a:lnTo>
                    <a:pt x="17" y="225"/>
                  </a:lnTo>
                  <a:lnTo>
                    <a:pt x="19" y="219"/>
                  </a:lnTo>
                  <a:lnTo>
                    <a:pt x="17" y="216"/>
                  </a:lnTo>
                  <a:lnTo>
                    <a:pt x="19" y="210"/>
                  </a:lnTo>
                  <a:lnTo>
                    <a:pt x="27" y="202"/>
                  </a:lnTo>
                  <a:lnTo>
                    <a:pt x="42" y="197"/>
                  </a:lnTo>
                  <a:lnTo>
                    <a:pt x="60" y="191"/>
                  </a:lnTo>
                  <a:lnTo>
                    <a:pt x="77" y="176"/>
                  </a:lnTo>
                  <a:lnTo>
                    <a:pt x="85" y="172"/>
                  </a:lnTo>
                  <a:lnTo>
                    <a:pt x="96" y="163"/>
                  </a:lnTo>
                  <a:lnTo>
                    <a:pt x="98" y="154"/>
                  </a:lnTo>
                  <a:lnTo>
                    <a:pt x="100" y="152"/>
                  </a:lnTo>
                  <a:lnTo>
                    <a:pt x="105" y="154"/>
                  </a:lnTo>
                  <a:lnTo>
                    <a:pt x="109" y="148"/>
                  </a:lnTo>
                  <a:lnTo>
                    <a:pt x="109" y="146"/>
                  </a:lnTo>
                  <a:lnTo>
                    <a:pt x="115" y="141"/>
                  </a:lnTo>
                  <a:lnTo>
                    <a:pt x="119" y="141"/>
                  </a:lnTo>
                  <a:lnTo>
                    <a:pt x="122" y="144"/>
                  </a:lnTo>
                  <a:lnTo>
                    <a:pt x="128" y="141"/>
                  </a:lnTo>
                  <a:lnTo>
                    <a:pt x="130" y="137"/>
                  </a:lnTo>
                  <a:lnTo>
                    <a:pt x="139" y="129"/>
                  </a:lnTo>
                  <a:lnTo>
                    <a:pt x="145" y="127"/>
                  </a:lnTo>
                  <a:lnTo>
                    <a:pt x="158" y="127"/>
                  </a:lnTo>
                  <a:lnTo>
                    <a:pt x="171" y="105"/>
                  </a:lnTo>
                  <a:lnTo>
                    <a:pt x="182" y="99"/>
                  </a:lnTo>
                  <a:lnTo>
                    <a:pt x="182" y="94"/>
                  </a:lnTo>
                  <a:lnTo>
                    <a:pt x="184" y="86"/>
                  </a:lnTo>
                  <a:lnTo>
                    <a:pt x="182" y="80"/>
                  </a:lnTo>
                  <a:lnTo>
                    <a:pt x="184" y="73"/>
                  </a:lnTo>
                  <a:lnTo>
                    <a:pt x="184" y="71"/>
                  </a:lnTo>
                  <a:lnTo>
                    <a:pt x="205" y="67"/>
                  </a:lnTo>
                  <a:lnTo>
                    <a:pt x="205" y="71"/>
                  </a:lnTo>
                  <a:lnTo>
                    <a:pt x="226" y="69"/>
                  </a:lnTo>
                  <a:lnTo>
                    <a:pt x="233" y="67"/>
                  </a:lnTo>
                  <a:lnTo>
                    <a:pt x="237" y="69"/>
                  </a:lnTo>
                  <a:lnTo>
                    <a:pt x="438" y="35"/>
                  </a:lnTo>
                  <a:lnTo>
                    <a:pt x="629" y="0"/>
                  </a:lnTo>
                  <a:lnTo>
                    <a:pt x="633" y="2"/>
                  </a:lnTo>
                  <a:lnTo>
                    <a:pt x="633" y="5"/>
                  </a:lnTo>
                  <a:lnTo>
                    <a:pt x="638" y="9"/>
                  </a:lnTo>
                  <a:lnTo>
                    <a:pt x="642" y="9"/>
                  </a:lnTo>
                  <a:lnTo>
                    <a:pt x="646" y="13"/>
                  </a:lnTo>
                  <a:lnTo>
                    <a:pt x="648" y="17"/>
                  </a:lnTo>
                  <a:lnTo>
                    <a:pt x="652" y="26"/>
                  </a:lnTo>
                  <a:lnTo>
                    <a:pt x="652" y="30"/>
                  </a:lnTo>
                  <a:lnTo>
                    <a:pt x="648" y="30"/>
                  </a:lnTo>
                  <a:lnTo>
                    <a:pt x="648" y="28"/>
                  </a:lnTo>
                  <a:lnTo>
                    <a:pt x="642" y="28"/>
                  </a:lnTo>
                  <a:lnTo>
                    <a:pt x="638" y="28"/>
                  </a:lnTo>
                  <a:lnTo>
                    <a:pt x="635" y="26"/>
                  </a:lnTo>
                  <a:lnTo>
                    <a:pt x="631" y="28"/>
                  </a:lnTo>
                  <a:lnTo>
                    <a:pt x="633" y="32"/>
                  </a:lnTo>
                  <a:lnTo>
                    <a:pt x="633" y="34"/>
                  </a:lnTo>
                  <a:lnTo>
                    <a:pt x="616" y="41"/>
                  </a:lnTo>
                  <a:lnTo>
                    <a:pt x="612" y="45"/>
                  </a:lnTo>
                  <a:lnTo>
                    <a:pt x="605" y="52"/>
                  </a:lnTo>
                  <a:lnTo>
                    <a:pt x="593" y="54"/>
                  </a:lnTo>
                  <a:lnTo>
                    <a:pt x="590" y="62"/>
                  </a:lnTo>
                  <a:lnTo>
                    <a:pt x="590" y="65"/>
                  </a:lnTo>
                  <a:lnTo>
                    <a:pt x="591" y="65"/>
                  </a:lnTo>
                  <a:lnTo>
                    <a:pt x="597" y="64"/>
                  </a:lnTo>
                  <a:lnTo>
                    <a:pt x="608" y="58"/>
                  </a:lnTo>
                  <a:lnTo>
                    <a:pt x="620" y="54"/>
                  </a:lnTo>
                  <a:lnTo>
                    <a:pt x="627" y="50"/>
                  </a:lnTo>
                  <a:lnTo>
                    <a:pt x="638" y="50"/>
                  </a:lnTo>
                  <a:lnTo>
                    <a:pt x="640" y="52"/>
                  </a:lnTo>
                  <a:lnTo>
                    <a:pt x="638" y="60"/>
                  </a:lnTo>
                  <a:lnTo>
                    <a:pt x="640" y="62"/>
                  </a:lnTo>
                  <a:lnTo>
                    <a:pt x="644" y="65"/>
                  </a:lnTo>
                  <a:lnTo>
                    <a:pt x="648" y="64"/>
                  </a:lnTo>
                  <a:lnTo>
                    <a:pt x="650" y="60"/>
                  </a:lnTo>
                  <a:lnTo>
                    <a:pt x="655" y="50"/>
                  </a:lnTo>
                  <a:lnTo>
                    <a:pt x="661" y="50"/>
                  </a:lnTo>
                  <a:lnTo>
                    <a:pt x="667" y="60"/>
                  </a:lnTo>
                  <a:lnTo>
                    <a:pt x="667" y="75"/>
                  </a:lnTo>
                  <a:lnTo>
                    <a:pt x="668" y="80"/>
                  </a:lnTo>
                  <a:lnTo>
                    <a:pt x="668" y="82"/>
                  </a:lnTo>
                  <a:lnTo>
                    <a:pt x="659" y="90"/>
                  </a:lnTo>
                  <a:lnTo>
                    <a:pt x="655" y="97"/>
                  </a:lnTo>
                  <a:lnTo>
                    <a:pt x="655" y="101"/>
                  </a:lnTo>
                  <a:lnTo>
                    <a:pt x="648" y="105"/>
                  </a:lnTo>
                  <a:lnTo>
                    <a:pt x="642" y="109"/>
                  </a:lnTo>
                  <a:lnTo>
                    <a:pt x="637" y="112"/>
                  </a:lnTo>
                  <a:lnTo>
                    <a:pt x="623" y="111"/>
                  </a:lnTo>
                  <a:lnTo>
                    <a:pt x="620" y="109"/>
                  </a:lnTo>
                  <a:lnTo>
                    <a:pt x="618" y="111"/>
                  </a:lnTo>
                  <a:lnTo>
                    <a:pt x="616" y="111"/>
                  </a:lnTo>
                  <a:lnTo>
                    <a:pt x="614" y="105"/>
                  </a:lnTo>
                  <a:lnTo>
                    <a:pt x="614" y="103"/>
                  </a:lnTo>
                  <a:lnTo>
                    <a:pt x="612" y="101"/>
                  </a:lnTo>
                  <a:lnTo>
                    <a:pt x="608" y="99"/>
                  </a:lnTo>
                  <a:lnTo>
                    <a:pt x="607" y="101"/>
                  </a:lnTo>
                  <a:lnTo>
                    <a:pt x="608" y="112"/>
                  </a:lnTo>
                  <a:lnTo>
                    <a:pt x="607" y="116"/>
                  </a:lnTo>
                  <a:lnTo>
                    <a:pt x="605" y="114"/>
                  </a:lnTo>
                  <a:lnTo>
                    <a:pt x="608" y="122"/>
                  </a:lnTo>
                  <a:lnTo>
                    <a:pt x="614" y="122"/>
                  </a:lnTo>
                  <a:lnTo>
                    <a:pt x="620" y="127"/>
                  </a:lnTo>
                  <a:lnTo>
                    <a:pt x="616" y="133"/>
                  </a:lnTo>
                  <a:lnTo>
                    <a:pt x="618" y="137"/>
                  </a:lnTo>
                  <a:lnTo>
                    <a:pt x="603" y="156"/>
                  </a:lnTo>
                  <a:lnTo>
                    <a:pt x="599" y="156"/>
                  </a:lnTo>
                  <a:lnTo>
                    <a:pt x="591" y="154"/>
                  </a:lnTo>
                  <a:lnTo>
                    <a:pt x="584" y="154"/>
                  </a:lnTo>
                  <a:lnTo>
                    <a:pt x="584" y="156"/>
                  </a:lnTo>
                  <a:lnTo>
                    <a:pt x="590" y="159"/>
                  </a:lnTo>
                  <a:lnTo>
                    <a:pt x="605" y="159"/>
                  </a:lnTo>
                  <a:lnTo>
                    <a:pt x="616" y="157"/>
                  </a:lnTo>
                  <a:lnTo>
                    <a:pt x="629" y="148"/>
                  </a:lnTo>
                  <a:lnTo>
                    <a:pt x="631" y="144"/>
                  </a:lnTo>
                  <a:lnTo>
                    <a:pt x="635" y="144"/>
                  </a:lnTo>
                  <a:lnTo>
                    <a:pt x="640" y="150"/>
                  </a:lnTo>
                  <a:lnTo>
                    <a:pt x="635" y="161"/>
                  </a:lnTo>
                  <a:lnTo>
                    <a:pt x="623" y="174"/>
                  </a:lnTo>
                  <a:lnTo>
                    <a:pt x="610" y="176"/>
                  </a:lnTo>
                  <a:lnTo>
                    <a:pt x="605" y="180"/>
                  </a:lnTo>
                  <a:lnTo>
                    <a:pt x="588" y="182"/>
                  </a:lnTo>
                  <a:lnTo>
                    <a:pt x="576" y="204"/>
                  </a:lnTo>
                  <a:lnTo>
                    <a:pt x="569" y="204"/>
                  </a:lnTo>
                  <a:lnTo>
                    <a:pt x="569" y="208"/>
                  </a:lnTo>
                  <a:lnTo>
                    <a:pt x="571" y="208"/>
                  </a:lnTo>
                  <a:lnTo>
                    <a:pt x="556" y="217"/>
                  </a:lnTo>
                  <a:lnTo>
                    <a:pt x="546" y="229"/>
                  </a:lnTo>
                  <a:lnTo>
                    <a:pt x="539" y="247"/>
                  </a:lnTo>
                  <a:lnTo>
                    <a:pt x="535" y="270"/>
                  </a:lnTo>
                  <a:lnTo>
                    <a:pt x="531" y="276"/>
                  </a:lnTo>
                  <a:lnTo>
                    <a:pt x="524" y="279"/>
                  </a:lnTo>
                  <a:lnTo>
                    <a:pt x="492" y="285"/>
                  </a:lnTo>
                  <a:lnTo>
                    <a:pt x="488" y="289"/>
                  </a:lnTo>
                  <a:lnTo>
                    <a:pt x="385" y="217"/>
                  </a:lnTo>
                  <a:lnTo>
                    <a:pt x="299" y="229"/>
                  </a:lnTo>
                  <a:lnTo>
                    <a:pt x="297" y="216"/>
                  </a:lnTo>
                  <a:lnTo>
                    <a:pt x="282" y="204"/>
                  </a:lnTo>
                  <a:lnTo>
                    <a:pt x="274" y="208"/>
                  </a:lnTo>
                  <a:lnTo>
                    <a:pt x="271" y="204"/>
                  </a:lnTo>
                  <a:lnTo>
                    <a:pt x="272" y="201"/>
                  </a:lnTo>
                  <a:lnTo>
                    <a:pt x="272" y="199"/>
                  </a:lnTo>
                  <a:lnTo>
                    <a:pt x="171" y="210"/>
                  </a:lnTo>
                  <a:lnTo>
                    <a:pt x="167" y="210"/>
                  </a:lnTo>
                  <a:lnTo>
                    <a:pt x="166" y="212"/>
                  </a:lnTo>
                  <a:lnTo>
                    <a:pt x="145" y="223"/>
                  </a:lnTo>
                  <a:lnTo>
                    <a:pt x="145" y="227"/>
                  </a:lnTo>
                  <a:lnTo>
                    <a:pt x="137" y="227"/>
                  </a:lnTo>
                  <a:lnTo>
                    <a:pt x="115" y="238"/>
                  </a:lnTo>
                  <a:lnTo>
                    <a:pt x="0" y="253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89"/>
            <p:cNvSpPr>
              <a:spLocks/>
            </p:cNvSpPr>
            <p:nvPr/>
          </p:nvSpPr>
          <p:spPr bwMode="gray">
            <a:xfrm>
              <a:off x="6165012" y="3846248"/>
              <a:ext cx="543787" cy="410778"/>
            </a:xfrm>
            <a:custGeom>
              <a:avLst/>
              <a:gdLst>
                <a:gd name="T0" fmla="*/ 229 w 388"/>
                <a:gd name="T1" fmla="*/ 294 h 294"/>
                <a:gd name="T2" fmla="*/ 214 w 388"/>
                <a:gd name="T3" fmla="*/ 291 h 294"/>
                <a:gd name="T4" fmla="*/ 208 w 388"/>
                <a:gd name="T5" fmla="*/ 266 h 294"/>
                <a:gd name="T6" fmla="*/ 186 w 388"/>
                <a:gd name="T7" fmla="*/ 247 h 294"/>
                <a:gd name="T8" fmla="*/ 172 w 388"/>
                <a:gd name="T9" fmla="*/ 219 h 294"/>
                <a:gd name="T10" fmla="*/ 161 w 388"/>
                <a:gd name="T11" fmla="*/ 204 h 294"/>
                <a:gd name="T12" fmla="*/ 141 w 388"/>
                <a:gd name="T13" fmla="*/ 189 h 294"/>
                <a:gd name="T14" fmla="*/ 131 w 388"/>
                <a:gd name="T15" fmla="*/ 178 h 294"/>
                <a:gd name="T16" fmla="*/ 122 w 388"/>
                <a:gd name="T17" fmla="*/ 165 h 294"/>
                <a:gd name="T18" fmla="*/ 84 w 388"/>
                <a:gd name="T19" fmla="*/ 139 h 294"/>
                <a:gd name="T20" fmla="*/ 71 w 388"/>
                <a:gd name="T21" fmla="*/ 127 h 294"/>
                <a:gd name="T22" fmla="*/ 52 w 388"/>
                <a:gd name="T23" fmla="*/ 103 h 294"/>
                <a:gd name="T24" fmla="*/ 43 w 388"/>
                <a:gd name="T25" fmla="*/ 90 h 294"/>
                <a:gd name="T26" fmla="*/ 5 w 388"/>
                <a:gd name="T27" fmla="*/ 75 h 294"/>
                <a:gd name="T28" fmla="*/ 7 w 388"/>
                <a:gd name="T29" fmla="*/ 54 h 294"/>
                <a:gd name="T30" fmla="*/ 15 w 388"/>
                <a:gd name="T31" fmla="*/ 43 h 294"/>
                <a:gd name="T32" fmla="*/ 15 w 388"/>
                <a:gd name="T33" fmla="*/ 39 h 294"/>
                <a:gd name="T34" fmla="*/ 45 w 388"/>
                <a:gd name="T35" fmla="*/ 28 h 294"/>
                <a:gd name="T36" fmla="*/ 66 w 388"/>
                <a:gd name="T37" fmla="*/ 13 h 294"/>
                <a:gd name="T38" fmla="*/ 71 w 388"/>
                <a:gd name="T39" fmla="*/ 11 h 294"/>
                <a:gd name="T40" fmla="*/ 172 w 388"/>
                <a:gd name="T41" fmla="*/ 2 h 294"/>
                <a:gd name="T42" fmla="*/ 174 w 388"/>
                <a:gd name="T43" fmla="*/ 9 h 294"/>
                <a:gd name="T44" fmla="*/ 197 w 388"/>
                <a:gd name="T45" fmla="*/ 17 h 294"/>
                <a:gd name="T46" fmla="*/ 285 w 388"/>
                <a:gd name="T47" fmla="*/ 18 h 294"/>
                <a:gd name="T48" fmla="*/ 385 w 388"/>
                <a:gd name="T49" fmla="*/ 92 h 294"/>
                <a:gd name="T50" fmla="*/ 370 w 388"/>
                <a:gd name="T51" fmla="*/ 107 h 294"/>
                <a:gd name="T52" fmla="*/ 353 w 388"/>
                <a:gd name="T53" fmla="*/ 133 h 294"/>
                <a:gd name="T54" fmla="*/ 349 w 388"/>
                <a:gd name="T55" fmla="*/ 154 h 294"/>
                <a:gd name="T56" fmla="*/ 347 w 388"/>
                <a:gd name="T57" fmla="*/ 167 h 294"/>
                <a:gd name="T58" fmla="*/ 338 w 388"/>
                <a:gd name="T59" fmla="*/ 170 h 294"/>
                <a:gd name="T60" fmla="*/ 330 w 388"/>
                <a:gd name="T61" fmla="*/ 182 h 294"/>
                <a:gd name="T62" fmla="*/ 321 w 388"/>
                <a:gd name="T63" fmla="*/ 197 h 294"/>
                <a:gd name="T64" fmla="*/ 300 w 388"/>
                <a:gd name="T65" fmla="*/ 217 h 294"/>
                <a:gd name="T66" fmla="*/ 283 w 388"/>
                <a:gd name="T67" fmla="*/ 231 h 294"/>
                <a:gd name="T68" fmla="*/ 274 w 388"/>
                <a:gd name="T69" fmla="*/ 240 h 294"/>
                <a:gd name="T70" fmla="*/ 261 w 388"/>
                <a:gd name="T71" fmla="*/ 244 h 294"/>
                <a:gd name="T72" fmla="*/ 259 w 388"/>
                <a:gd name="T73" fmla="*/ 251 h 294"/>
                <a:gd name="T74" fmla="*/ 255 w 388"/>
                <a:gd name="T75" fmla="*/ 259 h 294"/>
                <a:gd name="T76" fmla="*/ 242 w 388"/>
                <a:gd name="T77" fmla="*/ 266 h 294"/>
                <a:gd name="T78" fmla="*/ 240 w 388"/>
                <a:gd name="T79" fmla="*/ 268 h 294"/>
                <a:gd name="T80" fmla="*/ 244 w 388"/>
                <a:gd name="T81" fmla="*/ 272 h 294"/>
                <a:gd name="T82" fmla="*/ 246 w 388"/>
                <a:gd name="T83" fmla="*/ 277 h 294"/>
                <a:gd name="T84" fmla="*/ 234 w 388"/>
                <a:gd name="T85" fmla="*/ 287 h 294"/>
                <a:gd name="T86" fmla="*/ 233 w 388"/>
                <a:gd name="T87" fmla="*/ 292 h 29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88" h="294">
                  <a:moveTo>
                    <a:pt x="233" y="292"/>
                  </a:moveTo>
                  <a:lnTo>
                    <a:pt x="229" y="294"/>
                  </a:lnTo>
                  <a:lnTo>
                    <a:pt x="218" y="292"/>
                  </a:lnTo>
                  <a:lnTo>
                    <a:pt x="214" y="291"/>
                  </a:lnTo>
                  <a:lnTo>
                    <a:pt x="212" y="285"/>
                  </a:lnTo>
                  <a:lnTo>
                    <a:pt x="208" y="266"/>
                  </a:lnTo>
                  <a:lnTo>
                    <a:pt x="199" y="253"/>
                  </a:lnTo>
                  <a:lnTo>
                    <a:pt x="186" y="247"/>
                  </a:lnTo>
                  <a:lnTo>
                    <a:pt x="180" y="227"/>
                  </a:lnTo>
                  <a:lnTo>
                    <a:pt x="172" y="219"/>
                  </a:lnTo>
                  <a:lnTo>
                    <a:pt x="169" y="208"/>
                  </a:lnTo>
                  <a:lnTo>
                    <a:pt x="161" y="204"/>
                  </a:lnTo>
                  <a:lnTo>
                    <a:pt x="148" y="200"/>
                  </a:lnTo>
                  <a:lnTo>
                    <a:pt x="141" y="189"/>
                  </a:lnTo>
                  <a:lnTo>
                    <a:pt x="131" y="184"/>
                  </a:lnTo>
                  <a:lnTo>
                    <a:pt x="131" y="178"/>
                  </a:lnTo>
                  <a:lnTo>
                    <a:pt x="126" y="169"/>
                  </a:lnTo>
                  <a:lnTo>
                    <a:pt x="122" y="165"/>
                  </a:lnTo>
                  <a:lnTo>
                    <a:pt x="109" y="161"/>
                  </a:lnTo>
                  <a:lnTo>
                    <a:pt x="84" y="139"/>
                  </a:lnTo>
                  <a:lnTo>
                    <a:pt x="73" y="135"/>
                  </a:lnTo>
                  <a:lnTo>
                    <a:pt x="71" y="127"/>
                  </a:lnTo>
                  <a:lnTo>
                    <a:pt x="60" y="118"/>
                  </a:lnTo>
                  <a:lnTo>
                    <a:pt x="52" y="103"/>
                  </a:lnTo>
                  <a:lnTo>
                    <a:pt x="45" y="94"/>
                  </a:lnTo>
                  <a:lnTo>
                    <a:pt x="43" y="90"/>
                  </a:lnTo>
                  <a:lnTo>
                    <a:pt x="26" y="86"/>
                  </a:lnTo>
                  <a:lnTo>
                    <a:pt x="5" y="75"/>
                  </a:lnTo>
                  <a:lnTo>
                    <a:pt x="0" y="69"/>
                  </a:lnTo>
                  <a:lnTo>
                    <a:pt x="7" y="54"/>
                  </a:lnTo>
                  <a:lnTo>
                    <a:pt x="11" y="48"/>
                  </a:lnTo>
                  <a:lnTo>
                    <a:pt x="15" y="43"/>
                  </a:lnTo>
                  <a:lnTo>
                    <a:pt x="17" y="41"/>
                  </a:lnTo>
                  <a:lnTo>
                    <a:pt x="15" y="39"/>
                  </a:lnTo>
                  <a:lnTo>
                    <a:pt x="37" y="28"/>
                  </a:lnTo>
                  <a:lnTo>
                    <a:pt x="45" y="28"/>
                  </a:lnTo>
                  <a:lnTo>
                    <a:pt x="45" y="24"/>
                  </a:lnTo>
                  <a:lnTo>
                    <a:pt x="66" y="13"/>
                  </a:lnTo>
                  <a:lnTo>
                    <a:pt x="67" y="11"/>
                  </a:lnTo>
                  <a:lnTo>
                    <a:pt x="71" y="11"/>
                  </a:lnTo>
                  <a:lnTo>
                    <a:pt x="172" y="0"/>
                  </a:lnTo>
                  <a:lnTo>
                    <a:pt x="172" y="2"/>
                  </a:lnTo>
                  <a:lnTo>
                    <a:pt x="171" y="5"/>
                  </a:lnTo>
                  <a:lnTo>
                    <a:pt x="174" y="9"/>
                  </a:lnTo>
                  <a:lnTo>
                    <a:pt x="182" y="5"/>
                  </a:lnTo>
                  <a:lnTo>
                    <a:pt x="197" y="17"/>
                  </a:lnTo>
                  <a:lnTo>
                    <a:pt x="199" y="30"/>
                  </a:lnTo>
                  <a:lnTo>
                    <a:pt x="285" y="18"/>
                  </a:lnTo>
                  <a:lnTo>
                    <a:pt x="388" y="90"/>
                  </a:lnTo>
                  <a:lnTo>
                    <a:pt x="385" y="92"/>
                  </a:lnTo>
                  <a:lnTo>
                    <a:pt x="377" y="97"/>
                  </a:lnTo>
                  <a:lnTo>
                    <a:pt x="370" y="107"/>
                  </a:lnTo>
                  <a:lnTo>
                    <a:pt x="356" y="125"/>
                  </a:lnTo>
                  <a:lnTo>
                    <a:pt x="353" y="133"/>
                  </a:lnTo>
                  <a:lnTo>
                    <a:pt x="349" y="144"/>
                  </a:lnTo>
                  <a:lnTo>
                    <a:pt x="349" y="154"/>
                  </a:lnTo>
                  <a:lnTo>
                    <a:pt x="349" y="163"/>
                  </a:lnTo>
                  <a:lnTo>
                    <a:pt x="347" y="167"/>
                  </a:lnTo>
                  <a:lnTo>
                    <a:pt x="345" y="170"/>
                  </a:lnTo>
                  <a:lnTo>
                    <a:pt x="338" y="170"/>
                  </a:lnTo>
                  <a:lnTo>
                    <a:pt x="334" y="176"/>
                  </a:lnTo>
                  <a:lnTo>
                    <a:pt x="330" y="182"/>
                  </a:lnTo>
                  <a:lnTo>
                    <a:pt x="324" y="189"/>
                  </a:lnTo>
                  <a:lnTo>
                    <a:pt x="321" y="197"/>
                  </a:lnTo>
                  <a:lnTo>
                    <a:pt x="308" y="206"/>
                  </a:lnTo>
                  <a:lnTo>
                    <a:pt x="300" y="217"/>
                  </a:lnTo>
                  <a:lnTo>
                    <a:pt x="293" y="223"/>
                  </a:lnTo>
                  <a:lnTo>
                    <a:pt x="283" y="231"/>
                  </a:lnTo>
                  <a:lnTo>
                    <a:pt x="278" y="236"/>
                  </a:lnTo>
                  <a:lnTo>
                    <a:pt x="274" y="240"/>
                  </a:lnTo>
                  <a:lnTo>
                    <a:pt x="266" y="244"/>
                  </a:lnTo>
                  <a:lnTo>
                    <a:pt x="261" y="244"/>
                  </a:lnTo>
                  <a:lnTo>
                    <a:pt x="259" y="247"/>
                  </a:lnTo>
                  <a:lnTo>
                    <a:pt x="259" y="251"/>
                  </a:lnTo>
                  <a:lnTo>
                    <a:pt x="259" y="253"/>
                  </a:lnTo>
                  <a:lnTo>
                    <a:pt x="255" y="259"/>
                  </a:lnTo>
                  <a:lnTo>
                    <a:pt x="249" y="266"/>
                  </a:lnTo>
                  <a:lnTo>
                    <a:pt x="242" y="266"/>
                  </a:lnTo>
                  <a:lnTo>
                    <a:pt x="242" y="268"/>
                  </a:lnTo>
                  <a:lnTo>
                    <a:pt x="240" y="268"/>
                  </a:lnTo>
                  <a:lnTo>
                    <a:pt x="242" y="272"/>
                  </a:lnTo>
                  <a:lnTo>
                    <a:pt x="244" y="272"/>
                  </a:lnTo>
                  <a:lnTo>
                    <a:pt x="246" y="274"/>
                  </a:lnTo>
                  <a:lnTo>
                    <a:pt x="246" y="277"/>
                  </a:lnTo>
                  <a:lnTo>
                    <a:pt x="242" y="279"/>
                  </a:lnTo>
                  <a:lnTo>
                    <a:pt x="234" y="287"/>
                  </a:lnTo>
                  <a:lnTo>
                    <a:pt x="233" y="292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90"/>
            <p:cNvSpPr>
              <a:spLocks/>
            </p:cNvSpPr>
            <p:nvPr/>
          </p:nvSpPr>
          <p:spPr bwMode="gray">
            <a:xfrm>
              <a:off x="5915543" y="3900739"/>
              <a:ext cx="583029" cy="598003"/>
            </a:xfrm>
            <a:custGeom>
              <a:avLst/>
              <a:gdLst>
                <a:gd name="T0" fmla="*/ 56 w 416"/>
                <a:gd name="T1" fmla="*/ 227 h 428"/>
                <a:gd name="T2" fmla="*/ 65 w 416"/>
                <a:gd name="T3" fmla="*/ 246 h 428"/>
                <a:gd name="T4" fmla="*/ 76 w 416"/>
                <a:gd name="T5" fmla="*/ 257 h 428"/>
                <a:gd name="T6" fmla="*/ 78 w 416"/>
                <a:gd name="T7" fmla="*/ 272 h 428"/>
                <a:gd name="T8" fmla="*/ 84 w 416"/>
                <a:gd name="T9" fmla="*/ 282 h 428"/>
                <a:gd name="T10" fmla="*/ 76 w 416"/>
                <a:gd name="T11" fmla="*/ 306 h 428"/>
                <a:gd name="T12" fmla="*/ 73 w 416"/>
                <a:gd name="T13" fmla="*/ 334 h 428"/>
                <a:gd name="T14" fmla="*/ 82 w 416"/>
                <a:gd name="T15" fmla="*/ 379 h 428"/>
                <a:gd name="T16" fmla="*/ 92 w 416"/>
                <a:gd name="T17" fmla="*/ 400 h 428"/>
                <a:gd name="T18" fmla="*/ 101 w 416"/>
                <a:gd name="T19" fmla="*/ 413 h 428"/>
                <a:gd name="T20" fmla="*/ 105 w 416"/>
                <a:gd name="T21" fmla="*/ 426 h 428"/>
                <a:gd name="T22" fmla="*/ 328 w 416"/>
                <a:gd name="T23" fmla="*/ 424 h 428"/>
                <a:gd name="T24" fmla="*/ 341 w 416"/>
                <a:gd name="T25" fmla="*/ 428 h 428"/>
                <a:gd name="T26" fmla="*/ 337 w 416"/>
                <a:gd name="T27" fmla="*/ 396 h 428"/>
                <a:gd name="T28" fmla="*/ 339 w 416"/>
                <a:gd name="T29" fmla="*/ 387 h 428"/>
                <a:gd name="T30" fmla="*/ 362 w 416"/>
                <a:gd name="T31" fmla="*/ 389 h 428"/>
                <a:gd name="T32" fmla="*/ 382 w 416"/>
                <a:gd name="T33" fmla="*/ 389 h 428"/>
                <a:gd name="T34" fmla="*/ 379 w 416"/>
                <a:gd name="T35" fmla="*/ 364 h 428"/>
                <a:gd name="T36" fmla="*/ 379 w 416"/>
                <a:gd name="T37" fmla="*/ 345 h 428"/>
                <a:gd name="T38" fmla="*/ 394 w 416"/>
                <a:gd name="T39" fmla="*/ 297 h 428"/>
                <a:gd name="T40" fmla="*/ 405 w 416"/>
                <a:gd name="T41" fmla="*/ 270 h 428"/>
                <a:gd name="T42" fmla="*/ 414 w 416"/>
                <a:gd name="T43" fmla="*/ 261 h 428"/>
                <a:gd name="T44" fmla="*/ 412 w 416"/>
                <a:gd name="T45" fmla="*/ 257 h 428"/>
                <a:gd name="T46" fmla="*/ 407 w 416"/>
                <a:gd name="T47" fmla="*/ 255 h 428"/>
                <a:gd name="T48" fmla="*/ 392 w 416"/>
                <a:gd name="T49" fmla="*/ 252 h 428"/>
                <a:gd name="T50" fmla="*/ 386 w 416"/>
                <a:gd name="T51" fmla="*/ 227 h 428"/>
                <a:gd name="T52" fmla="*/ 364 w 416"/>
                <a:gd name="T53" fmla="*/ 208 h 428"/>
                <a:gd name="T54" fmla="*/ 350 w 416"/>
                <a:gd name="T55" fmla="*/ 180 h 428"/>
                <a:gd name="T56" fmla="*/ 339 w 416"/>
                <a:gd name="T57" fmla="*/ 165 h 428"/>
                <a:gd name="T58" fmla="*/ 319 w 416"/>
                <a:gd name="T59" fmla="*/ 150 h 428"/>
                <a:gd name="T60" fmla="*/ 309 w 416"/>
                <a:gd name="T61" fmla="*/ 139 h 428"/>
                <a:gd name="T62" fmla="*/ 300 w 416"/>
                <a:gd name="T63" fmla="*/ 126 h 428"/>
                <a:gd name="T64" fmla="*/ 262 w 416"/>
                <a:gd name="T65" fmla="*/ 100 h 428"/>
                <a:gd name="T66" fmla="*/ 249 w 416"/>
                <a:gd name="T67" fmla="*/ 88 h 428"/>
                <a:gd name="T68" fmla="*/ 230 w 416"/>
                <a:gd name="T69" fmla="*/ 64 h 428"/>
                <a:gd name="T70" fmla="*/ 221 w 416"/>
                <a:gd name="T71" fmla="*/ 51 h 428"/>
                <a:gd name="T72" fmla="*/ 183 w 416"/>
                <a:gd name="T73" fmla="*/ 36 h 428"/>
                <a:gd name="T74" fmla="*/ 185 w 416"/>
                <a:gd name="T75" fmla="*/ 15 h 428"/>
                <a:gd name="T76" fmla="*/ 193 w 416"/>
                <a:gd name="T77" fmla="*/ 4 h 428"/>
                <a:gd name="T78" fmla="*/ 193 w 416"/>
                <a:gd name="T79" fmla="*/ 0 h 428"/>
                <a:gd name="T80" fmla="*/ 0 w 416"/>
                <a:gd name="T81" fmla="*/ 26 h 4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16" h="428">
                  <a:moveTo>
                    <a:pt x="0" y="26"/>
                  </a:moveTo>
                  <a:lnTo>
                    <a:pt x="56" y="227"/>
                  </a:lnTo>
                  <a:lnTo>
                    <a:pt x="61" y="233"/>
                  </a:lnTo>
                  <a:lnTo>
                    <a:pt x="65" y="246"/>
                  </a:lnTo>
                  <a:lnTo>
                    <a:pt x="69" y="253"/>
                  </a:lnTo>
                  <a:lnTo>
                    <a:pt x="76" y="257"/>
                  </a:lnTo>
                  <a:lnTo>
                    <a:pt x="80" y="263"/>
                  </a:lnTo>
                  <a:lnTo>
                    <a:pt x="78" y="272"/>
                  </a:lnTo>
                  <a:lnTo>
                    <a:pt x="86" y="280"/>
                  </a:lnTo>
                  <a:lnTo>
                    <a:pt x="84" y="282"/>
                  </a:lnTo>
                  <a:lnTo>
                    <a:pt x="76" y="293"/>
                  </a:lnTo>
                  <a:lnTo>
                    <a:pt x="76" y="306"/>
                  </a:lnTo>
                  <a:lnTo>
                    <a:pt x="71" y="317"/>
                  </a:lnTo>
                  <a:lnTo>
                    <a:pt x="73" y="334"/>
                  </a:lnTo>
                  <a:lnTo>
                    <a:pt x="82" y="355"/>
                  </a:lnTo>
                  <a:lnTo>
                    <a:pt x="82" y="379"/>
                  </a:lnTo>
                  <a:lnTo>
                    <a:pt x="92" y="394"/>
                  </a:lnTo>
                  <a:lnTo>
                    <a:pt x="92" y="400"/>
                  </a:lnTo>
                  <a:lnTo>
                    <a:pt x="93" y="405"/>
                  </a:lnTo>
                  <a:lnTo>
                    <a:pt x="101" y="413"/>
                  </a:lnTo>
                  <a:lnTo>
                    <a:pt x="99" y="419"/>
                  </a:lnTo>
                  <a:lnTo>
                    <a:pt x="105" y="426"/>
                  </a:lnTo>
                  <a:lnTo>
                    <a:pt x="324" y="413"/>
                  </a:lnTo>
                  <a:lnTo>
                    <a:pt x="328" y="424"/>
                  </a:lnTo>
                  <a:lnTo>
                    <a:pt x="330" y="428"/>
                  </a:lnTo>
                  <a:lnTo>
                    <a:pt x="341" y="428"/>
                  </a:lnTo>
                  <a:lnTo>
                    <a:pt x="343" y="419"/>
                  </a:lnTo>
                  <a:lnTo>
                    <a:pt x="337" y="396"/>
                  </a:lnTo>
                  <a:lnTo>
                    <a:pt x="337" y="390"/>
                  </a:lnTo>
                  <a:lnTo>
                    <a:pt x="339" y="387"/>
                  </a:lnTo>
                  <a:lnTo>
                    <a:pt x="347" y="381"/>
                  </a:lnTo>
                  <a:lnTo>
                    <a:pt x="362" y="389"/>
                  </a:lnTo>
                  <a:lnTo>
                    <a:pt x="377" y="389"/>
                  </a:lnTo>
                  <a:lnTo>
                    <a:pt x="382" y="389"/>
                  </a:lnTo>
                  <a:lnTo>
                    <a:pt x="380" y="372"/>
                  </a:lnTo>
                  <a:lnTo>
                    <a:pt x="379" y="364"/>
                  </a:lnTo>
                  <a:lnTo>
                    <a:pt x="379" y="353"/>
                  </a:lnTo>
                  <a:lnTo>
                    <a:pt x="379" y="345"/>
                  </a:lnTo>
                  <a:lnTo>
                    <a:pt x="392" y="312"/>
                  </a:lnTo>
                  <a:lnTo>
                    <a:pt x="394" y="297"/>
                  </a:lnTo>
                  <a:lnTo>
                    <a:pt x="397" y="285"/>
                  </a:lnTo>
                  <a:lnTo>
                    <a:pt x="405" y="270"/>
                  </a:lnTo>
                  <a:lnTo>
                    <a:pt x="412" y="263"/>
                  </a:lnTo>
                  <a:lnTo>
                    <a:pt x="414" y="261"/>
                  </a:lnTo>
                  <a:lnTo>
                    <a:pt x="416" y="257"/>
                  </a:lnTo>
                  <a:lnTo>
                    <a:pt x="412" y="257"/>
                  </a:lnTo>
                  <a:lnTo>
                    <a:pt x="411" y="253"/>
                  </a:lnTo>
                  <a:lnTo>
                    <a:pt x="407" y="255"/>
                  </a:lnTo>
                  <a:lnTo>
                    <a:pt x="396" y="253"/>
                  </a:lnTo>
                  <a:lnTo>
                    <a:pt x="392" y="252"/>
                  </a:lnTo>
                  <a:lnTo>
                    <a:pt x="390" y="246"/>
                  </a:lnTo>
                  <a:lnTo>
                    <a:pt x="386" y="227"/>
                  </a:lnTo>
                  <a:lnTo>
                    <a:pt x="377" y="214"/>
                  </a:lnTo>
                  <a:lnTo>
                    <a:pt x="364" y="208"/>
                  </a:lnTo>
                  <a:lnTo>
                    <a:pt x="358" y="188"/>
                  </a:lnTo>
                  <a:lnTo>
                    <a:pt x="350" y="180"/>
                  </a:lnTo>
                  <a:lnTo>
                    <a:pt x="347" y="169"/>
                  </a:lnTo>
                  <a:lnTo>
                    <a:pt x="339" y="165"/>
                  </a:lnTo>
                  <a:lnTo>
                    <a:pt x="326" y="161"/>
                  </a:lnTo>
                  <a:lnTo>
                    <a:pt x="319" y="150"/>
                  </a:lnTo>
                  <a:lnTo>
                    <a:pt x="309" y="145"/>
                  </a:lnTo>
                  <a:lnTo>
                    <a:pt x="309" y="139"/>
                  </a:lnTo>
                  <a:lnTo>
                    <a:pt x="304" y="130"/>
                  </a:lnTo>
                  <a:lnTo>
                    <a:pt x="300" y="126"/>
                  </a:lnTo>
                  <a:lnTo>
                    <a:pt x="287" y="122"/>
                  </a:lnTo>
                  <a:lnTo>
                    <a:pt x="262" y="100"/>
                  </a:lnTo>
                  <a:lnTo>
                    <a:pt x="251" y="96"/>
                  </a:lnTo>
                  <a:lnTo>
                    <a:pt x="249" y="88"/>
                  </a:lnTo>
                  <a:lnTo>
                    <a:pt x="238" y="79"/>
                  </a:lnTo>
                  <a:lnTo>
                    <a:pt x="230" y="64"/>
                  </a:lnTo>
                  <a:lnTo>
                    <a:pt x="223" y="55"/>
                  </a:lnTo>
                  <a:lnTo>
                    <a:pt x="221" y="51"/>
                  </a:lnTo>
                  <a:lnTo>
                    <a:pt x="204" y="47"/>
                  </a:lnTo>
                  <a:lnTo>
                    <a:pt x="183" y="36"/>
                  </a:lnTo>
                  <a:lnTo>
                    <a:pt x="178" y="30"/>
                  </a:lnTo>
                  <a:lnTo>
                    <a:pt x="185" y="15"/>
                  </a:lnTo>
                  <a:lnTo>
                    <a:pt x="189" y="9"/>
                  </a:lnTo>
                  <a:lnTo>
                    <a:pt x="193" y="4"/>
                  </a:lnTo>
                  <a:lnTo>
                    <a:pt x="195" y="2"/>
                  </a:lnTo>
                  <a:lnTo>
                    <a:pt x="193" y="0"/>
                  </a:lnTo>
                  <a:lnTo>
                    <a:pt x="78" y="15"/>
                  </a:lnTo>
                  <a:lnTo>
                    <a:pt x="0" y="26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91"/>
            <p:cNvSpPr>
              <a:spLocks/>
            </p:cNvSpPr>
            <p:nvPr/>
          </p:nvSpPr>
          <p:spPr bwMode="gray">
            <a:xfrm>
              <a:off x="5745960" y="4433074"/>
              <a:ext cx="971248" cy="733532"/>
            </a:xfrm>
            <a:custGeom>
              <a:avLst/>
              <a:gdLst>
                <a:gd name="T0" fmla="*/ 2 w 693"/>
                <a:gd name="T1" fmla="*/ 45 h 525"/>
                <a:gd name="T2" fmla="*/ 0 w 693"/>
                <a:gd name="T3" fmla="*/ 56 h 525"/>
                <a:gd name="T4" fmla="*/ 14 w 693"/>
                <a:gd name="T5" fmla="*/ 69 h 525"/>
                <a:gd name="T6" fmla="*/ 17 w 693"/>
                <a:gd name="T7" fmla="*/ 86 h 525"/>
                <a:gd name="T8" fmla="*/ 23 w 693"/>
                <a:gd name="T9" fmla="*/ 94 h 525"/>
                <a:gd name="T10" fmla="*/ 19 w 693"/>
                <a:gd name="T11" fmla="*/ 105 h 525"/>
                <a:gd name="T12" fmla="*/ 38 w 693"/>
                <a:gd name="T13" fmla="*/ 99 h 525"/>
                <a:gd name="T14" fmla="*/ 47 w 693"/>
                <a:gd name="T15" fmla="*/ 86 h 525"/>
                <a:gd name="T16" fmla="*/ 59 w 693"/>
                <a:gd name="T17" fmla="*/ 84 h 525"/>
                <a:gd name="T18" fmla="*/ 51 w 693"/>
                <a:gd name="T19" fmla="*/ 96 h 525"/>
                <a:gd name="T20" fmla="*/ 106 w 693"/>
                <a:gd name="T21" fmla="*/ 81 h 525"/>
                <a:gd name="T22" fmla="*/ 104 w 693"/>
                <a:gd name="T23" fmla="*/ 88 h 525"/>
                <a:gd name="T24" fmla="*/ 139 w 693"/>
                <a:gd name="T25" fmla="*/ 98 h 525"/>
                <a:gd name="T26" fmla="*/ 160 w 693"/>
                <a:gd name="T27" fmla="*/ 101 h 525"/>
                <a:gd name="T28" fmla="*/ 177 w 693"/>
                <a:gd name="T29" fmla="*/ 107 h 525"/>
                <a:gd name="T30" fmla="*/ 177 w 693"/>
                <a:gd name="T31" fmla="*/ 113 h 525"/>
                <a:gd name="T32" fmla="*/ 201 w 693"/>
                <a:gd name="T33" fmla="*/ 137 h 525"/>
                <a:gd name="T34" fmla="*/ 196 w 693"/>
                <a:gd name="T35" fmla="*/ 143 h 525"/>
                <a:gd name="T36" fmla="*/ 194 w 693"/>
                <a:gd name="T37" fmla="*/ 146 h 525"/>
                <a:gd name="T38" fmla="*/ 229 w 693"/>
                <a:gd name="T39" fmla="*/ 137 h 525"/>
                <a:gd name="T40" fmla="*/ 278 w 693"/>
                <a:gd name="T41" fmla="*/ 116 h 525"/>
                <a:gd name="T42" fmla="*/ 282 w 693"/>
                <a:gd name="T43" fmla="*/ 99 h 525"/>
                <a:gd name="T44" fmla="*/ 346 w 693"/>
                <a:gd name="T45" fmla="*/ 120 h 525"/>
                <a:gd name="T46" fmla="*/ 387 w 693"/>
                <a:gd name="T47" fmla="*/ 158 h 525"/>
                <a:gd name="T48" fmla="*/ 415 w 693"/>
                <a:gd name="T49" fmla="*/ 171 h 525"/>
                <a:gd name="T50" fmla="*/ 432 w 693"/>
                <a:gd name="T51" fmla="*/ 201 h 525"/>
                <a:gd name="T52" fmla="*/ 430 w 693"/>
                <a:gd name="T53" fmla="*/ 270 h 525"/>
                <a:gd name="T54" fmla="*/ 449 w 693"/>
                <a:gd name="T55" fmla="*/ 306 h 525"/>
                <a:gd name="T56" fmla="*/ 443 w 693"/>
                <a:gd name="T57" fmla="*/ 282 h 525"/>
                <a:gd name="T58" fmla="*/ 458 w 693"/>
                <a:gd name="T59" fmla="*/ 289 h 525"/>
                <a:gd name="T60" fmla="*/ 466 w 693"/>
                <a:gd name="T61" fmla="*/ 282 h 525"/>
                <a:gd name="T62" fmla="*/ 466 w 693"/>
                <a:gd name="T63" fmla="*/ 297 h 525"/>
                <a:gd name="T64" fmla="*/ 453 w 693"/>
                <a:gd name="T65" fmla="*/ 321 h 525"/>
                <a:gd name="T66" fmla="*/ 466 w 693"/>
                <a:gd name="T67" fmla="*/ 342 h 525"/>
                <a:gd name="T68" fmla="*/ 501 w 693"/>
                <a:gd name="T69" fmla="*/ 383 h 525"/>
                <a:gd name="T70" fmla="*/ 513 w 693"/>
                <a:gd name="T71" fmla="*/ 388 h 525"/>
                <a:gd name="T72" fmla="*/ 528 w 693"/>
                <a:gd name="T73" fmla="*/ 415 h 525"/>
                <a:gd name="T74" fmla="*/ 556 w 693"/>
                <a:gd name="T75" fmla="*/ 460 h 525"/>
                <a:gd name="T76" fmla="*/ 607 w 693"/>
                <a:gd name="T77" fmla="*/ 497 h 525"/>
                <a:gd name="T78" fmla="*/ 625 w 693"/>
                <a:gd name="T79" fmla="*/ 509 h 525"/>
                <a:gd name="T80" fmla="*/ 620 w 693"/>
                <a:gd name="T81" fmla="*/ 512 h 525"/>
                <a:gd name="T82" fmla="*/ 614 w 693"/>
                <a:gd name="T83" fmla="*/ 518 h 525"/>
                <a:gd name="T84" fmla="*/ 633 w 693"/>
                <a:gd name="T85" fmla="*/ 522 h 525"/>
                <a:gd name="T86" fmla="*/ 684 w 693"/>
                <a:gd name="T87" fmla="*/ 494 h 525"/>
                <a:gd name="T88" fmla="*/ 680 w 693"/>
                <a:gd name="T89" fmla="*/ 464 h 525"/>
                <a:gd name="T90" fmla="*/ 685 w 693"/>
                <a:gd name="T91" fmla="*/ 417 h 525"/>
                <a:gd name="T92" fmla="*/ 680 w 693"/>
                <a:gd name="T93" fmla="*/ 345 h 525"/>
                <a:gd name="T94" fmla="*/ 638 w 693"/>
                <a:gd name="T95" fmla="*/ 272 h 525"/>
                <a:gd name="T96" fmla="*/ 620 w 693"/>
                <a:gd name="T97" fmla="*/ 238 h 525"/>
                <a:gd name="T98" fmla="*/ 618 w 693"/>
                <a:gd name="T99" fmla="*/ 212 h 525"/>
                <a:gd name="T100" fmla="*/ 582 w 693"/>
                <a:gd name="T101" fmla="*/ 163 h 525"/>
                <a:gd name="T102" fmla="*/ 556 w 693"/>
                <a:gd name="T103" fmla="*/ 133 h 525"/>
                <a:gd name="T104" fmla="*/ 517 w 693"/>
                <a:gd name="T105" fmla="*/ 47 h 525"/>
                <a:gd name="T106" fmla="*/ 509 w 693"/>
                <a:gd name="T107" fmla="*/ 36 h 525"/>
                <a:gd name="T108" fmla="*/ 498 w 693"/>
                <a:gd name="T109" fmla="*/ 8 h 525"/>
                <a:gd name="T110" fmla="*/ 460 w 693"/>
                <a:gd name="T111" fmla="*/ 6 h 525"/>
                <a:gd name="T112" fmla="*/ 464 w 693"/>
                <a:gd name="T113" fmla="*/ 38 h 525"/>
                <a:gd name="T114" fmla="*/ 449 w 693"/>
                <a:gd name="T115" fmla="*/ 43 h 525"/>
                <a:gd name="T116" fmla="*/ 220 w 693"/>
                <a:gd name="T117" fmla="*/ 38 h 525"/>
                <a:gd name="T118" fmla="*/ 213 w 693"/>
                <a:gd name="T119" fmla="*/ 19 h 52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93" h="525">
                  <a:moveTo>
                    <a:pt x="213" y="19"/>
                  </a:moveTo>
                  <a:lnTo>
                    <a:pt x="2" y="39"/>
                  </a:lnTo>
                  <a:lnTo>
                    <a:pt x="2" y="45"/>
                  </a:lnTo>
                  <a:lnTo>
                    <a:pt x="2" y="47"/>
                  </a:lnTo>
                  <a:lnTo>
                    <a:pt x="0" y="49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12" y="69"/>
                  </a:lnTo>
                  <a:lnTo>
                    <a:pt x="14" y="69"/>
                  </a:lnTo>
                  <a:lnTo>
                    <a:pt x="19" y="73"/>
                  </a:lnTo>
                  <a:lnTo>
                    <a:pt x="21" y="77"/>
                  </a:lnTo>
                  <a:lnTo>
                    <a:pt x="17" y="86"/>
                  </a:lnTo>
                  <a:lnTo>
                    <a:pt x="17" y="88"/>
                  </a:lnTo>
                  <a:lnTo>
                    <a:pt x="21" y="90"/>
                  </a:lnTo>
                  <a:lnTo>
                    <a:pt x="23" y="94"/>
                  </a:lnTo>
                  <a:lnTo>
                    <a:pt x="19" y="99"/>
                  </a:lnTo>
                  <a:lnTo>
                    <a:pt x="19" y="105"/>
                  </a:lnTo>
                  <a:lnTo>
                    <a:pt x="21" y="105"/>
                  </a:lnTo>
                  <a:lnTo>
                    <a:pt x="32" y="101"/>
                  </a:lnTo>
                  <a:lnTo>
                    <a:pt x="38" y="99"/>
                  </a:lnTo>
                  <a:lnTo>
                    <a:pt x="42" y="88"/>
                  </a:lnTo>
                  <a:lnTo>
                    <a:pt x="44" y="84"/>
                  </a:lnTo>
                  <a:lnTo>
                    <a:pt x="47" y="86"/>
                  </a:lnTo>
                  <a:lnTo>
                    <a:pt x="53" y="86"/>
                  </a:lnTo>
                  <a:lnTo>
                    <a:pt x="55" y="84"/>
                  </a:lnTo>
                  <a:lnTo>
                    <a:pt x="59" y="84"/>
                  </a:lnTo>
                  <a:lnTo>
                    <a:pt x="59" y="88"/>
                  </a:lnTo>
                  <a:lnTo>
                    <a:pt x="49" y="96"/>
                  </a:lnTo>
                  <a:lnTo>
                    <a:pt x="51" y="96"/>
                  </a:lnTo>
                  <a:lnTo>
                    <a:pt x="59" y="94"/>
                  </a:lnTo>
                  <a:lnTo>
                    <a:pt x="68" y="92"/>
                  </a:lnTo>
                  <a:lnTo>
                    <a:pt x="106" y="81"/>
                  </a:lnTo>
                  <a:lnTo>
                    <a:pt x="111" y="81"/>
                  </a:lnTo>
                  <a:lnTo>
                    <a:pt x="111" y="83"/>
                  </a:lnTo>
                  <a:lnTo>
                    <a:pt x="104" y="88"/>
                  </a:lnTo>
                  <a:lnTo>
                    <a:pt x="107" y="90"/>
                  </a:lnTo>
                  <a:lnTo>
                    <a:pt x="124" y="92"/>
                  </a:lnTo>
                  <a:lnTo>
                    <a:pt x="139" y="98"/>
                  </a:lnTo>
                  <a:lnTo>
                    <a:pt x="158" y="107"/>
                  </a:lnTo>
                  <a:lnTo>
                    <a:pt x="162" y="107"/>
                  </a:lnTo>
                  <a:lnTo>
                    <a:pt x="160" y="101"/>
                  </a:lnTo>
                  <a:lnTo>
                    <a:pt x="164" y="99"/>
                  </a:lnTo>
                  <a:lnTo>
                    <a:pt x="167" y="103"/>
                  </a:lnTo>
                  <a:lnTo>
                    <a:pt x="177" y="107"/>
                  </a:lnTo>
                  <a:lnTo>
                    <a:pt x="181" y="109"/>
                  </a:lnTo>
                  <a:lnTo>
                    <a:pt x="181" y="111"/>
                  </a:lnTo>
                  <a:lnTo>
                    <a:pt x="177" y="113"/>
                  </a:lnTo>
                  <a:lnTo>
                    <a:pt x="179" y="115"/>
                  </a:lnTo>
                  <a:lnTo>
                    <a:pt x="199" y="131"/>
                  </a:lnTo>
                  <a:lnTo>
                    <a:pt x="201" y="137"/>
                  </a:lnTo>
                  <a:lnTo>
                    <a:pt x="201" y="143"/>
                  </a:lnTo>
                  <a:lnTo>
                    <a:pt x="199" y="145"/>
                  </a:lnTo>
                  <a:lnTo>
                    <a:pt x="196" y="143"/>
                  </a:lnTo>
                  <a:lnTo>
                    <a:pt x="194" y="139"/>
                  </a:lnTo>
                  <a:lnTo>
                    <a:pt x="192" y="143"/>
                  </a:lnTo>
                  <a:lnTo>
                    <a:pt x="194" y="146"/>
                  </a:lnTo>
                  <a:lnTo>
                    <a:pt x="199" y="150"/>
                  </a:lnTo>
                  <a:lnTo>
                    <a:pt x="228" y="141"/>
                  </a:lnTo>
                  <a:lnTo>
                    <a:pt x="229" y="137"/>
                  </a:lnTo>
                  <a:lnTo>
                    <a:pt x="239" y="135"/>
                  </a:lnTo>
                  <a:lnTo>
                    <a:pt x="263" y="118"/>
                  </a:lnTo>
                  <a:lnTo>
                    <a:pt x="278" y="116"/>
                  </a:lnTo>
                  <a:lnTo>
                    <a:pt x="278" y="113"/>
                  </a:lnTo>
                  <a:lnTo>
                    <a:pt x="276" y="109"/>
                  </a:lnTo>
                  <a:lnTo>
                    <a:pt x="282" y="99"/>
                  </a:lnTo>
                  <a:lnTo>
                    <a:pt x="306" y="96"/>
                  </a:lnTo>
                  <a:lnTo>
                    <a:pt x="344" y="115"/>
                  </a:lnTo>
                  <a:lnTo>
                    <a:pt x="346" y="120"/>
                  </a:lnTo>
                  <a:lnTo>
                    <a:pt x="355" y="128"/>
                  </a:lnTo>
                  <a:lnTo>
                    <a:pt x="365" y="141"/>
                  </a:lnTo>
                  <a:lnTo>
                    <a:pt x="387" y="158"/>
                  </a:lnTo>
                  <a:lnTo>
                    <a:pt x="391" y="165"/>
                  </a:lnTo>
                  <a:lnTo>
                    <a:pt x="398" y="171"/>
                  </a:lnTo>
                  <a:lnTo>
                    <a:pt x="415" y="171"/>
                  </a:lnTo>
                  <a:lnTo>
                    <a:pt x="430" y="190"/>
                  </a:lnTo>
                  <a:lnTo>
                    <a:pt x="434" y="193"/>
                  </a:lnTo>
                  <a:lnTo>
                    <a:pt x="432" y="201"/>
                  </a:lnTo>
                  <a:lnTo>
                    <a:pt x="438" y="221"/>
                  </a:lnTo>
                  <a:lnTo>
                    <a:pt x="436" y="244"/>
                  </a:lnTo>
                  <a:lnTo>
                    <a:pt x="430" y="270"/>
                  </a:lnTo>
                  <a:lnTo>
                    <a:pt x="430" y="289"/>
                  </a:lnTo>
                  <a:lnTo>
                    <a:pt x="434" y="297"/>
                  </a:lnTo>
                  <a:lnTo>
                    <a:pt x="449" y="306"/>
                  </a:lnTo>
                  <a:lnTo>
                    <a:pt x="453" y="298"/>
                  </a:lnTo>
                  <a:lnTo>
                    <a:pt x="449" y="295"/>
                  </a:lnTo>
                  <a:lnTo>
                    <a:pt x="443" y="282"/>
                  </a:lnTo>
                  <a:lnTo>
                    <a:pt x="445" y="278"/>
                  </a:lnTo>
                  <a:lnTo>
                    <a:pt x="453" y="278"/>
                  </a:lnTo>
                  <a:lnTo>
                    <a:pt x="458" y="289"/>
                  </a:lnTo>
                  <a:lnTo>
                    <a:pt x="462" y="289"/>
                  </a:lnTo>
                  <a:lnTo>
                    <a:pt x="464" y="283"/>
                  </a:lnTo>
                  <a:lnTo>
                    <a:pt x="466" y="282"/>
                  </a:lnTo>
                  <a:lnTo>
                    <a:pt x="470" y="285"/>
                  </a:lnTo>
                  <a:lnTo>
                    <a:pt x="470" y="291"/>
                  </a:lnTo>
                  <a:lnTo>
                    <a:pt x="466" y="297"/>
                  </a:lnTo>
                  <a:lnTo>
                    <a:pt x="462" y="304"/>
                  </a:lnTo>
                  <a:lnTo>
                    <a:pt x="456" y="319"/>
                  </a:lnTo>
                  <a:lnTo>
                    <a:pt x="453" y="321"/>
                  </a:lnTo>
                  <a:lnTo>
                    <a:pt x="453" y="328"/>
                  </a:lnTo>
                  <a:lnTo>
                    <a:pt x="458" y="334"/>
                  </a:lnTo>
                  <a:lnTo>
                    <a:pt x="466" y="342"/>
                  </a:lnTo>
                  <a:lnTo>
                    <a:pt x="479" y="372"/>
                  </a:lnTo>
                  <a:lnTo>
                    <a:pt x="498" y="383"/>
                  </a:lnTo>
                  <a:lnTo>
                    <a:pt x="501" y="383"/>
                  </a:lnTo>
                  <a:lnTo>
                    <a:pt x="501" y="377"/>
                  </a:lnTo>
                  <a:lnTo>
                    <a:pt x="509" y="377"/>
                  </a:lnTo>
                  <a:lnTo>
                    <a:pt x="513" y="388"/>
                  </a:lnTo>
                  <a:lnTo>
                    <a:pt x="513" y="394"/>
                  </a:lnTo>
                  <a:lnTo>
                    <a:pt x="520" y="411"/>
                  </a:lnTo>
                  <a:lnTo>
                    <a:pt x="528" y="415"/>
                  </a:lnTo>
                  <a:lnTo>
                    <a:pt x="537" y="419"/>
                  </a:lnTo>
                  <a:lnTo>
                    <a:pt x="552" y="458"/>
                  </a:lnTo>
                  <a:lnTo>
                    <a:pt x="556" y="460"/>
                  </a:lnTo>
                  <a:lnTo>
                    <a:pt x="577" y="464"/>
                  </a:lnTo>
                  <a:lnTo>
                    <a:pt x="584" y="469"/>
                  </a:lnTo>
                  <a:lnTo>
                    <a:pt x="607" y="497"/>
                  </a:lnTo>
                  <a:lnTo>
                    <a:pt x="616" y="505"/>
                  </a:lnTo>
                  <a:lnTo>
                    <a:pt x="620" y="505"/>
                  </a:lnTo>
                  <a:lnTo>
                    <a:pt x="625" y="509"/>
                  </a:lnTo>
                  <a:lnTo>
                    <a:pt x="629" y="514"/>
                  </a:lnTo>
                  <a:lnTo>
                    <a:pt x="623" y="514"/>
                  </a:lnTo>
                  <a:lnTo>
                    <a:pt x="620" y="512"/>
                  </a:lnTo>
                  <a:lnTo>
                    <a:pt x="616" y="512"/>
                  </a:lnTo>
                  <a:lnTo>
                    <a:pt x="614" y="514"/>
                  </a:lnTo>
                  <a:lnTo>
                    <a:pt x="614" y="518"/>
                  </a:lnTo>
                  <a:lnTo>
                    <a:pt x="616" y="522"/>
                  </a:lnTo>
                  <a:lnTo>
                    <a:pt x="629" y="525"/>
                  </a:lnTo>
                  <a:lnTo>
                    <a:pt x="633" y="522"/>
                  </a:lnTo>
                  <a:lnTo>
                    <a:pt x="642" y="520"/>
                  </a:lnTo>
                  <a:lnTo>
                    <a:pt x="676" y="507"/>
                  </a:lnTo>
                  <a:lnTo>
                    <a:pt x="684" y="494"/>
                  </a:lnTo>
                  <a:lnTo>
                    <a:pt x="684" y="492"/>
                  </a:lnTo>
                  <a:lnTo>
                    <a:pt x="680" y="473"/>
                  </a:lnTo>
                  <a:lnTo>
                    <a:pt x="680" y="464"/>
                  </a:lnTo>
                  <a:lnTo>
                    <a:pt x="685" y="449"/>
                  </a:lnTo>
                  <a:lnTo>
                    <a:pt x="693" y="450"/>
                  </a:lnTo>
                  <a:lnTo>
                    <a:pt x="685" y="417"/>
                  </a:lnTo>
                  <a:lnTo>
                    <a:pt x="687" y="400"/>
                  </a:lnTo>
                  <a:lnTo>
                    <a:pt x="685" y="370"/>
                  </a:lnTo>
                  <a:lnTo>
                    <a:pt x="680" y="345"/>
                  </a:lnTo>
                  <a:lnTo>
                    <a:pt x="674" y="336"/>
                  </a:lnTo>
                  <a:lnTo>
                    <a:pt x="652" y="306"/>
                  </a:lnTo>
                  <a:lnTo>
                    <a:pt x="638" y="272"/>
                  </a:lnTo>
                  <a:lnTo>
                    <a:pt x="620" y="248"/>
                  </a:lnTo>
                  <a:lnTo>
                    <a:pt x="620" y="244"/>
                  </a:lnTo>
                  <a:lnTo>
                    <a:pt x="620" y="238"/>
                  </a:lnTo>
                  <a:lnTo>
                    <a:pt x="612" y="225"/>
                  </a:lnTo>
                  <a:lnTo>
                    <a:pt x="612" y="220"/>
                  </a:lnTo>
                  <a:lnTo>
                    <a:pt x="618" y="212"/>
                  </a:lnTo>
                  <a:lnTo>
                    <a:pt x="618" y="208"/>
                  </a:lnTo>
                  <a:lnTo>
                    <a:pt x="595" y="176"/>
                  </a:lnTo>
                  <a:lnTo>
                    <a:pt x="582" y="163"/>
                  </a:lnTo>
                  <a:lnTo>
                    <a:pt x="573" y="158"/>
                  </a:lnTo>
                  <a:lnTo>
                    <a:pt x="571" y="154"/>
                  </a:lnTo>
                  <a:lnTo>
                    <a:pt x="556" y="133"/>
                  </a:lnTo>
                  <a:lnTo>
                    <a:pt x="535" y="98"/>
                  </a:lnTo>
                  <a:lnTo>
                    <a:pt x="530" y="77"/>
                  </a:lnTo>
                  <a:lnTo>
                    <a:pt x="517" y="47"/>
                  </a:lnTo>
                  <a:lnTo>
                    <a:pt x="517" y="43"/>
                  </a:lnTo>
                  <a:lnTo>
                    <a:pt x="513" y="38"/>
                  </a:lnTo>
                  <a:lnTo>
                    <a:pt x="509" y="36"/>
                  </a:lnTo>
                  <a:lnTo>
                    <a:pt x="507" y="13"/>
                  </a:lnTo>
                  <a:lnTo>
                    <a:pt x="503" y="8"/>
                  </a:lnTo>
                  <a:lnTo>
                    <a:pt x="498" y="8"/>
                  </a:lnTo>
                  <a:lnTo>
                    <a:pt x="483" y="8"/>
                  </a:lnTo>
                  <a:lnTo>
                    <a:pt x="468" y="0"/>
                  </a:lnTo>
                  <a:lnTo>
                    <a:pt x="460" y="6"/>
                  </a:lnTo>
                  <a:lnTo>
                    <a:pt x="458" y="9"/>
                  </a:lnTo>
                  <a:lnTo>
                    <a:pt x="458" y="15"/>
                  </a:lnTo>
                  <a:lnTo>
                    <a:pt x="464" y="38"/>
                  </a:lnTo>
                  <a:lnTo>
                    <a:pt x="462" y="47"/>
                  </a:lnTo>
                  <a:lnTo>
                    <a:pt x="451" y="47"/>
                  </a:lnTo>
                  <a:lnTo>
                    <a:pt x="449" y="43"/>
                  </a:lnTo>
                  <a:lnTo>
                    <a:pt x="445" y="32"/>
                  </a:lnTo>
                  <a:lnTo>
                    <a:pt x="226" y="45"/>
                  </a:lnTo>
                  <a:lnTo>
                    <a:pt x="220" y="38"/>
                  </a:lnTo>
                  <a:lnTo>
                    <a:pt x="222" y="32"/>
                  </a:lnTo>
                  <a:lnTo>
                    <a:pt x="214" y="24"/>
                  </a:lnTo>
                  <a:lnTo>
                    <a:pt x="213" y="19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92"/>
            <p:cNvSpPr>
              <a:spLocks/>
            </p:cNvSpPr>
            <p:nvPr/>
          </p:nvSpPr>
          <p:spPr bwMode="gray">
            <a:xfrm>
              <a:off x="6467739" y="3140660"/>
              <a:ext cx="489128" cy="233333"/>
            </a:xfrm>
            <a:custGeom>
              <a:avLst/>
              <a:gdLst>
                <a:gd name="T0" fmla="*/ 200 w 349"/>
                <a:gd name="T1" fmla="*/ 11 h 167"/>
                <a:gd name="T2" fmla="*/ 11 w 349"/>
                <a:gd name="T3" fmla="*/ 99 h 167"/>
                <a:gd name="T4" fmla="*/ 18 w 349"/>
                <a:gd name="T5" fmla="*/ 90 h 167"/>
                <a:gd name="T6" fmla="*/ 41 w 349"/>
                <a:gd name="T7" fmla="*/ 71 h 167"/>
                <a:gd name="T8" fmla="*/ 50 w 349"/>
                <a:gd name="T9" fmla="*/ 60 h 167"/>
                <a:gd name="T10" fmla="*/ 60 w 349"/>
                <a:gd name="T11" fmla="*/ 54 h 167"/>
                <a:gd name="T12" fmla="*/ 78 w 349"/>
                <a:gd name="T13" fmla="*/ 54 h 167"/>
                <a:gd name="T14" fmla="*/ 105 w 349"/>
                <a:gd name="T15" fmla="*/ 39 h 167"/>
                <a:gd name="T16" fmla="*/ 116 w 349"/>
                <a:gd name="T17" fmla="*/ 43 h 167"/>
                <a:gd name="T18" fmla="*/ 125 w 349"/>
                <a:gd name="T19" fmla="*/ 49 h 167"/>
                <a:gd name="T20" fmla="*/ 137 w 349"/>
                <a:gd name="T21" fmla="*/ 67 h 167"/>
                <a:gd name="T22" fmla="*/ 150 w 349"/>
                <a:gd name="T23" fmla="*/ 69 h 167"/>
                <a:gd name="T24" fmla="*/ 152 w 349"/>
                <a:gd name="T25" fmla="*/ 79 h 167"/>
                <a:gd name="T26" fmla="*/ 174 w 349"/>
                <a:gd name="T27" fmla="*/ 88 h 167"/>
                <a:gd name="T28" fmla="*/ 189 w 349"/>
                <a:gd name="T29" fmla="*/ 97 h 167"/>
                <a:gd name="T30" fmla="*/ 195 w 349"/>
                <a:gd name="T31" fmla="*/ 111 h 167"/>
                <a:gd name="T32" fmla="*/ 180 w 349"/>
                <a:gd name="T33" fmla="*/ 143 h 167"/>
                <a:gd name="T34" fmla="*/ 193 w 349"/>
                <a:gd name="T35" fmla="*/ 154 h 167"/>
                <a:gd name="T36" fmla="*/ 210 w 349"/>
                <a:gd name="T37" fmla="*/ 156 h 167"/>
                <a:gd name="T38" fmla="*/ 215 w 349"/>
                <a:gd name="T39" fmla="*/ 156 h 167"/>
                <a:gd name="T40" fmla="*/ 236 w 349"/>
                <a:gd name="T41" fmla="*/ 154 h 167"/>
                <a:gd name="T42" fmla="*/ 259 w 349"/>
                <a:gd name="T43" fmla="*/ 163 h 167"/>
                <a:gd name="T44" fmla="*/ 262 w 349"/>
                <a:gd name="T45" fmla="*/ 159 h 167"/>
                <a:gd name="T46" fmla="*/ 253 w 349"/>
                <a:gd name="T47" fmla="*/ 144 h 167"/>
                <a:gd name="T48" fmla="*/ 244 w 349"/>
                <a:gd name="T49" fmla="*/ 141 h 167"/>
                <a:gd name="T50" fmla="*/ 249 w 349"/>
                <a:gd name="T51" fmla="*/ 137 h 167"/>
                <a:gd name="T52" fmla="*/ 244 w 349"/>
                <a:gd name="T53" fmla="*/ 131 h 167"/>
                <a:gd name="T54" fmla="*/ 230 w 349"/>
                <a:gd name="T55" fmla="*/ 105 h 167"/>
                <a:gd name="T56" fmla="*/ 229 w 349"/>
                <a:gd name="T57" fmla="*/ 90 h 167"/>
                <a:gd name="T58" fmla="*/ 230 w 349"/>
                <a:gd name="T59" fmla="*/ 67 h 167"/>
                <a:gd name="T60" fmla="*/ 227 w 349"/>
                <a:gd name="T61" fmla="*/ 60 h 167"/>
                <a:gd name="T62" fmla="*/ 230 w 349"/>
                <a:gd name="T63" fmla="*/ 52 h 167"/>
                <a:gd name="T64" fmla="*/ 245 w 349"/>
                <a:gd name="T65" fmla="*/ 36 h 167"/>
                <a:gd name="T66" fmla="*/ 251 w 349"/>
                <a:gd name="T67" fmla="*/ 21 h 167"/>
                <a:gd name="T68" fmla="*/ 264 w 349"/>
                <a:gd name="T69" fmla="*/ 26 h 167"/>
                <a:gd name="T70" fmla="*/ 253 w 349"/>
                <a:gd name="T71" fmla="*/ 43 h 167"/>
                <a:gd name="T72" fmla="*/ 244 w 349"/>
                <a:gd name="T73" fmla="*/ 58 h 167"/>
                <a:gd name="T74" fmla="*/ 253 w 349"/>
                <a:gd name="T75" fmla="*/ 69 h 167"/>
                <a:gd name="T76" fmla="*/ 257 w 349"/>
                <a:gd name="T77" fmla="*/ 90 h 167"/>
                <a:gd name="T78" fmla="*/ 249 w 349"/>
                <a:gd name="T79" fmla="*/ 99 h 167"/>
                <a:gd name="T80" fmla="*/ 259 w 349"/>
                <a:gd name="T81" fmla="*/ 107 h 167"/>
                <a:gd name="T82" fmla="*/ 259 w 349"/>
                <a:gd name="T83" fmla="*/ 118 h 167"/>
                <a:gd name="T84" fmla="*/ 262 w 349"/>
                <a:gd name="T85" fmla="*/ 133 h 167"/>
                <a:gd name="T86" fmla="*/ 279 w 349"/>
                <a:gd name="T87" fmla="*/ 143 h 167"/>
                <a:gd name="T88" fmla="*/ 289 w 349"/>
                <a:gd name="T89" fmla="*/ 139 h 167"/>
                <a:gd name="T90" fmla="*/ 291 w 349"/>
                <a:gd name="T91" fmla="*/ 144 h 167"/>
                <a:gd name="T92" fmla="*/ 296 w 349"/>
                <a:gd name="T93" fmla="*/ 159 h 167"/>
                <a:gd name="T94" fmla="*/ 307 w 349"/>
                <a:gd name="T95" fmla="*/ 165 h 167"/>
                <a:gd name="T96" fmla="*/ 315 w 349"/>
                <a:gd name="T97" fmla="*/ 159 h 167"/>
                <a:gd name="T98" fmla="*/ 339 w 349"/>
                <a:gd name="T99" fmla="*/ 148 h 167"/>
                <a:gd name="T100" fmla="*/ 349 w 349"/>
                <a:gd name="T101" fmla="*/ 109 h 167"/>
                <a:gd name="T102" fmla="*/ 300 w 349"/>
                <a:gd name="T103" fmla="*/ 116 h 16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49" h="167">
                  <a:moveTo>
                    <a:pt x="264" y="0"/>
                  </a:moveTo>
                  <a:lnTo>
                    <a:pt x="200" y="11"/>
                  </a:lnTo>
                  <a:lnTo>
                    <a:pt x="0" y="51"/>
                  </a:lnTo>
                  <a:lnTo>
                    <a:pt x="11" y="99"/>
                  </a:lnTo>
                  <a:lnTo>
                    <a:pt x="15" y="92"/>
                  </a:lnTo>
                  <a:lnTo>
                    <a:pt x="18" y="90"/>
                  </a:lnTo>
                  <a:lnTo>
                    <a:pt x="33" y="73"/>
                  </a:lnTo>
                  <a:lnTo>
                    <a:pt x="41" y="71"/>
                  </a:lnTo>
                  <a:lnTo>
                    <a:pt x="47" y="62"/>
                  </a:lnTo>
                  <a:lnTo>
                    <a:pt x="50" y="60"/>
                  </a:lnTo>
                  <a:lnTo>
                    <a:pt x="56" y="51"/>
                  </a:lnTo>
                  <a:lnTo>
                    <a:pt x="60" y="54"/>
                  </a:lnTo>
                  <a:lnTo>
                    <a:pt x="69" y="58"/>
                  </a:lnTo>
                  <a:lnTo>
                    <a:pt x="78" y="54"/>
                  </a:lnTo>
                  <a:lnTo>
                    <a:pt x="80" y="49"/>
                  </a:lnTo>
                  <a:lnTo>
                    <a:pt x="105" y="39"/>
                  </a:lnTo>
                  <a:lnTo>
                    <a:pt x="110" y="41"/>
                  </a:lnTo>
                  <a:lnTo>
                    <a:pt x="116" y="43"/>
                  </a:lnTo>
                  <a:lnTo>
                    <a:pt x="122" y="41"/>
                  </a:lnTo>
                  <a:lnTo>
                    <a:pt x="125" y="49"/>
                  </a:lnTo>
                  <a:lnTo>
                    <a:pt x="129" y="49"/>
                  </a:lnTo>
                  <a:lnTo>
                    <a:pt x="137" y="67"/>
                  </a:lnTo>
                  <a:lnTo>
                    <a:pt x="142" y="66"/>
                  </a:lnTo>
                  <a:lnTo>
                    <a:pt x="150" y="69"/>
                  </a:lnTo>
                  <a:lnTo>
                    <a:pt x="157" y="71"/>
                  </a:lnTo>
                  <a:lnTo>
                    <a:pt x="152" y="79"/>
                  </a:lnTo>
                  <a:lnTo>
                    <a:pt x="159" y="88"/>
                  </a:lnTo>
                  <a:lnTo>
                    <a:pt x="174" y="88"/>
                  </a:lnTo>
                  <a:lnTo>
                    <a:pt x="182" y="94"/>
                  </a:lnTo>
                  <a:lnTo>
                    <a:pt x="189" y="97"/>
                  </a:lnTo>
                  <a:lnTo>
                    <a:pt x="197" y="107"/>
                  </a:lnTo>
                  <a:lnTo>
                    <a:pt x="195" y="111"/>
                  </a:lnTo>
                  <a:lnTo>
                    <a:pt x="185" y="128"/>
                  </a:lnTo>
                  <a:lnTo>
                    <a:pt x="180" y="143"/>
                  </a:lnTo>
                  <a:lnTo>
                    <a:pt x="182" y="152"/>
                  </a:lnTo>
                  <a:lnTo>
                    <a:pt x="193" y="154"/>
                  </a:lnTo>
                  <a:lnTo>
                    <a:pt x="202" y="146"/>
                  </a:lnTo>
                  <a:lnTo>
                    <a:pt x="210" y="156"/>
                  </a:lnTo>
                  <a:lnTo>
                    <a:pt x="215" y="158"/>
                  </a:lnTo>
                  <a:lnTo>
                    <a:pt x="215" y="156"/>
                  </a:lnTo>
                  <a:lnTo>
                    <a:pt x="225" y="154"/>
                  </a:lnTo>
                  <a:lnTo>
                    <a:pt x="236" y="154"/>
                  </a:lnTo>
                  <a:lnTo>
                    <a:pt x="251" y="159"/>
                  </a:lnTo>
                  <a:lnTo>
                    <a:pt x="259" y="163"/>
                  </a:lnTo>
                  <a:lnTo>
                    <a:pt x="262" y="163"/>
                  </a:lnTo>
                  <a:lnTo>
                    <a:pt x="262" y="159"/>
                  </a:lnTo>
                  <a:lnTo>
                    <a:pt x="259" y="156"/>
                  </a:lnTo>
                  <a:lnTo>
                    <a:pt x="253" y="144"/>
                  </a:lnTo>
                  <a:lnTo>
                    <a:pt x="245" y="143"/>
                  </a:lnTo>
                  <a:lnTo>
                    <a:pt x="244" y="141"/>
                  </a:lnTo>
                  <a:lnTo>
                    <a:pt x="245" y="137"/>
                  </a:lnTo>
                  <a:lnTo>
                    <a:pt x="249" y="137"/>
                  </a:lnTo>
                  <a:lnTo>
                    <a:pt x="251" y="135"/>
                  </a:lnTo>
                  <a:lnTo>
                    <a:pt x="244" y="131"/>
                  </a:lnTo>
                  <a:lnTo>
                    <a:pt x="236" y="122"/>
                  </a:lnTo>
                  <a:lnTo>
                    <a:pt x="230" y="105"/>
                  </a:lnTo>
                  <a:lnTo>
                    <a:pt x="229" y="99"/>
                  </a:lnTo>
                  <a:lnTo>
                    <a:pt x="229" y="90"/>
                  </a:lnTo>
                  <a:lnTo>
                    <a:pt x="230" y="71"/>
                  </a:lnTo>
                  <a:lnTo>
                    <a:pt x="230" y="67"/>
                  </a:lnTo>
                  <a:lnTo>
                    <a:pt x="227" y="64"/>
                  </a:lnTo>
                  <a:lnTo>
                    <a:pt x="227" y="60"/>
                  </a:lnTo>
                  <a:lnTo>
                    <a:pt x="229" y="56"/>
                  </a:lnTo>
                  <a:lnTo>
                    <a:pt x="230" y="52"/>
                  </a:lnTo>
                  <a:lnTo>
                    <a:pt x="232" y="45"/>
                  </a:lnTo>
                  <a:lnTo>
                    <a:pt x="245" y="36"/>
                  </a:lnTo>
                  <a:lnTo>
                    <a:pt x="249" y="34"/>
                  </a:lnTo>
                  <a:lnTo>
                    <a:pt x="251" y="21"/>
                  </a:lnTo>
                  <a:lnTo>
                    <a:pt x="259" y="21"/>
                  </a:lnTo>
                  <a:lnTo>
                    <a:pt x="264" y="26"/>
                  </a:lnTo>
                  <a:lnTo>
                    <a:pt x="257" y="37"/>
                  </a:lnTo>
                  <a:lnTo>
                    <a:pt x="253" y="43"/>
                  </a:lnTo>
                  <a:lnTo>
                    <a:pt x="247" y="51"/>
                  </a:lnTo>
                  <a:lnTo>
                    <a:pt x="244" y="58"/>
                  </a:lnTo>
                  <a:lnTo>
                    <a:pt x="247" y="67"/>
                  </a:lnTo>
                  <a:lnTo>
                    <a:pt x="253" y="69"/>
                  </a:lnTo>
                  <a:lnTo>
                    <a:pt x="259" y="86"/>
                  </a:lnTo>
                  <a:lnTo>
                    <a:pt x="257" y="90"/>
                  </a:lnTo>
                  <a:lnTo>
                    <a:pt x="247" y="96"/>
                  </a:lnTo>
                  <a:lnTo>
                    <a:pt x="249" y="99"/>
                  </a:lnTo>
                  <a:lnTo>
                    <a:pt x="257" y="103"/>
                  </a:lnTo>
                  <a:lnTo>
                    <a:pt x="259" y="107"/>
                  </a:lnTo>
                  <a:lnTo>
                    <a:pt x="257" y="114"/>
                  </a:lnTo>
                  <a:lnTo>
                    <a:pt x="259" y="118"/>
                  </a:lnTo>
                  <a:lnTo>
                    <a:pt x="259" y="124"/>
                  </a:lnTo>
                  <a:lnTo>
                    <a:pt x="262" y="133"/>
                  </a:lnTo>
                  <a:lnTo>
                    <a:pt x="274" y="143"/>
                  </a:lnTo>
                  <a:lnTo>
                    <a:pt x="279" y="143"/>
                  </a:lnTo>
                  <a:lnTo>
                    <a:pt x="283" y="137"/>
                  </a:lnTo>
                  <a:lnTo>
                    <a:pt x="289" y="139"/>
                  </a:lnTo>
                  <a:lnTo>
                    <a:pt x="291" y="141"/>
                  </a:lnTo>
                  <a:lnTo>
                    <a:pt x="291" y="144"/>
                  </a:lnTo>
                  <a:lnTo>
                    <a:pt x="296" y="156"/>
                  </a:lnTo>
                  <a:lnTo>
                    <a:pt x="296" y="159"/>
                  </a:lnTo>
                  <a:lnTo>
                    <a:pt x="300" y="165"/>
                  </a:lnTo>
                  <a:lnTo>
                    <a:pt x="307" y="165"/>
                  </a:lnTo>
                  <a:lnTo>
                    <a:pt x="309" y="167"/>
                  </a:lnTo>
                  <a:lnTo>
                    <a:pt x="315" y="159"/>
                  </a:lnTo>
                  <a:lnTo>
                    <a:pt x="339" y="152"/>
                  </a:lnTo>
                  <a:lnTo>
                    <a:pt x="339" y="148"/>
                  </a:lnTo>
                  <a:lnTo>
                    <a:pt x="343" y="141"/>
                  </a:lnTo>
                  <a:lnTo>
                    <a:pt x="349" y="109"/>
                  </a:lnTo>
                  <a:lnTo>
                    <a:pt x="349" y="107"/>
                  </a:lnTo>
                  <a:lnTo>
                    <a:pt x="300" y="116"/>
                  </a:lnTo>
                  <a:lnTo>
                    <a:pt x="264" y="0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93"/>
            <p:cNvSpPr>
              <a:spLocks/>
            </p:cNvSpPr>
            <p:nvPr/>
          </p:nvSpPr>
          <p:spPr bwMode="gray">
            <a:xfrm>
              <a:off x="6837738" y="3116908"/>
              <a:ext cx="119129" cy="185828"/>
            </a:xfrm>
            <a:custGeom>
              <a:avLst/>
              <a:gdLst>
                <a:gd name="T0" fmla="*/ 85 w 85"/>
                <a:gd name="T1" fmla="*/ 124 h 133"/>
                <a:gd name="T2" fmla="*/ 83 w 85"/>
                <a:gd name="T3" fmla="*/ 114 h 133"/>
                <a:gd name="T4" fmla="*/ 77 w 85"/>
                <a:gd name="T5" fmla="*/ 101 h 133"/>
                <a:gd name="T6" fmla="*/ 68 w 85"/>
                <a:gd name="T7" fmla="*/ 92 h 133"/>
                <a:gd name="T8" fmla="*/ 55 w 85"/>
                <a:gd name="T9" fmla="*/ 83 h 133"/>
                <a:gd name="T10" fmla="*/ 49 w 85"/>
                <a:gd name="T11" fmla="*/ 77 h 133"/>
                <a:gd name="T12" fmla="*/ 47 w 85"/>
                <a:gd name="T13" fmla="*/ 71 h 133"/>
                <a:gd name="T14" fmla="*/ 36 w 85"/>
                <a:gd name="T15" fmla="*/ 54 h 133"/>
                <a:gd name="T16" fmla="*/ 32 w 85"/>
                <a:gd name="T17" fmla="*/ 47 h 133"/>
                <a:gd name="T18" fmla="*/ 25 w 85"/>
                <a:gd name="T19" fmla="*/ 36 h 133"/>
                <a:gd name="T20" fmla="*/ 21 w 85"/>
                <a:gd name="T21" fmla="*/ 30 h 133"/>
                <a:gd name="T22" fmla="*/ 19 w 85"/>
                <a:gd name="T23" fmla="*/ 24 h 133"/>
                <a:gd name="T24" fmla="*/ 21 w 85"/>
                <a:gd name="T25" fmla="*/ 23 h 133"/>
                <a:gd name="T26" fmla="*/ 21 w 85"/>
                <a:gd name="T27" fmla="*/ 19 h 133"/>
                <a:gd name="T28" fmla="*/ 25 w 85"/>
                <a:gd name="T29" fmla="*/ 2 h 133"/>
                <a:gd name="T30" fmla="*/ 19 w 85"/>
                <a:gd name="T31" fmla="*/ 0 h 133"/>
                <a:gd name="T32" fmla="*/ 11 w 85"/>
                <a:gd name="T33" fmla="*/ 2 h 133"/>
                <a:gd name="T34" fmla="*/ 4 w 85"/>
                <a:gd name="T35" fmla="*/ 8 h 133"/>
                <a:gd name="T36" fmla="*/ 2 w 85"/>
                <a:gd name="T37" fmla="*/ 15 h 133"/>
                <a:gd name="T38" fmla="*/ 0 w 85"/>
                <a:gd name="T39" fmla="*/ 15 h 133"/>
                <a:gd name="T40" fmla="*/ 0 w 85"/>
                <a:gd name="T41" fmla="*/ 17 h 133"/>
                <a:gd name="T42" fmla="*/ 36 w 85"/>
                <a:gd name="T43" fmla="*/ 133 h 133"/>
                <a:gd name="T44" fmla="*/ 85 w 85"/>
                <a:gd name="T45" fmla="*/ 124 h 1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5" h="133">
                  <a:moveTo>
                    <a:pt x="85" y="124"/>
                  </a:moveTo>
                  <a:lnTo>
                    <a:pt x="83" y="114"/>
                  </a:lnTo>
                  <a:lnTo>
                    <a:pt x="77" y="101"/>
                  </a:lnTo>
                  <a:lnTo>
                    <a:pt x="68" y="92"/>
                  </a:lnTo>
                  <a:lnTo>
                    <a:pt x="55" y="83"/>
                  </a:lnTo>
                  <a:lnTo>
                    <a:pt x="49" y="77"/>
                  </a:lnTo>
                  <a:lnTo>
                    <a:pt x="47" y="71"/>
                  </a:lnTo>
                  <a:lnTo>
                    <a:pt x="36" y="54"/>
                  </a:lnTo>
                  <a:lnTo>
                    <a:pt x="32" y="47"/>
                  </a:lnTo>
                  <a:lnTo>
                    <a:pt x="25" y="36"/>
                  </a:lnTo>
                  <a:lnTo>
                    <a:pt x="21" y="30"/>
                  </a:lnTo>
                  <a:lnTo>
                    <a:pt x="19" y="24"/>
                  </a:lnTo>
                  <a:lnTo>
                    <a:pt x="21" y="23"/>
                  </a:lnTo>
                  <a:lnTo>
                    <a:pt x="21" y="19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1" y="2"/>
                  </a:lnTo>
                  <a:lnTo>
                    <a:pt x="4" y="8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36" y="133"/>
                  </a:lnTo>
                  <a:lnTo>
                    <a:pt x="85" y="124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Freeform 94"/>
            <p:cNvSpPr>
              <a:spLocks/>
            </p:cNvSpPr>
            <p:nvPr/>
          </p:nvSpPr>
          <p:spPr bwMode="gray">
            <a:xfrm>
              <a:off x="6867170" y="2901739"/>
              <a:ext cx="144356" cy="325549"/>
            </a:xfrm>
            <a:custGeom>
              <a:avLst/>
              <a:gdLst>
                <a:gd name="T0" fmla="*/ 0 w 103"/>
                <a:gd name="T1" fmla="*/ 173 h 233"/>
                <a:gd name="T2" fmla="*/ 2 w 103"/>
                <a:gd name="T3" fmla="*/ 175 h 233"/>
                <a:gd name="T4" fmla="*/ 13 w 103"/>
                <a:gd name="T5" fmla="*/ 190 h 233"/>
                <a:gd name="T6" fmla="*/ 36 w 103"/>
                <a:gd name="T7" fmla="*/ 205 h 233"/>
                <a:gd name="T8" fmla="*/ 54 w 103"/>
                <a:gd name="T9" fmla="*/ 208 h 233"/>
                <a:gd name="T10" fmla="*/ 58 w 103"/>
                <a:gd name="T11" fmla="*/ 222 h 233"/>
                <a:gd name="T12" fmla="*/ 62 w 103"/>
                <a:gd name="T13" fmla="*/ 233 h 233"/>
                <a:gd name="T14" fmla="*/ 71 w 103"/>
                <a:gd name="T15" fmla="*/ 216 h 233"/>
                <a:gd name="T16" fmla="*/ 79 w 103"/>
                <a:gd name="T17" fmla="*/ 192 h 233"/>
                <a:gd name="T18" fmla="*/ 96 w 103"/>
                <a:gd name="T19" fmla="*/ 167 h 233"/>
                <a:gd name="T20" fmla="*/ 103 w 103"/>
                <a:gd name="T21" fmla="*/ 145 h 233"/>
                <a:gd name="T22" fmla="*/ 101 w 103"/>
                <a:gd name="T23" fmla="*/ 105 h 233"/>
                <a:gd name="T24" fmla="*/ 94 w 103"/>
                <a:gd name="T25" fmla="*/ 73 h 233"/>
                <a:gd name="T26" fmla="*/ 79 w 103"/>
                <a:gd name="T27" fmla="*/ 77 h 233"/>
                <a:gd name="T28" fmla="*/ 73 w 103"/>
                <a:gd name="T29" fmla="*/ 75 h 233"/>
                <a:gd name="T30" fmla="*/ 69 w 103"/>
                <a:gd name="T31" fmla="*/ 75 h 233"/>
                <a:gd name="T32" fmla="*/ 75 w 103"/>
                <a:gd name="T33" fmla="*/ 60 h 233"/>
                <a:gd name="T34" fmla="*/ 81 w 103"/>
                <a:gd name="T35" fmla="*/ 56 h 233"/>
                <a:gd name="T36" fmla="*/ 82 w 103"/>
                <a:gd name="T37" fmla="*/ 40 h 233"/>
                <a:gd name="T38" fmla="*/ 90 w 103"/>
                <a:gd name="T39" fmla="*/ 32 h 233"/>
                <a:gd name="T40" fmla="*/ 22 w 103"/>
                <a:gd name="T41" fmla="*/ 0 h 233"/>
                <a:gd name="T42" fmla="*/ 15 w 103"/>
                <a:gd name="T43" fmla="*/ 10 h 233"/>
                <a:gd name="T44" fmla="*/ 13 w 103"/>
                <a:gd name="T45" fmla="*/ 28 h 233"/>
                <a:gd name="T46" fmla="*/ 0 w 103"/>
                <a:gd name="T47" fmla="*/ 40 h 233"/>
                <a:gd name="T48" fmla="*/ 7 w 103"/>
                <a:gd name="T49" fmla="*/ 49 h 233"/>
                <a:gd name="T50" fmla="*/ 4 w 103"/>
                <a:gd name="T51" fmla="*/ 62 h 233"/>
                <a:gd name="T52" fmla="*/ 6 w 103"/>
                <a:gd name="T53" fmla="*/ 79 h 233"/>
                <a:gd name="T54" fmla="*/ 19 w 103"/>
                <a:gd name="T55" fmla="*/ 92 h 233"/>
                <a:gd name="T56" fmla="*/ 30 w 103"/>
                <a:gd name="T57" fmla="*/ 98 h 233"/>
                <a:gd name="T58" fmla="*/ 39 w 103"/>
                <a:gd name="T59" fmla="*/ 105 h 233"/>
                <a:gd name="T60" fmla="*/ 49 w 103"/>
                <a:gd name="T61" fmla="*/ 115 h 233"/>
                <a:gd name="T62" fmla="*/ 24 w 103"/>
                <a:gd name="T63" fmla="*/ 133 h 233"/>
                <a:gd name="T64" fmla="*/ 4 w 103"/>
                <a:gd name="T65" fmla="*/ 156 h 23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3" h="233">
                  <a:moveTo>
                    <a:pt x="4" y="156"/>
                  </a:moveTo>
                  <a:lnTo>
                    <a:pt x="0" y="173"/>
                  </a:lnTo>
                  <a:lnTo>
                    <a:pt x="0" y="177"/>
                  </a:lnTo>
                  <a:lnTo>
                    <a:pt x="2" y="175"/>
                  </a:lnTo>
                  <a:lnTo>
                    <a:pt x="7" y="184"/>
                  </a:lnTo>
                  <a:lnTo>
                    <a:pt x="13" y="190"/>
                  </a:lnTo>
                  <a:lnTo>
                    <a:pt x="19" y="197"/>
                  </a:lnTo>
                  <a:lnTo>
                    <a:pt x="36" y="205"/>
                  </a:lnTo>
                  <a:lnTo>
                    <a:pt x="39" y="208"/>
                  </a:lnTo>
                  <a:lnTo>
                    <a:pt x="54" y="208"/>
                  </a:lnTo>
                  <a:lnTo>
                    <a:pt x="58" y="210"/>
                  </a:lnTo>
                  <a:lnTo>
                    <a:pt x="58" y="222"/>
                  </a:lnTo>
                  <a:lnTo>
                    <a:pt x="58" y="229"/>
                  </a:lnTo>
                  <a:lnTo>
                    <a:pt x="62" y="233"/>
                  </a:lnTo>
                  <a:lnTo>
                    <a:pt x="66" y="227"/>
                  </a:lnTo>
                  <a:lnTo>
                    <a:pt x="71" y="216"/>
                  </a:lnTo>
                  <a:lnTo>
                    <a:pt x="71" y="207"/>
                  </a:lnTo>
                  <a:lnTo>
                    <a:pt x="79" y="192"/>
                  </a:lnTo>
                  <a:lnTo>
                    <a:pt x="84" y="182"/>
                  </a:lnTo>
                  <a:lnTo>
                    <a:pt x="96" y="167"/>
                  </a:lnTo>
                  <a:lnTo>
                    <a:pt x="99" y="154"/>
                  </a:lnTo>
                  <a:lnTo>
                    <a:pt x="103" y="145"/>
                  </a:lnTo>
                  <a:lnTo>
                    <a:pt x="103" y="137"/>
                  </a:lnTo>
                  <a:lnTo>
                    <a:pt x="101" y="105"/>
                  </a:lnTo>
                  <a:lnTo>
                    <a:pt x="99" y="81"/>
                  </a:lnTo>
                  <a:lnTo>
                    <a:pt x="94" y="73"/>
                  </a:lnTo>
                  <a:lnTo>
                    <a:pt x="82" y="75"/>
                  </a:lnTo>
                  <a:lnTo>
                    <a:pt x="79" y="77"/>
                  </a:lnTo>
                  <a:lnTo>
                    <a:pt x="75" y="77"/>
                  </a:lnTo>
                  <a:lnTo>
                    <a:pt x="73" y="75"/>
                  </a:lnTo>
                  <a:lnTo>
                    <a:pt x="71" y="77"/>
                  </a:lnTo>
                  <a:lnTo>
                    <a:pt x="69" y="75"/>
                  </a:lnTo>
                  <a:lnTo>
                    <a:pt x="69" y="71"/>
                  </a:lnTo>
                  <a:lnTo>
                    <a:pt x="75" y="60"/>
                  </a:lnTo>
                  <a:lnTo>
                    <a:pt x="79" y="56"/>
                  </a:lnTo>
                  <a:lnTo>
                    <a:pt x="81" y="56"/>
                  </a:lnTo>
                  <a:lnTo>
                    <a:pt x="81" y="47"/>
                  </a:lnTo>
                  <a:lnTo>
                    <a:pt x="82" y="40"/>
                  </a:lnTo>
                  <a:lnTo>
                    <a:pt x="86" y="36"/>
                  </a:lnTo>
                  <a:lnTo>
                    <a:pt x="90" y="32"/>
                  </a:lnTo>
                  <a:lnTo>
                    <a:pt x="86" y="21"/>
                  </a:lnTo>
                  <a:lnTo>
                    <a:pt x="22" y="0"/>
                  </a:lnTo>
                  <a:lnTo>
                    <a:pt x="19" y="2"/>
                  </a:lnTo>
                  <a:lnTo>
                    <a:pt x="15" y="10"/>
                  </a:lnTo>
                  <a:lnTo>
                    <a:pt x="15" y="13"/>
                  </a:lnTo>
                  <a:lnTo>
                    <a:pt x="13" y="28"/>
                  </a:lnTo>
                  <a:lnTo>
                    <a:pt x="4" y="38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7" y="49"/>
                  </a:lnTo>
                  <a:lnTo>
                    <a:pt x="7" y="58"/>
                  </a:lnTo>
                  <a:lnTo>
                    <a:pt x="4" y="62"/>
                  </a:lnTo>
                  <a:lnTo>
                    <a:pt x="4" y="79"/>
                  </a:lnTo>
                  <a:lnTo>
                    <a:pt x="6" y="79"/>
                  </a:lnTo>
                  <a:lnTo>
                    <a:pt x="15" y="81"/>
                  </a:lnTo>
                  <a:lnTo>
                    <a:pt x="19" y="92"/>
                  </a:lnTo>
                  <a:lnTo>
                    <a:pt x="26" y="94"/>
                  </a:lnTo>
                  <a:lnTo>
                    <a:pt x="30" y="98"/>
                  </a:lnTo>
                  <a:lnTo>
                    <a:pt x="36" y="100"/>
                  </a:lnTo>
                  <a:lnTo>
                    <a:pt x="39" y="105"/>
                  </a:lnTo>
                  <a:lnTo>
                    <a:pt x="49" y="113"/>
                  </a:lnTo>
                  <a:lnTo>
                    <a:pt x="49" y="115"/>
                  </a:lnTo>
                  <a:lnTo>
                    <a:pt x="37" y="122"/>
                  </a:lnTo>
                  <a:lnTo>
                    <a:pt x="24" y="133"/>
                  </a:lnTo>
                  <a:lnTo>
                    <a:pt x="22" y="143"/>
                  </a:lnTo>
                  <a:lnTo>
                    <a:pt x="4" y="156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Freeform 95"/>
            <p:cNvSpPr>
              <a:spLocks/>
            </p:cNvSpPr>
            <p:nvPr/>
          </p:nvSpPr>
          <p:spPr bwMode="gray">
            <a:xfrm>
              <a:off x="6998912" y="2745252"/>
              <a:ext cx="183598" cy="180239"/>
            </a:xfrm>
            <a:custGeom>
              <a:avLst/>
              <a:gdLst>
                <a:gd name="T0" fmla="*/ 0 w 131"/>
                <a:gd name="T1" fmla="*/ 28 h 129"/>
                <a:gd name="T2" fmla="*/ 45 w 131"/>
                <a:gd name="T3" fmla="*/ 16 h 129"/>
                <a:gd name="T4" fmla="*/ 48 w 131"/>
                <a:gd name="T5" fmla="*/ 20 h 129"/>
                <a:gd name="T6" fmla="*/ 50 w 131"/>
                <a:gd name="T7" fmla="*/ 20 h 129"/>
                <a:gd name="T8" fmla="*/ 50 w 131"/>
                <a:gd name="T9" fmla="*/ 16 h 129"/>
                <a:gd name="T10" fmla="*/ 116 w 131"/>
                <a:gd name="T11" fmla="*/ 0 h 129"/>
                <a:gd name="T12" fmla="*/ 131 w 131"/>
                <a:gd name="T13" fmla="*/ 54 h 129"/>
                <a:gd name="T14" fmla="*/ 129 w 131"/>
                <a:gd name="T15" fmla="*/ 58 h 129"/>
                <a:gd name="T16" fmla="*/ 127 w 131"/>
                <a:gd name="T17" fmla="*/ 61 h 129"/>
                <a:gd name="T18" fmla="*/ 129 w 131"/>
                <a:gd name="T19" fmla="*/ 63 h 129"/>
                <a:gd name="T20" fmla="*/ 129 w 131"/>
                <a:gd name="T21" fmla="*/ 67 h 129"/>
                <a:gd name="T22" fmla="*/ 120 w 131"/>
                <a:gd name="T23" fmla="*/ 67 h 129"/>
                <a:gd name="T24" fmla="*/ 97 w 131"/>
                <a:gd name="T25" fmla="*/ 76 h 129"/>
                <a:gd name="T26" fmla="*/ 92 w 131"/>
                <a:gd name="T27" fmla="*/ 75 h 129"/>
                <a:gd name="T28" fmla="*/ 92 w 131"/>
                <a:gd name="T29" fmla="*/ 78 h 129"/>
                <a:gd name="T30" fmla="*/ 92 w 131"/>
                <a:gd name="T31" fmla="*/ 82 h 129"/>
                <a:gd name="T32" fmla="*/ 88 w 131"/>
                <a:gd name="T33" fmla="*/ 82 h 129"/>
                <a:gd name="T34" fmla="*/ 77 w 131"/>
                <a:gd name="T35" fmla="*/ 86 h 129"/>
                <a:gd name="T36" fmla="*/ 58 w 131"/>
                <a:gd name="T37" fmla="*/ 93 h 129"/>
                <a:gd name="T38" fmla="*/ 56 w 131"/>
                <a:gd name="T39" fmla="*/ 90 h 129"/>
                <a:gd name="T40" fmla="*/ 45 w 131"/>
                <a:gd name="T41" fmla="*/ 103 h 129"/>
                <a:gd name="T42" fmla="*/ 20 w 131"/>
                <a:gd name="T43" fmla="*/ 123 h 129"/>
                <a:gd name="T44" fmla="*/ 11 w 131"/>
                <a:gd name="T45" fmla="*/ 129 h 129"/>
                <a:gd name="T46" fmla="*/ 3 w 131"/>
                <a:gd name="T47" fmla="*/ 120 h 129"/>
                <a:gd name="T48" fmla="*/ 13 w 131"/>
                <a:gd name="T49" fmla="*/ 108 h 129"/>
                <a:gd name="T50" fmla="*/ 15 w 131"/>
                <a:gd name="T51" fmla="*/ 105 h 129"/>
                <a:gd name="T52" fmla="*/ 9 w 131"/>
                <a:gd name="T53" fmla="*/ 99 h 129"/>
                <a:gd name="T54" fmla="*/ 0 w 131"/>
                <a:gd name="T55" fmla="*/ 28 h 12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1" h="129">
                  <a:moveTo>
                    <a:pt x="0" y="28"/>
                  </a:moveTo>
                  <a:lnTo>
                    <a:pt x="45" y="16"/>
                  </a:lnTo>
                  <a:lnTo>
                    <a:pt x="48" y="20"/>
                  </a:lnTo>
                  <a:lnTo>
                    <a:pt x="50" y="20"/>
                  </a:lnTo>
                  <a:lnTo>
                    <a:pt x="50" y="16"/>
                  </a:lnTo>
                  <a:lnTo>
                    <a:pt x="116" y="0"/>
                  </a:lnTo>
                  <a:lnTo>
                    <a:pt x="131" y="54"/>
                  </a:lnTo>
                  <a:lnTo>
                    <a:pt x="129" y="58"/>
                  </a:lnTo>
                  <a:lnTo>
                    <a:pt x="127" y="61"/>
                  </a:lnTo>
                  <a:lnTo>
                    <a:pt x="129" y="63"/>
                  </a:lnTo>
                  <a:lnTo>
                    <a:pt x="129" y="67"/>
                  </a:lnTo>
                  <a:lnTo>
                    <a:pt x="120" y="67"/>
                  </a:lnTo>
                  <a:lnTo>
                    <a:pt x="97" y="76"/>
                  </a:lnTo>
                  <a:lnTo>
                    <a:pt x="92" y="75"/>
                  </a:lnTo>
                  <a:lnTo>
                    <a:pt x="92" y="78"/>
                  </a:lnTo>
                  <a:lnTo>
                    <a:pt x="92" y="82"/>
                  </a:lnTo>
                  <a:lnTo>
                    <a:pt x="88" y="82"/>
                  </a:lnTo>
                  <a:lnTo>
                    <a:pt x="77" y="86"/>
                  </a:lnTo>
                  <a:lnTo>
                    <a:pt x="58" y="93"/>
                  </a:lnTo>
                  <a:lnTo>
                    <a:pt x="56" y="90"/>
                  </a:lnTo>
                  <a:lnTo>
                    <a:pt x="45" y="103"/>
                  </a:lnTo>
                  <a:lnTo>
                    <a:pt x="20" y="123"/>
                  </a:lnTo>
                  <a:lnTo>
                    <a:pt x="11" y="129"/>
                  </a:lnTo>
                  <a:lnTo>
                    <a:pt x="3" y="120"/>
                  </a:lnTo>
                  <a:lnTo>
                    <a:pt x="13" y="108"/>
                  </a:lnTo>
                  <a:lnTo>
                    <a:pt x="15" y="105"/>
                  </a:lnTo>
                  <a:lnTo>
                    <a:pt x="9" y="99"/>
                  </a:lnTo>
                  <a:lnTo>
                    <a:pt x="0" y="28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Freeform 96"/>
            <p:cNvSpPr>
              <a:spLocks/>
            </p:cNvSpPr>
            <p:nvPr/>
          </p:nvSpPr>
          <p:spPr bwMode="gray">
            <a:xfrm>
              <a:off x="6996109" y="2611120"/>
              <a:ext cx="354583" cy="183034"/>
            </a:xfrm>
            <a:custGeom>
              <a:avLst/>
              <a:gdLst>
                <a:gd name="T0" fmla="*/ 52 w 253"/>
                <a:gd name="T1" fmla="*/ 43 h 131"/>
                <a:gd name="T2" fmla="*/ 133 w 253"/>
                <a:gd name="T3" fmla="*/ 22 h 131"/>
                <a:gd name="T4" fmla="*/ 139 w 253"/>
                <a:gd name="T5" fmla="*/ 22 h 131"/>
                <a:gd name="T6" fmla="*/ 139 w 253"/>
                <a:gd name="T7" fmla="*/ 13 h 131"/>
                <a:gd name="T8" fmla="*/ 152 w 253"/>
                <a:gd name="T9" fmla="*/ 2 h 131"/>
                <a:gd name="T10" fmla="*/ 161 w 253"/>
                <a:gd name="T11" fmla="*/ 2 h 131"/>
                <a:gd name="T12" fmla="*/ 174 w 253"/>
                <a:gd name="T13" fmla="*/ 20 h 131"/>
                <a:gd name="T14" fmla="*/ 174 w 253"/>
                <a:gd name="T15" fmla="*/ 28 h 131"/>
                <a:gd name="T16" fmla="*/ 167 w 253"/>
                <a:gd name="T17" fmla="*/ 39 h 131"/>
                <a:gd name="T18" fmla="*/ 163 w 253"/>
                <a:gd name="T19" fmla="*/ 56 h 131"/>
                <a:gd name="T20" fmla="*/ 184 w 253"/>
                <a:gd name="T21" fmla="*/ 60 h 131"/>
                <a:gd name="T22" fmla="*/ 202 w 253"/>
                <a:gd name="T23" fmla="*/ 84 h 131"/>
                <a:gd name="T24" fmla="*/ 227 w 253"/>
                <a:gd name="T25" fmla="*/ 96 h 131"/>
                <a:gd name="T26" fmla="*/ 242 w 253"/>
                <a:gd name="T27" fmla="*/ 79 h 131"/>
                <a:gd name="T28" fmla="*/ 233 w 253"/>
                <a:gd name="T29" fmla="*/ 69 h 131"/>
                <a:gd name="T30" fmla="*/ 225 w 253"/>
                <a:gd name="T31" fmla="*/ 62 h 131"/>
                <a:gd name="T32" fmla="*/ 234 w 253"/>
                <a:gd name="T33" fmla="*/ 62 h 131"/>
                <a:gd name="T34" fmla="*/ 253 w 253"/>
                <a:gd name="T35" fmla="*/ 96 h 131"/>
                <a:gd name="T36" fmla="*/ 246 w 253"/>
                <a:gd name="T37" fmla="*/ 97 h 131"/>
                <a:gd name="T38" fmla="*/ 225 w 253"/>
                <a:gd name="T39" fmla="*/ 109 h 131"/>
                <a:gd name="T40" fmla="*/ 208 w 253"/>
                <a:gd name="T41" fmla="*/ 118 h 131"/>
                <a:gd name="T42" fmla="*/ 206 w 253"/>
                <a:gd name="T43" fmla="*/ 112 h 131"/>
                <a:gd name="T44" fmla="*/ 202 w 253"/>
                <a:gd name="T45" fmla="*/ 105 h 131"/>
                <a:gd name="T46" fmla="*/ 187 w 253"/>
                <a:gd name="T47" fmla="*/ 127 h 131"/>
                <a:gd name="T48" fmla="*/ 178 w 253"/>
                <a:gd name="T49" fmla="*/ 124 h 131"/>
                <a:gd name="T50" fmla="*/ 174 w 253"/>
                <a:gd name="T51" fmla="*/ 122 h 131"/>
                <a:gd name="T52" fmla="*/ 169 w 253"/>
                <a:gd name="T53" fmla="*/ 116 h 131"/>
                <a:gd name="T54" fmla="*/ 156 w 253"/>
                <a:gd name="T55" fmla="*/ 111 h 131"/>
                <a:gd name="T56" fmla="*/ 148 w 253"/>
                <a:gd name="T57" fmla="*/ 97 h 131"/>
                <a:gd name="T58" fmla="*/ 118 w 253"/>
                <a:gd name="T59" fmla="*/ 96 h 131"/>
                <a:gd name="T60" fmla="*/ 52 w 253"/>
                <a:gd name="T61" fmla="*/ 116 h 131"/>
                <a:gd name="T62" fmla="*/ 47 w 253"/>
                <a:gd name="T63" fmla="*/ 112 h 131"/>
                <a:gd name="T64" fmla="*/ 0 w 253"/>
                <a:gd name="T65" fmla="*/ 120 h 1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3" h="131">
                  <a:moveTo>
                    <a:pt x="0" y="54"/>
                  </a:moveTo>
                  <a:lnTo>
                    <a:pt x="52" y="43"/>
                  </a:lnTo>
                  <a:lnTo>
                    <a:pt x="133" y="24"/>
                  </a:lnTo>
                  <a:lnTo>
                    <a:pt x="133" y="22"/>
                  </a:lnTo>
                  <a:lnTo>
                    <a:pt x="137" y="19"/>
                  </a:lnTo>
                  <a:lnTo>
                    <a:pt x="139" y="22"/>
                  </a:lnTo>
                  <a:lnTo>
                    <a:pt x="141" y="19"/>
                  </a:lnTo>
                  <a:lnTo>
                    <a:pt x="139" y="13"/>
                  </a:lnTo>
                  <a:lnTo>
                    <a:pt x="146" y="11"/>
                  </a:lnTo>
                  <a:lnTo>
                    <a:pt x="152" y="2"/>
                  </a:lnTo>
                  <a:lnTo>
                    <a:pt x="157" y="0"/>
                  </a:lnTo>
                  <a:lnTo>
                    <a:pt x="161" y="2"/>
                  </a:lnTo>
                  <a:lnTo>
                    <a:pt x="165" y="15"/>
                  </a:lnTo>
                  <a:lnTo>
                    <a:pt x="174" y="20"/>
                  </a:lnTo>
                  <a:lnTo>
                    <a:pt x="176" y="24"/>
                  </a:lnTo>
                  <a:lnTo>
                    <a:pt x="174" y="28"/>
                  </a:lnTo>
                  <a:lnTo>
                    <a:pt x="171" y="32"/>
                  </a:lnTo>
                  <a:lnTo>
                    <a:pt x="167" y="39"/>
                  </a:lnTo>
                  <a:lnTo>
                    <a:pt x="163" y="51"/>
                  </a:lnTo>
                  <a:lnTo>
                    <a:pt x="163" y="56"/>
                  </a:lnTo>
                  <a:lnTo>
                    <a:pt x="174" y="56"/>
                  </a:lnTo>
                  <a:lnTo>
                    <a:pt x="184" y="60"/>
                  </a:lnTo>
                  <a:lnTo>
                    <a:pt x="197" y="75"/>
                  </a:lnTo>
                  <a:lnTo>
                    <a:pt x="202" y="84"/>
                  </a:lnTo>
                  <a:lnTo>
                    <a:pt x="210" y="94"/>
                  </a:lnTo>
                  <a:lnTo>
                    <a:pt x="227" y="96"/>
                  </a:lnTo>
                  <a:lnTo>
                    <a:pt x="236" y="90"/>
                  </a:lnTo>
                  <a:lnTo>
                    <a:pt x="242" y="79"/>
                  </a:lnTo>
                  <a:lnTo>
                    <a:pt x="238" y="77"/>
                  </a:lnTo>
                  <a:lnTo>
                    <a:pt x="233" y="69"/>
                  </a:lnTo>
                  <a:lnTo>
                    <a:pt x="225" y="66"/>
                  </a:lnTo>
                  <a:lnTo>
                    <a:pt x="225" y="62"/>
                  </a:lnTo>
                  <a:lnTo>
                    <a:pt x="231" y="62"/>
                  </a:lnTo>
                  <a:lnTo>
                    <a:pt x="234" y="62"/>
                  </a:lnTo>
                  <a:lnTo>
                    <a:pt x="246" y="79"/>
                  </a:lnTo>
                  <a:lnTo>
                    <a:pt x="253" y="96"/>
                  </a:lnTo>
                  <a:lnTo>
                    <a:pt x="251" y="103"/>
                  </a:lnTo>
                  <a:lnTo>
                    <a:pt x="246" y="97"/>
                  </a:lnTo>
                  <a:lnTo>
                    <a:pt x="236" y="103"/>
                  </a:lnTo>
                  <a:lnTo>
                    <a:pt x="225" y="109"/>
                  </a:lnTo>
                  <a:lnTo>
                    <a:pt x="212" y="118"/>
                  </a:lnTo>
                  <a:lnTo>
                    <a:pt x="208" y="118"/>
                  </a:lnTo>
                  <a:lnTo>
                    <a:pt x="206" y="118"/>
                  </a:lnTo>
                  <a:lnTo>
                    <a:pt x="206" y="112"/>
                  </a:lnTo>
                  <a:lnTo>
                    <a:pt x="204" y="105"/>
                  </a:lnTo>
                  <a:lnTo>
                    <a:pt x="202" y="105"/>
                  </a:lnTo>
                  <a:lnTo>
                    <a:pt x="195" y="116"/>
                  </a:lnTo>
                  <a:lnTo>
                    <a:pt x="187" y="127"/>
                  </a:lnTo>
                  <a:lnTo>
                    <a:pt x="184" y="131"/>
                  </a:lnTo>
                  <a:lnTo>
                    <a:pt x="178" y="124"/>
                  </a:lnTo>
                  <a:lnTo>
                    <a:pt x="178" y="122"/>
                  </a:lnTo>
                  <a:lnTo>
                    <a:pt x="174" y="122"/>
                  </a:lnTo>
                  <a:lnTo>
                    <a:pt x="174" y="118"/>
                  </a:lnTo>
                  <a:lnTo>
                    <a:pt x="169" y="116"/>
                  </a:lnTo>
                  <a:lnTo>
                    <a:pt x="169" y="112"/>
                  </a:lnTo>
                  <a:lnTo>
                    <a:pt x="156" y="111"/>
                  </a:lnTo>
                  <a:lnTo>
                    <a:pt x="152" y="99"/>
                  </a:lnTo>
                  <a:lnTo>
                    <a:pt x="148" y="97"/>
                  </a:lnTo>
                  <a:lnTo>
                    <a:pt x="144" y="90"/>
                  </a:lnTo>
                  <a:lnTo>
                    <a:pt x="118" y="96"/>
                  </a:lnTo>
                  <a:lnTo>
                    <a:pt x="52" y="112"/>
                  </a:lnTo>
                  <a:lnTo>
                    <a:pt x="52" y="116"/>
                  </a:lnTo>
                  <a:lnTo>
                    <a:pt x="50" y="116"/>
                  </a:lnTo>
                  <a:lnTo>
                    <a:pt x="47" y="112"/>
                  </a:lnTo>
                  <a:lnTo>
                    <a:pt x="2" y="124"/>
                  </a:lnTo>
                  <a:lnTo>
                    <a:pt x="0" y="120"/>
                  </a:lnTo>
                  <a:lnTo>
                    <a:pt x="0" y="54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Freeform 97"/>
            <p:cNvSpPr>
              <a:spLocks/>
            </p:cNvSpPr>
            <p:nvPr/>
          </p:nvSpPr>
          <p:spPr bwMode="gray">
            <a:xfrm>
              <a:off x="7161487" y="2736869"/>
              <a:ext cx="92500" cy="101996"/>
            </a:xfrm>
            <a:custGeom>
              <a:avLst/>
              <a:gdLst>
                <a:gd name="T0" fmla="*/ 0 w 66"/>
                <a:gd name="T1" fmla="*/ 6 h 73"/>
                <a:gd name="T2" fmla="*/ 15 w 66"/>
                <a:gd name="T3" fmla="*/ 60 h 73"/>
                <a:gd name="T4" fmla="*/ 13 w 66"/>
                <a:gd name="T5" fmla="*/ 64 h 73"/>
                <a:gd name="T6" fmla="*/ 11 w 66"/>
                <a:gd name="T7" fmla="*/ 67 h 73"/>
                <a:gd name="T8" fmla="*/ 13 w 66"/>
                <a:gd name="T9" fmla="*/ 69 h 73"/>
                <a:gd name="T10" fmla="*/ 13 w 66"/>
                <a:gd name="T11" fmla="*/ 73 h 73"/>
                <a:gd name="T12" fmla="*/ 15 w 66"/>
                <a:gd name="T13" fmla="*/ 73 h 73"/>
                <a:gd name="T14" fmla="*/ 30 w 66"/>
                <a:gd name="T15" fmla="*/ 64 h 73"/>
                <a:gd name="T16" fmla="*/ 38 w 66"/>
                <a:gd name="T17" fmla="*/ 56 h 73"/>
                <a:gd name="T18" fmla="*/ 38 w 66"/>
                <a:gd name="T19" fmla="*/ 51 h 73"/>
                <a:gd name="T20" fmla="*/ 36 w 66"/>
                <a:gd name="T21" fmla="*/ 45 h 73"/>
                <a:gd name="T22" fmla="*/ 36 w 66"/>
                <a:gd name="T23" fmla="*/ 37 h 73"/>
                <a:gd name="T24" fmla="*/ 41 w 66"/>
                <a:gd name="T25" fmla="*/ 32 h 73"/>
                <a:gd name="T26" fmla="*/ 45 w 66"/>
                <a:gd name="T27" fmla="*/ 34 h 73"/>
                <a:gd name="T28" fmla="*/ 45 w 66"/>
                <a:gd name="T29" fmla="*/ 39 h 73"/>
                <a:gd name="T30" fmla="*/ 45 w 66"/>
                <a:gd name="T31" fmla="*/ 51 h 73"/>
                <a:gd name="T32" fmla="*/ 47 w 66"/>
                <a:gd name="T33" fmla="*/ 54 h 73"/>
                <a:gd name="T34" fmla="*/ 51 w 66"/>
                <a:gd name="T35" fmla="*/ 52 h 73"/>
                <a:gd name="T36" fmla="*/ 51 w 66"/>
                <a:gd name="T37" fmla="*/ 47 h 73"/>
                <a:gd name="T38" fmla="*/ 54 w 66"/>
                <a:gd name="T39" fmla="*/ 47 h 73"/>
                <a:gd name="T40" fmla="*/ 58 w 66"/>
                <a:gd name="T41" fmla="*/ 41 h 73"/>
                <a:gd name="T42" fmla="*/ 66 w 66"/>
                <a:gd name="T43" fmla="*/ 41 h 73"/>
                <a:gd name="T44" fmla="*/ 66 w 66"/>
                <a:gd name="T45" fmla="*/ 41 h 73"/>
                <a:gd name="T46" fmla="*/ 60 w 66"/>
                <a:gd name="T47" fmla="*/ 34 h 73"/>
                <a:gd name="T48" fmla="*/ 60 w 66"/>
                <a:gd name="T49" fmla="*/ 32 h 73"/>
                <a:gd name="T50" fmla="*/ 56 w 66"/>
                <a:gd name="T51" fmla="*/ 32 h 73"/>
                <a:gd name="T52" fmla="*/ 56 w 66"/>
                <a:gd name="T53" fmla="*/ 28 h 73"/>
                <a:gd name="T54" fmla="*/ 51 w 66"/>
                <a:gd name="T55" fmla="*/ 26 h 73"/>
                <a:gd name="T56" fmla="*/ 51 w 66"/>
                <a:gd name="T57" fmla="*/ 22 h 73"/>
                <a:gd name="T58" fmla="*/ 38 w 66"/>
                <a:gd name="T59" fmla="*/ 21 h 73"/>
                <a:gd name="T60" fmla="*/ 34 w 66"/>
                <a:gd name="T61" fmla="*/ 9 h 73"/>
                <a:gd name="T62" fmla="*/ 30 w 66"/>
                <a:gd name="T63" fmla="*/ 7 h 73"/>
                <a:gd name="T64" fmla="*/ 26 w 66"/>
                <a:gd name="T65" fmla="*/ 0 h 73"/>
                <a:gd name="T66" fmla="*/ 0 w 66"/>
                <a:gd name="T67" fmla="*/ 6 h 7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6" h="73">
                  <a:moveTo>
                    <a:pt x="0" y="6"/>
                  </a:moveTo>
                  <a:lnTo>
                    <a:pt x="15" y="60"/>
                  </a:lnTo>
                  <a:lnTo>
                    <a:pt x="13" y="64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3" y="73"/>
                  </a:lnTo>
                  <a:lnTo>
                    <a:pt x="15" y="73"/>
                  </a:lnTo>
                  <a:lnTo>
                    <a:pt x="30" y="64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6" y="45"/>
                  </a:lnTo>
                  <a:lnTo>
                    <a:pt x="36" y="37"/>
                  </a:lnTo>
                  <a:lnTo>
                    <a:pt x="41" y="32"/>
                  </a:lnTo>
                  <a:lnTo>
                    <a:pt x="45" y="34"/>
                  </a:lnTo>
                  <a:lnTo>
                    <a:pt x="45" y="39"/>
                  </a:lnTo>
                  <a:lnTo>
                    <a:pt x="45" y="51"/>
                  </a:lnTo>
                  <a:lnTo>
                    <a:pt x="47" y="54"/>
                  </a:lnTo>
                  <a:lnTo>
                    <a:pt x="51" y="52"/>
                  </a:lnTo>
                  <a:lnTo>
                    <a:pt x="51" y="47"/>
                  </a:lnTo>
                  <a:lnTo>
                    <a:pt x="54" y="47"/>
                  </a:lnTo>
                  <a:lnTo>
                    <a:pt x="58" y="41"/>
                  </a:lnTo>
                  <a:lnTo>
                    <a:pt x="66" y="41"/>
                  </a:lnTo>
                  <a:lnTo>
                    <a:pt x="60" y="34"/>
                  </a:lnTo>
                  <a:lnTo>
                    <a:pt x="60" y="32"/>
                  </a:lnTo>
                  <a:lnTo>
                    <a:pt x="56" y="32"/>
                  </a:lnTo>
                  <a:lnTo>
                    <a:pt x="56" y="28"/>
                  </a:lnTo>
                  <a:lnTo>
                    <a:pt x="51" y="26"/>
                  </a:lnTo>
                  <a:lnTo>
                    <a:pt x="51" y="22"/>
                  </a:lnTo>
                  <a:lnTo>
                    <a:pt x="38" y="21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6" y="0"/>
                  </a:lnTo>
                  <a:lnTo>
                    <a:pt x="0" y="6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Freeform 98"/>
            <p:cNvSpPr>
              <a:spLocks/>
            </p:cNvSpPr>
            <p:nvPr/>
          </p:nvSpPr>
          <p:spPr bwMode="gray">
            <a:xfrm>
              <a:off x="6912018" y="2351240"/>
              <a:ext cx="186401" cy="335329"/>
            </a:xfrm>
            <a:custGeom>
              <a:avLst/>
              <a:gdLst>
                <a:gd name="T0" fmla="*/ 0 w 133"/>
                <a:gd name="T1" fmla="*/ 30 h 240"/>
                <a:gd name="T2" fmla="*/ 5 w 133"/>
                <a:gd name="T3" fmla="*/ 41 h 240"/>
                <a:gd name="T4" fmla="*/ 4 w 133"/>
                <a:gd name="T5" fmla="*/ 45 h 240"/>
                <a:gd name="T6" fmla="*/ 7 w 133"/>
                <a:gd name="T7" fmla="*/ 49 h 240"/>
                <a:gd name="T8" fmla="*/ 7 w 133"/>
                <a:gd name="T9" fmla="*/ 53 h 240"/>
                <a:gd name="T10" fmla="*/ 19 w 133"/>
                <a:gd name="T11" fmla="*/ 81 h 240"/>
                <a:gd name="T12" fmla="*/ 22 w 133"/>
                <a:gd name="T13" fmla="*/ 100 h 240"/>
                <a:gd name="T14" fmla="*/ 17 w 133"/>
                <a:gd name="T15" fmla="*/ 111 h 240"/>
                <a:gd name="T16" fmla="*/ 19 w 133"/>
                <a:gd name="T17" fmla="*/ 120 h 240"/>
                <a:gd name="T18" fmla="*/ 30 w 133"/>
                <a:gd name="T19" fmla="*/ 148 h 240"/>
                <a:gd name="T20" fmla="*/ 28 w 133"/>
                <a:gd name="T21" fmla="*/ 160 h 240"/>
                <a:gd name="T22" fmla="*/ 32 w 133"/>
                <a:gd name="T23" fmla="*/ 165 h 240"/>
                <a:gd name="T24" fmla="*/ 32 w 133"/>
                <a:gd name="T25" fmla="*/ 163 h 240"/>
                <a:gd name="T26" fmla="*/ 32 w 133"/>
                <a:gd name="T27" fmla="*/ 161 h 240"/>
                <a:gd name="T28" fmla="*/ 35 w 133"/>
                <a:gd name="T29" fmla="*/ 160 h 240"/>
                <a:gd name="T30" fmla="*/ 43 w 133"/>
                <a:gd name="T31" fmla="*/ 171 h 240"/>
                <a:gd name="T32" fmla="*/ 47 w 133"/>
                <a:gd name="T33" fmla="*/ 195 h 240"/>
                <a:gd name="T34" fmla="*/ 47 w 133"/>
                <a:gd name="T35" fmla="*/ 208 h 240"/>
                <a:gd name="T36" fmla="*/ 52 w 133"/>
                <a:gd name="T37" fmla="*/ 225 h 240"/>
                <a:gd name="T38" fmla="*/ 60 w 133"/>
                <a:gd name="T39" fmla="*/ 240 h 240"/>
                <a:gd name="T40" fmla="*/ 112 w 133"/>
                <a:gd name="T41" fmla="*/ 229 h 240"/>
                <a:gd name="T42" fmla="*/ 110 w 133"/>
                <a:gd name="T43" fmla="*/ 225 h 240"/>
                <a:gd name="T44" fmla="*/ 105 w 133"/>
                <a:gd name="T45" fmla="*/ 218 h 240"/>
                <a:gd name="T46" fmla="*/ 105 w 133"/>
                <a:gd name="T47" fmla="*/ 208 h 240"/>
                <a:gd name="T48" fmla="*/ 107 w 133"/>
                <a:gd name="T49" fmla="*/ 205 h 240"/>
                <a:gd name="T50" fmla="*/ 105 w 133"/>
                <a:gd name="T51" fmla="*/ 197 h 240"/>
                <a:gd name="T52" fmla="*/ 101 w 133"/>
                <a:gd name="T53" fmla="*/ 158 h 240"/>
                <a:gd name="T54" fmla="*/ 101 w 133"/>
                <a:gd name="T55" fmla="*/ 145 h 240"/>
                <a:gd name="T56" fmla="*/ 107 w 133"/>
                <a:gd name="T57" fmla="*/ 122 h 240"/>
                <a:gd name="T58" fmla="*/ 109 w 133"/>
                <a:gd name="T59" fmla="*/ 109 h 240"/>
                <a:gd name="T60" fmla="*/ 110 w 133"/>
                <a:gd name="T61" fmla="*/ 96 h 240"/>
                <a:gd name="T62" fmla="*/ 107 w 133"/>
                <a:gd name="T63" fmla="*/ 88 h 240"/>
                <a:gd name="T64" fmla="*/ 107 w 133"/>
                <a:gd name="T65" fmla="*/ 79 h 240"/>
                <a:gd name="T66" fmla="*/ 109 w 133"/>
                <a:gd name="T67" fmla="*/ 73 h 240"/>
                <a:gd name="T68" fmla="*/ 124 w 133"/>
                <a:gd name="T69" fmla="*/ 62 h 240"/>
                <a:gd name="T70" fmla="*/ 133 w 133"/>
                <a:gd name="T71" fmla="*/ 41 h 240"/>
                <a:gd name="T72" fmla="*/ 124 w 133"/>
                <a:gd name="T73" fmla="*/ 28 h 240"/>
                <a:gd name="T74" fmla="*/ 124 w 133"/>
                <a:gd name="T75" fmla="*/ 23 h 240"/>
                <a:gd name="T76" fmla="*/ 126 w 133"/>
                <a:gd name="T77" fmla="*/ 19 h 240"/>
                <a:gd name="T78" fmla="*/ 126 w 133"/>
                <a:gd name="T79" fmla="*/ 15 h 240"/>
                <a:gd name="T80" fmla="*/ 122 w 133"/>
                <a:gd name="T81" fmla="*/ 0 h 240"/>
                <a:gd name="T82" fmla="*/ 0 w 133"/>
                <a:gd name="T83" fmla="*/ 30 h 24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33" h="240">
                  <a:moveTo>
                    <a:pt x="0" y="30"/>
                  </a:moveTo>
                  <a:lnTo>
                    <a:pt x="5" y="41"/>
                  </a:lnTo>
                  <a:lnTo>
                    <a:pt x="4" y="45"/>
                  </a:lnTo>
                  <a:lnTo>
                    <a:pt x="7" y="49"/>
                  </a:lnTo>
                  <a:lnTo>
                    <a:pt x="7" y="53"/>
                  </a:lnTo>
                  <a:lnTo>
                    <a:pt x="19" y="81"/>
                  </a:lnTo>
                  <a:lnTo>
                    <a:pt x="22" y="100"/>
                  </a:lnTo>
                  <a:lnTo>
                    <a:pt x="17" y="111"/>
                  </a:lnTo>
                  <a:lnTo>
                    <a:pt x="19" y="120"/>
                  </a:lnTo>
                  <a:lnTo>
                    <a:pt x="30" y="148"/>
                  </a:lnTo>
                  <a:lnTo>
                    <a:pt x="28" y="160"/>
                  </a:lnTo>
                  <a:lnTo>
                    <a:pt x="32" y="165"/>
                  </a:lnTo>
                  <a:lnTo>
                    <a:pt x="32" y="163"/>
                  </a:lnTo>
                  <a:lnTo>
                    <a:pt x="32" y="161"/>
                  </a:lnTo>
                  <a:lnTo>
                    <a:pt x="35" y="160"/>
                  </a:lnTo>
                  <a:lnTo>
                    <a:pt x="43" y="171"/>
                  </a:lnTo>
                  <a:lnTo>
                    <a:pt x="47" y="195"/>
                  </a:lnTo>
                  <a:lnTo>
                    <a:pt x="47" y="208"/>
                  </a:lnTo>
                  <a:lnTo>
                    <a:pt x="52" y="225"/>
                  </a:lnTo>
                  <a:lnTo>
                    <a:pt x="60" y="240"/>
                  </a:lnTo>
                  <a:lnTo>
                    <a:pt x="112" y="229"/>
                  </a:lnTo>
                  <a:lnTo>
                    <a:pt x="110" y="225"/>
                  </a:lnTo>
                  <a:lnTo>
                    <a:pt x="105" y="218"/>
                  </a:lnTo>
                  <a:lnTo>
                    <a:pt x="105" y="208"/>
                  </a:lnTo>
                  <a:lnTo>
                    <a:pt x="107" y="205"/>
                  </a:lnTo>
                  <a:lnTo>
                    <a:pt x="105" y="197"/>
                  </a:lnTo>
                  <a:lnTo>
                    <a:pt x="101" y="158"/>
                  </a:lnTo>
                  <a:lnTo>
                    <a:pt x="101" y="145"/>
                  </a:lnTo>
                  <a:lnTo>
                    <a:pt x="107" y="122"/>
                  </a:lnTo>
                  <a:lnTo>
                    <a:pt x="109" y="109"/>
                  </a:lnTo>
                  <a:lnTo>
                    <a:pt x="110" y="96"/>
                  </a:lnTo>
                  <a:lnTo>
                    <a:pt x="107" y="88"/>
                  </a:lnTo>
                  <a:lnTo>
                    <a:pt x="107" y="79"/>
                  </a:lnTo>
                  <a:lnTo>
                    <a:pt x="109" y="73"/>
                  </a:lnTo>
                  <a:lnTo>
                    <a:pt x="124" y="62"/>
                  </a:lnTo>
                  <a:lnTo>
                    <a:pt x="133" y="41"/>
                  </a:lnTo>
                  <a:lnTo>
                    <a:pt x="124" y="28"/>
                  </a:lnTo>
                  <a:lnTo>
                    <a:pt x="124" y="23"/>
                  </a:lnTo>
                  <a:lnTo>
                    <a:pt x="126" y="19"/>
                  </a:lnTo>
                  <a:lnTo>
                    <a:pt x="126" y="15"/>
                  </a:lnTo>
                  <a:lnTo>
                    <a:pt x="122" y="0"/>
                  </a:lnTo>
                  <a:lnTo>
                    <a:pt x="0" y="30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Freeform 99"/>
            <p:cNvSpPr>
              <a:spLocks/>
            </p:cNvSpPr>
            <p:nvPr/>
          </p:nvSpPr>
          <p:spPr bwMode="gray">
            <a:xfrm>
              <a:off x="7053571" y="2300941"/>
              <a:ext cx="170984" cy="370259"/>
            </a:xfrm>
            <a:custGeom>
              <a:avLst/>
              <a:gdLst>
                <a:gd name="T0" fmla="*/ 120 w 122"/>
                <a:gd name="T1" fmla="*/ 224 h 265"/>
                <a:gd name="T2" fmla="*/ 116 w 122"/>
                <a:gd name="T3" fmla="*/ 222 h 265"/>
                <a:gd name="T4" fmla="*/ 111 w 122"/>
                <a:gd name="T5" fmla="*/ 224 h 265"/>
                <a:gd name="T6" fmla="*/ 105 w 122"/>
                <a:gd name="T7" fmla="*/ 233 h 265"/>
                <a:gd name="T8" fmla="*/ 98 w 122"/>
                <a:gd name="T9" fmla="*/ 235 h 265"/>
                <a:gd name="T10" fmla="*/ 100 w 122"/>
                <a:gd name="T11" fmla="*/ 241 h 265"/>
                <a:gd name="T12" fmla="*/ 98 w 122"/>
                <a:gd name="T13" fmla="*/ 244 h 265"/>
                <a:gd name="T14" fmla="*/ 96 w 122"/>
                <a:gd name="T15" fmla="*/ 241 h 265"/>
                <a:gd name="T16" fmla="*/ 92 w 122"/>
                <a:gd name="T17" fmla="*/ 244 h 265"/>
                <a:gd name="T18" fmla="*/ 92 w 122"/>
                <a:gd name="T19" fmla="*/ 246 h 265"/>
                <a:gd name="T20" fmla="*/ 11 w 122"/>
                <a:gd name="T21" fmla="*/ 265 h 265"/>
                <a:gd name="T22" fmla="*/ 9 w 122"/>
                <a:gd name="T23" fmla="*/ 261 h 265"/>
                <a:gd name="T24" fmla="*/ 4 w 122"/>
                <a:gd name="T25" fmla="*/ 254 h 265"/>
                <a:gd name="T26" fmla="*/ 4 w 122"/>
                <a:gd name="T27" fmla="*/ 244 h 265"/>
                <a:gd name="T28" fmla="*/ 6 w 122"/>
                <a:gd name="T29" fmla="*/ 241 h 265"/>
                <a:gd name="T30" fmla="*/ 4 w 122"/>
                <a:gd name="T31" fmla="*/ 233 h 265"/>
                <a:gd name="T32" fmla="*/ 0 w 122"/>
                <a:gd name="T33" fmla="*/ 194 h 265"/>
                <a:gd name="T34" fmla="*/ 0 w 122"/>
                <a:gd name="T35" fmla="*/ 181 h 265"/>
                <a:gd name="T36" fmla="*/ 6 w 122"/>
                <a:gd name="T37" fmla="*/ 158 h 265"/>
                <a:gd name="T38" fmla="*/ 8 w 122"/>
                <a:gd name="T39" fmla="*/ 145 h 265"/>
                <a:gd name="T40" fmla="*/ 9 w 122"/>
                <a:gd name="T41" fmla="*/ 132 h 265"/>
                <a:gd name="T42" fmla="*/ 6 w 122"/>
                <a:gd name="T43" fmla="*/ 124 h 265"/>
                <a:gd name="T44" fmla="*/ 6 w 122"/>
                <a:gd name="T45" fmla="*/ 115 h 265"/>
                <a:gd name="T46" fmla="*/ 8 w 122"/>
                <a:gd name="T47" fmla="*/ 109 h 265"/>
                <a:gd name="T48" fmla="*/ 23 w 122"/>
                <a:gd name="T49" fmla="*/ 98 h 265"/>
                <a:gd name="T50" fmla="*/ 32 w 122"/>
                <a:gd name="T51" fmla="*/ 77 h 265"/>
                <a:gd name="T52" fmla="*/ 23 w 122"/>
                <a:gd name="T53" fmla="*/ 64 h 265"/>
                <a:gd name="T54" fmla="*/ 23 w 122"/>
                <a:gd name="T55" fmla="*/ 59 h 265"/>
                <a:gd name="T56" fmla="*/ 25 w 122"/>
                <a:gd name="T57" fmla="*/ 55 h 265"/>
                <a:gd name="T58" fmla="*/ 25 w 122"/>
                <a:gd name="T59" fmla="*/ 51 h 265"/>
                <a:gd name="T60" fmla="*/ 21 w 122"/>
                <a:gd name="T61" fmla="*/ 36 h 265"/>
                <a:gd name="T62" fmla="*/ 23 w 122"/>
                <a:gd name="T63" fmla="*/ 19 h 265"/>
                <a:gd name="T64" fmla="*/ 19 w 122"/>
                <a:gd name="T65" fmla="*/ 14 h 265"/>
                <a:gd name="T66" fmla="*/ 21 w 122"/>
                <a:gd name="T67" fmla="*/ 12 h 265"/>
                <a:gd name="T68" fmla="*/ 26 w 122"/>
                <a:gd name="T69" fmla="*/ 12 h 265"/>
                <a:gd name="T70" fmla="*/ 28 w 122"/>
                <a:gd name="T71" fmla="*/ 4 h 265"/>
                <a:gd name="T72" fmla="*/ 34 w 122"/>
                <a:gd name="T73" fmla="*/ 6 h 265"/>
                <a:gd name="T74" fmla="*/ 38 w 122"/>
                <a:gd name="T75" fmla="*/ 6 h 265"/>
                <a:gd name="T76" fmla="*/ 41 w 122"/>
                <a:gd name="T77" fmla="*/ 0 h 265"/>
                <a:gd name="T78" fmla="*/ 96 w 122"/>
                <a:gd name="T79" fmla="*/ 164 h 265"/>
                <a:gd name="T80" fmla="*/ 96 w 122"/>
                <a:gd name="T81" fmla="*/ 166 h 265"/>
                <a:gd name="T82" fmla="*/ 96 w 122"/>
                <a:gd name="T83" fmla="*/ 173 h 265"/>
                <a:gd name="T84" fmla="*/ 96 w 122"/>
                <a:gd name="T85" fmla="*/ 177 h 265"/>
                <a:gd name="T86" fmla="*/ 109 w 122"/>
                <a:gd name="T87" fmla="*/ 186 h 265"/>
                <a:gd name="T88" fmla="*/ 113 w 122"/>
                <a:gd name="T89" fmla="*/ 188 h 265"/>
                <a:gd name="T90" fmla="*/ 115 w 122"/>
                <a:gd name="T91" fmla="*/ 194 h 265"/>
                <a:gd name="T92" fmla="*/ 115 w 122"/>
                <a:gd name="T93" fmla="*/ 196 h 265"/>
                <a:gd name="T94" fmla="*/ 122 w 122"/>
                <a:gd name="T95" fmla="*/ 209 h 265"/>
                <a:gd name="T96" fmla="*/ 120 w 122"/>
                <a:gd name="T97" fmla="*/ 212 h 265"/>
                <a:gd name="T98" fmla="*/ 120 w 122"/>
                <a:gd name="T99" fmla="*/ 218 h 265"/>
                <a:gd name="T100" fmla="*/ 120 w 122"/>
                <a:gd name="T101" fmla="*/ 224 h 26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22" h="265">
                  <a:moveTo>
                    <a:pt x="120" y="224"/>
                  </a:moveTo>
                  <a:lnTo>
                    <a:pt x="116" y="222"/>
                  </a:lnTo>
                  <a:lnTo>
                    <a:pt x="111" y="224"/>
                  </a:lnTo>
                  <a:lnTo>
                    <a:pt x="105" y="233"/>
                  </a:lnTo>
                  <a:lnTo>
                    <a:pt x="98" y="235"/>
                  </a:lnTo>
                  <a:lnTo>
                    <a:pt x="100" y="241"/>
                  </a:lnTo>
                  <a:lnTo>
                    <a:pt x="98" y="244"/>
                  </a:lnTo>
                  <a:lnTo>
                    <a:pt x="96" y="241"/>
                  </a:lnTo>
                  <a:lnTo>
                    <a:pt x="92" y="244"/>
                  </a:lnTo>
                  <a:lnTo>
                    <a:pt x="92" y="246"/>
                  </a:lnTo>
                  <a:lnTo>
                    <a:pt x="11" y="265"/>
                  </a:lnTo>
                  <a:lnTo>
                    <a:pt x="9" y="261"/>
                  </a:lnTo>
                  <a:lnTo>
                    <a:pt x="4" y="254"/>
                  </a:lnTo>
                  <a:lnTo>
                    <a:pt x="4" y="244"/>
                  </a:lnTo>
                  <a:lnTo>
                    <a:pt x="6" y="241"/>
                  </a:lnTo>
                  <a:lnTo>
                    <a:pt x="4" y="233"/>
                  </a:lnTo>
                  <a:lnTo>
                    <a:pt x="0" y="194"/>
                  </a:lnTo>
                  <a:lnTo>
                    <a:pt x="0" y="181"/>
                  </a:lnTo>
                  <a:lnTo>
                    <a:pt x="6" y="158"/>
                  </a:lnTo>
                  <a:lnTo>
                    <a:pt x="8" y="145"/>
                  </a:lnTo>
                  <a:lnTo>
                    <a:pt x="9" y="132"/>
                  </a:lnTo>
                  <a:lnTo>
                    <a:pt x="6" y="124"/>
                  </a:lnTo>
                  <a:lnTo>
                    <a:pt x="6" y="115"/>
                  </a:lnTo>
                  <a:lnTo>
                    <a:pt x="8" y="109"/>
                  </a:lnTo>
                  <a:lnTo>
                    <a:pt x="23" y="98"/>
                  </a:lnTo>
                  <a:lnTo>
                    <a:pt x="32" y="77"/>
                  </a:lnTo>
                  <a:lnTo>
                    <a:pt x="23" y="64"/>
                  </a:lnTo>
                  <a:lnTo>
                    <a:pt x="23" y="59"/>
                  </a:lnTo>
                  <a:lnTo>
                    <a:pt x="25" y="55"/>
                  </a:lnTo>
                  <a:lnTo>
                    <a:pt x="25" y="51"/>
                  </a:lnTo>
                  <a:lnTo>
                    <a:pt x="21" y="36"/>
                  </a:lnTo>
                  <a:lnTo>
                    <a:pt x="23" y="19"/>
                  </a:lnTo>
                  <a:lnTo>
                    <a:pt x="19" y="14"/>
                  </a:lnTo>
                  <a:lnTo>
                    <a:pt x="21" y="12"/>
                  </a:lnTo>
                  <a:lnTo>
                    <a:pt x="26" y="12"/>
                  </a:lnTo>
                  <a:lnTo>
                    <a:pt x="28" y="4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41" y="0"/>
                  </a:lnTo>
                  <a:lnTo>
                    <a:pt x="96" y="164"/>
                  </a:lnTo>
                  <a:lnTo>
                    <a:pt x="96" y="166"/>
                  </a:lnTo>
                  <a:lnTo>
                    <a:pt x="96" y="173"/>
                  </a:lnTo>
                  <a:lnTo>
                    <a:pt x="96" y="177"/>
                  </a:lnTo>
                  <a:lnTo>
                    <a:pt x="109" y="186"/>
                  </a:lnTo>
                  <a:lnTo>
                    <a:pt x="113" y="188"/>
                  </a:lnTo>
                  <a:lnTo>
                    <a:pt x="115" y="194"/>
                  </a:lnTo>
                  <a:lnTo>
                    <a:pt x="115" y="196"/>
                  </a:lnTo>
                  <a:lnTo>
                    <a:pt x="122" y="209"/>
                  </a:lnTo>
                  <a:lnTo>
                    <a:pt x="120" y="212"/>
                  </a:lnTo>
                  <a:lnTo>
                    <a:pt x="120" y="218"/>
                  </a:lnTo>
                  <a:lnTo>
                    <a:pt x="120" y="224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Freeform 100"/>
            <p:cNvSpPr>
              <a:spLocks/>
            </p:cNvSpPr>
            <p:nvPr/>
          </p:nvSpPr>
          <p:spPr bwMode="gray">
            <a:xfrm>
              <a:off x="7111033" y="1965612"/>
              <a:ext cx="389620" cy="627345"/>
            </a:xfrm>
            <a:custGeom>
              <a:avLst/>
              <a:gdLst>
                <a:gd name="T0" fmla="*/ 55 w 278"/>
                <a:gd name="T1" fmla="*/ 404 h 449"/>
                <a:gd name="T2" fmla="*/ 55 w 278"/>
                <a:gd name="T3" fmla="*/ 413 h 449"/>
                <a:gd name="T4" fmla="*/ 68 w 278"/>
                <a:gd name="T5" fmla="*/ 426 h 449"/>
                <a:gd name="T6" fmla="*/ 74 w 278"/>
                <a:gd name="T7" fmla="*/ 434 h 449"/>
                <a:gd name="T8" fmla="*/ 81 w 278"/>
                <a:gd name="T9" fmla="*/ 449 h 449"/>
                <a:gd name="T10" fmla="*/ 83 w 278"/>
                <a:gd name="T11" fmla="*/ 436 h 449"/>
                <a:gd name="T12" fmla="*/ 92 w 278"/>
                <a:gd name="T13" fmla="*/ 413 h 449"/>
                <a:gd name="T14" fmla="*/ 104 w 278"/>
                <a:gd name="T15" fmla="*/ 387 h 449"/>
                <a:gd name="T16" fmla="*/ 100 w 278"/>
                <a:gd name="T17" fmla="*/ 381 h 449"/>
                <a:gd name="T18" fmla="*/ 115 w 278"/>
                <a:gd name="T19" fmla="*/ 355 h 449"/>
                <a:gd name="T20" fmla="*/ 120 w 278"/>
                <a:gd name="T21" fmla="*/ 366 h 449"/>
                <a:gd name="T22" fmla="*/ 124 w 278"/>
                <a:gd name="T23" fmla="*/ 362 h 449"/>
                <a:gd name="T24" fmla="*/ 126 w 278"/>
                <a:gd name="T25" fmla="*/ 351 h 449"/>
                <a:gd name="T26" fmla="*/ 145 w 278"/>
                <a:gd name="T27" fmla="*/ 344 h 449"/>
                <a:gd name="T28" fmla="*/ 147 w 278"/>
                <a:gd name="T29" fmla="*/ 334 h 449"/>
                <a:gd name="T30" fmla="*/ 160 w 278"/>
                <a:gd name="T31" fmla="*/ 331 h 449"/>
                <a:gd name="T32" fmla="*/ 166 w 278"/>
                <a:gd name="T33" fmla="*/ 317 h 449"/>
                <a:gd name="T34" fmla="*/ 173 w 278"/>
                <a:gd name="T35" fmla="*/ 297 h 449"/>
                <a:gd name="T36" fmla="*/ 177 w 278"/>
                <a:gd name="T37" fmla="*/ 293 h 449"/>
                <a:gd name="T38" fmla="*/ 190 w 278"/>
                <a:gd name="T39" fmla="*/ 291 h 449"/>
                <a:gd name="T40" fmla="*/ 197 w 278"/>
                <a:gd name="T41" fmla="*/ 276 h 449"/>
                <a:gd name="T42" fmla="*/ 207 w 278"/>
                <a:gd name="T43" fmla="*/ 265 h 449"/>
                <a:gd name="T44" fmla="*/ 224 w 278"/>
                <a:gd name="T45" fmla="*/ 274 h 449"/>
                <a:gd name="T46" fmla="*/ 244 w 278"/>
                <a:gd name="T47" fmla="*/ 252 h 449"/>
                <a:gd name="T48" fmla="*/ 263 w 278"/>
                <a:gd name="T49" fmla="*/ 231 h 449"/>
                <a:gd name="T50" fmla="*/ 269 w 278"/>
                <a:gd name="T51" fmla="*/ 229 h 449"/>
                <a:gd name="T52" fmla="*/ 278 w 278"/>
                <a:gd name="T53" fmla="*/ 218 h 449"/>
                <a:gd name="T54" fmla="*/ 272 w 278"/>
                <a:gd name="T55" fmla="*/ 209 h 449"/>
                <a:gd name="T56" fmla="*/ 267 w 278"/>
                <a:gd name="T57" fmla="*/ 207 h 449"/>
                <a:gd name="T58" fmla="*/ 272 w 278"/>
                <a:gd name="T59" fmla="*/ 199 h 449"/>
                <a:gd name="T60" fmla="*/ 265 w 278"/>
                <a:gd name="T61" fmla="*/ 182 h 449"/>
                <a:gd name="T62" fmla="*/ 254 w 278"/>
                <a:gd name="T63" fmla="*/ 180 h 449"/>
                <a:gd name="T64" fmla="*/ 244 w 278"/>
                <a:gd name="T65" fmla="*/ 184 h 449"/>
                <a:gd name="T66" fmla="*/ 231 w 278"/>
                <a:gd name="T67" fmla="*/ 158 h 449"/>
                <a:gd name="T68" fmla="*/ 235 w 278"/>
                <a:gd name="T69" fmla="*/ 150 h 449"/>
                <a:gd name="T70" fmla="*/ 227 w 278"/>
                <a:gd name="T71" fmla="*/ 147 h 449"/>
                <a:gd name="T72" fmla="*/ 214 w 278"/>
                <a:gd name="T73" fmla="*/ 147 h 449"/>
                <a:gd name="T74" fmla="*/ 205 w 278"/>
                <a:gd name="T75" fmla="*/ 143 h 449"/>
                <a:gd name="T76" fmla="*/ 199 w 278"/>
                <a:gd name="T77" fmla="*/ 126 h 449"/>
                <a:gd name="T78" fmla="*/ 137 w 278"/>
                <a:gd name="T79" fmla="*/ 2 h 449"/>
                <a:gd name="T80" fmla="*/ 122 w 278"/>
                <a:gd name="T81" fmla="*/ 2 h 449"/>
                <a:gd name="T82" fmla="*/ 119 w 278"/>
                <a:gd name="T83" fmla="*/ 11 h 449"/>
                <a:gd name="T84" fmla="*/ 104 w 278"/>
                <a:gd name="T85" fmla="*/ 17 h 449"/>
                <a:gd name="T86" fmla="*/ 83 w 278"/>
                <a:gd name="T87" fmla="*/ 30 h 449"/>
                <a:gd name="T88" fmla="*/ 79 w 278"/>
                <a:gd name="T89" fmla="*/ 11 h 449"/>
                <a:gd name="T90" fmla="*/ 72 w 278"/>
                <a:gd name="T91" fmla="*/ 8 h 449"/>
                <a:gd name="T92" fmla="*/ 36 w 278"/>
                <a:gd name="T93" fmla="*/ 94 h 449"/>
                <a:gd name="T94" fmla="*/ 40 w 278"/>
                <a:gd name="T95" fmla="*/ 111 h 449"/>
                <a:gd name="T96" fmla="*/ 38 w 278"/>
                <a:gd name="T97" fmla="*/ 128 h 449"/>
                <a:gd name="T98" fmla="*/ 30 w 278"/>
                <a:gd name="T99" fmla="*/ 137 h 449"/>
                <a:gd name="T100" fmla="*/ 36 w 278"/>
                <a:gd name="T101" fmla="*/ 182 h 449"/>
                <a:gd name="T102" fmla="*/ 23 w 278"/>
                <a:gd name="T103" fmla="*/ 207 h 449"/>
                <a:gd name="T104" fmla="*/ 25 w 278"/>
                <a:gd name="T105" fmla="*/ 224 h 449"/>
                <a:gd name="T106" fmla="*/ 17 w 278"/>
                <a:gd name="T107" fmla="*/ 225 h 449"/>
                <a:gd name="T108" fmla="*/ 17 w 278"/>
                <a:gd name="T109" fmla="*/ 239 h 449"/>
                <a:gd name="T110" fmla="*/ 8 w 278"/>
                <a:gd name="T111" fmla="*/ 237 h 4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78" h="449">
                  <a:moveTo>
                    <a:pt x="0" y="240"/>
                  </a:moveTo>
                  <a:lnTo>
                    <a:pt x="55" y="404"/>
                  </a:lnTo>
                  <a:lnTo>
                    <a:pt x="55" y="406"/>
                  </a:lnTo>
                  <a:lnTo>
                    <a:pt x="55" y="413"/>
                  </a:lnTo>
                  <a:lnTo>
                    <a:pt x="55" y="417"/>
                  </a:lnTo>
                  <a:lnTo>
                    <a:pt x="68" y="426"/>
                  </a:lnTo>
                  <a:lnTo>
                    <a:pt x="72" y="428"/>
                  </a:lnTo>
                  <a:lnTo>
                    <a:pt x="74" y="434"/>
                  </a:lnTo>
                  <a:lnTo>
                    <a:pt x="74" y="436"/>
                  </a:lnTo>
                  <a:lnTo>
                    <a:pt x="81" y="449"/>
                  </a:lnTo>
                  <a:lnTo>
                    <a:pt x="83" y="445"/>
                  </a:lnTo>
                  <a:lnTo>
                    <a:pt x="83" y="436"/>
                  </a:lnTo>
                  <a:lnTo>
                    <a:pt x="87" y="424"/>
                  </a:lnTo>
                  <a:lnTo>
                    <a:pt x="92" y="413"/>
                  </a:lnTo>
                  <a:lnTo>
                    <a:pt x="96" y="394"/>
                  </a:lnTo>
                  <a:lnTo>
                    <a:pt x="104" y="387"/>
                  </a:lnTo>
                  <a:lnTo>
                    <a:pt x="104" y="385"/>
                  </a:lnTo>
                  <a:lnTo>
                    <a:pt x="100" y="381"/>
                  </a:lnTo>
                  <a:lnTo>
                    <a:pt x="96" y="372"/>
                  </a:lnTo>
                  <a:lnTo>
                    <a:pt x="115" y="355"/>
                  </a:lnTo>
                  <a:lnTo>
                    <a:pt x="117" y="357"/>
                  </a:lnTo>
                  <a:lnTo>
                    <a:pt x="120" y="366"/>
                  </a:lnTo>
                  <a:lnTo>
                    <a:pt x="122" y="366"/>
                  </a:lnTo>
                  <a:lnTo>
                    <a:pt x="124" y="362"/>
                  </a:lnTo>
                  <a:lnTo>
                    <a:pt x="124" y="355"/>
                  </a:lnTo>
                  <a:lnTo>
                    <a:pt x="126" y="351"/>
                  </a:lnTo>
                  <a:lnTo>
                    <a:pt x="139" y="349"/>
                  </a:lnTo>
                  <a:lnTo>
                    <a:pt x="145" y="344"/>
                  </a:lnTo>
                  <a:lnTo>
                    <a:pt x="145" y="338"/>
                  </a:lnTo>
                  <a:lnTo>
                    <a:pt x="147" y="334"/>
                  </a:lnTo>
                  <a:lnTo>
                    <a:pt x="154" y="334"/>
                  </a:lnTo>
                  <a:lnTo>
                    <a:pt x="160" y="331"/>
                  </a:lnTo>
                  <a:lnTo>
                    <a:pt x="162" y="329"/>
                  </a:lnTo>
                  <a:lnTo>
                    <a:pt x="166" y="317"/>
                  </a:lnTo>
                  <a:lnTo>
                    <a:pt x="164" y="308"/>
                  </a:lnTo>
                  <a:lnTo>
                    <a:pt x="173" y="297"/>
                  </a:lnTo>
                  <a:lnTo>
                    <a:pt x="173" y="293"/>
                  </a:lnTo>
                  <a:lnTo>
                    <a:pt x="177" y="293"/>
                  </a:lnTo>
                  <a:lnTo>
                    <a:pt x="186" y="293"/>
                  </a:lnTo>
                  <a:lnTo>
                    <a:pt x="190" y="291"/>
                  </a:lnTo>
                  <a:lnTo>
                    <a:pt x="194" y="285"/>
                  </a:lnTo>
                  <a:lnTo>
                    <a:pt x="197" y="276"/>
                  </a:lnTo>
                  <a:lnTo>
                    <a:pt x="201" y="276"/>
                  </a:lnTo>
                  <a:lnTo>
                    <a:pt x="207" y="265"/>
                  </a:lnTo>
                  <a:lnTo>
                    <a:pt x="218" y="267"/>
                  </a:lnTo>
                  <a:lnTo>
                    <a:pt x="224" y="274"/>
                  </a:lnTo>
                  <a:lnTo>
                    <a:pt x="237" y="255"/>
                  </a:lnTo>
                  <a:lnTo>
                    <a:pt x="244" y="252"/>
                  </a:lnTo>
                  <a:lnTo>
                    <a:pt x="257" y="237"/>
                  </a:lnTo>
                  <a:lnTo>
                    <a:pt x="263" y="231"/>
                  </a:lnTo>
                  <a:lnTo>
                    <a:pt x="265" y="229"/>
                  </a:lnTo>
                  <a:lnTo>
                    <a:pt x="269" y="229"/>
                  </a:lnTo>
                  <a:lnTo>
                    <a:pt x="274" y="225"/>
                  </a:lnTo>
                  <a:lnTo>
                    <a:pt x="278" y="218"/>
                  </a:lnTo>
                  <a:lnTo>
                    <a:pt x="278" y="210"/>
                  </a:lnTo>
                  <a:lnTo>
                    <a:pt x="272" y="209"/>
                  </a:lnTo>
                  <a:lnTo>
                    <a:pt x="271" y="210"/>
                  </a:lnTo>
                  <a:lnTo>
                    <a:pt x="267" y="207"/>
                  </a:lnTo>
                  <a:lnTo>
                    <a:pt x="271" y="201"/>
                  </a:lnTo>
                  <a:lnTo>
                    <a:pt x="272" y="199"/>
                  </a:lnTo>
                  <a:lnTo>
                    <a:pt x="271" y="195"/>
                  </a:lnTo>
                  <a:lnTo>
                    <a:pt x="265" y="182"/>
                  </a:lnTo>
                  <a:lnTo>
                    <a:pt x="257" y="179"/>
                  </a:lnTo>
                  <a:lnTo>
                    <a:pt x="254" y="180"/>
                  </a:lnTo>
                  <a:lnTo>
                    <a:pt x="252" y="182"/>
                  </a:lnTo>
                  <a:lnTo>
                    <a:pt x="244" y="184"/>
                  </a:lnTo>
                  <a:lnTo>
                    <a:pt x="239" y="180"/>
                  </a:lnTo>
                  <a:lnTo>
                    <a:pt x="231" y="158"/>
                  </a:lnTo>
                  <a:lnTo>
                    <a:pt x="235" y="154"/>
                  </a:lnTo>
                  <a:lnTo>
                    <a:pt x="235" y="150"/>
                  </a:lnTo>
                  <a:lnTo>
                    <a:pt x="231" y="147"/>
                  </a:lnTo>
                  <a:lnTo>
                    <a:pt x="227" y="147"/>
                  </a:lnTo>
                  <a:lnTo>
                    <a:pt x="224" y="148"/>
                  </a:lnTo>
                  <a:lnTo>
                    <a:pt x="214" y="147"/>
                  </a:lnTo>
                  <a:lnTo>
                    <a:pt x="207" y="147"/>
                  </a:lnTo>
                  <a:lnTo>
                    <a:pt x="205" y="143"/>
                  </a:lnTo>
                  <a:lnTo>
                    <a:pt x="199" y="130"/>
                  </a:lnTo>
                  <a:lnTo>
                    <a:pt x="199" y="126"/>
                  </a:lnTo>
                  <a:lnTo>
                    <a:pt x="166" y="21"/>
                  </a:lnTo>
                  <a:lnTo>
                    <a:pt x="137" y="2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20" y="6"/>
                  </a:lnTo>
                  <a:lnTo>
                    <a:pt x="119" y="11"/>
                  </a:lnTo>
                  <a:lnTo>
                    <a:pt x="115" y="11"/>
                  </a:lnTo>
                  <a:lnTo>
                    <a:pt x="104" y="17"/>
                  </a:lnTo>
                  <a:lnTo>
                    <a:pt x="89" y="28"/>
                  </a:lnTo>
                  <a:lnTo>
                    <a:pt x="83" y="30"/>
                  </a:lnTo>
                  <a:lnTo>
                    <a:pt x="79" y="23"/>
                  </a:lnTo>
                  <a:lnTo>
                    <a:pt x="79" y="11"/>
                  </a:lnTo>
                  <a:lnTo>
                    <a:pt x="75" y="8"/>
                  </a:lnTo>
                  <a:lnTo>
                    <a:pt x="72" y="8"/>
                  </a:lnTo>
                  <a:lnTo>
                    <a:pt x="60" y="11"/>
                  </a:lnTo>
                  <a:lnTo>
                    <a:pt x="36" y="94"/>
                  </a:lnTo>
                  <a:lnTo>
                    <a:pt x="36" y="105"/>
                  </a:lnTo>
                  <a:lnTo>
                    <a:pt x="40" y="111"/>
                  </a:lnTo>
                  <a:lnTo>
                    <a:pt x="40" y="120"/>
                  </a:lnTo>
                  <a:lnTo>
                    <a:pt x="38" y="128"/>
                  </a:lnTo>
                  <a:lnTo>
                    <a:pt x="34" y="132"/>
                  </a:lnTo>
                  <a:lnTo>
                    <a:pt x="30" y="137"/>
                  </a:lnTo>
                  <a:lnTo>
                    <a:pt x="40" y="171"/>
                  </a:lnTo>
                  <a:lnTo>
                    <a:pt x="36" y="182"/>
                  </a:lnTo>
                  <a:lnTo>
                    <a:pt x="36" y="192"/>
                  </a:lnTo>
                  <a:lnTo>
                    <a:pt x="23" y="207"/>
                  </a:lnTo>
                  <a:lnTo>
                    <a:pt x="21" y="212"/>
                  </a:lnTo>
                  <a:lnTo>
                    <a:pt x="25" y="224"/>
                  </a:lnTo>
                  <a:lnTo>
                    <a:pt x="25" y="225"/>
                  </a:lnTo>
                  <a:lnTo>
                    <a:pt x="17" y="225"/>
                  </a:lnTo>
                  <a:lnTo>
                    <a:pt x="19" y="235"/>
                  </a:lnTo>
                  <a:lnTo>
                    <a:pt x="17" y="239"/>
                  </a:lnTo>
                  <a:lnTo>
                    <a:pt x="12" y="239"/>
                  </a:lnTo>
                  <a:lnTo>
                    <a:pt x="8" y="237"/>
                  </a:lnTo>
                  <a:lnTo>
                    <a:pt x="0" y="240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Freeform 101"/>
            <p:cNvSpPr>
              <a:spLocks/>
            </p:cNvSpPr>
            <p:nvPr/>
          </p:nvSpPr>
          <p:spPr bwMode="gray">
            <a:xfrm>
              <a:off x="6180429" y="3108525"/>
              <a:ext cx="479317" cy="472255"/>
            </a:xfrm>
            <a:custGeom>
              <a:avLst/>
              <a:gdLst>
                <a:gd name="T0" fmla="*/ 115 w 342"/>
                <a:gd name="T1" fmla="*/ 0 h 338"/>
                <a:gd name="T2" fmla="*/ 113 w 342"/>
                <a:gd name="T3" fmla="*/ 15 h 338"/>
                <a:gd name="T4" fmla="*/ 116 w 342"/>
                <a:gd name="T5" fmla="*/ 32 h 338"/>
                <a:gd name="T6" fmla="*/ 107 w 342"/>
                <a:gd name="T7" fmla="*/ 75 h 338"/>
                <a:gd name="T8" fmla="*/ 109 w 342"/>
                <a:gd name="T9" fmla="*/ 87 h 338"/>
                <a:gd name="T10" fmla="*/ 101 w 342"/>
                <a:gd name="T11" fmla="*/ 105 h 338"/>
                <a:gd name="T12" fmla="*/ 85 w 342"/>
                <a:gd name="T13" fmla="*/ 124 h 338"/>
                <a:gd name="T14" fmla="*/ 75 w 342"/>
                <a:gd name="T15" fmla="*/ 130 h 338"/>
                <a:gd name="T16" fmla="*/ 62 w 342"/>
                <a:gd name="T17" fmla="*/ 136 h 338"/>
                <a:gd name="T18" fmla="*/ 56 w 342"/>
                <a:gd name="T19" fmla="*/ 145 h 338"/>
                <a:gd name="T20" fmla="*/ 51 w 342"/>
                <a:gd name="T21" fmla="*/ 173 h 338"/>
                <a:gd name="T22" fmla="*/ 36 w 342"/>
                <a:gd name="T23" fmla="*/ 171 h 338"/>
                <a:gd name="T24" fmla="*/ 23 w 342"/>
                <a:gd name="T25" fmla="*/ 194 h 338"/>
                <a:gd name="T26" fmla="*/ 23 w 342"/>
                <a:gd name="T27" fmla="*/ 216 h 338"/>
                <a:gd name="T28" fmla="*/ 9 w 342"/>
                <a:gd name="T29" fmla="*/ 233 h 338"/>
                <a:gd name="T30" fmla="*/ 2 w 342"/>
                <a:gd name="T31" fmla="*/ 246 h 338"/>
                <a:gd name="T32" fmla="*/ 0 w 342"/>
                <a:gd name="T33" fmla="*/ 259 h 338"/>
                <a:gd name="T34" fmla="*/ 19 w 342"/>
                <a:gd name="T35" fmla="*/ 286 h 338"/>
                <a:gd name="T36" fmla="*/ 32 w 342"/>
                <a:gd name="T37" fmla="*/ 303 h 338"/>
                <a:gd name="T38" fmla="*/ 41 w 342"/>
                <a:gd name="T39" fmla="*/ 304 h 338"/>
                <a:gd name="T40" fmla="*/ 47 w 342"/>
                <a:gd name="T41" fmla="*/ 308 h 338"/>
                <a:gd name="T42" fmla="*/ 56 w 342"/>
                <a:gd name="T43" fmla="*/ 312 h 338"/>
                <a:gd name="T44" fmla="*/ 56 w 342"/>
                <a:gd name="T45" fmla="*/ 321 h 338"/>
                <a:gd name="T46" fmla="*/ 85 w 342"/>
                <a:gd name="T47" fmla="*/ 338 h 338"/>
                <a:gd name="T48" fmla="*/ 101 w 342"/>
                <a:gd name="T49" fmla="*/ 333 h 338"/>
                <a:gd name="T50" fmla="*/ 109 w 342"/>
                <a:gd name="T51" fmla="*/ 323 h 338"/>
                <a:gd name="T52" fmla="*/ 118 w 342"/>
                <a:gd name="T53" fmla="*/ 331 h 338"/>
                <a:gd name="T54" fmla="*/ 143 w 342"/>
                <a:gd name="T55" fmla="*/ 323 h 338"/>
                <a:gd name="T56" fmla="*/ 148 w 342"/>
                <a:gd name="T57" fmla="*/ 310 h 338"/>
                <a:gd name="T58" fmla="*/ 167 w 342"/>
                <a:gd name="T59" fmla="*/ 301 h 338"/>
                <a:gd name="T60" fmla="*/ 186 w 342"/>
                <a:gd name="T61" fmla="*/ 288 h 338"/>
                <a:gd name="T62" fmla="*/ 184 w 342"/>
                <a:gd name="T63" fmla="*/ 269 h 338"/>
                <a:gd name="T64" fmla="*/ 212 w 342"/>
                <a:gd name="T65" fmla="*/ 182 h 338"/>
                <a:gd name="T66" fmla="*/ 225 w 342"/>
                <a:gd name="T67" fmla="*/ 188 h 338"/>
                <a:gd name="T68" fmla="*/ 231 w 342"/>
                <a:gd name="T69" fmla="*/ 197 h 338"/>
                <a:gd name="T70" fmla="*/ 246 w 342"/>
                <a:gd name="T71" fmla="*/ 184 h 338"/>
                <a:gd name="T72" fmla="*/ 259 w 342"/>
                <a:gd name="T73" fmla="*/ 151 h 338"/>
                <a:gd name="T74" fmla="*/ 274 w 342"/>
                <a:gd name="T75" fmla="*/ 141 h 338"/>
                <a:gd name="T76" fmla="*/ 283 w 342"/>
                <a:gd name="T77" fmla="*/ 132 h 338"/>
                <a:gd name="T78" fmla="*/ 293 w 342"/>
                <a:gd name="T79" fmla="*/ 117 h 338"/>
                <a:gd name="T80" fmla="*/ 291 w 342"/>
                <a:gd name="T81" fmla="*/ 111 h 338"/>
                <a:gd name="T82" fmla="*/ 295 w 342"/>
                <a:gd name="T83" fmla="*/ 89 h 338"/>
                <a:gd name="T84" fmla="*/ 330 w 342"/>
                <a:gd name="T85" fmla="*/ 107 h 338"/>
                <a:gd name="T86" fmla="*/ 338 w 342"/>
                <a:gd name="T87" fmla="*/ 109 h 338"/>
                <a:gd name="T88" fmla="*/ 334 w 342"/>
                <a:gd name="T89" fmla="*/ 72 h 338"/>
                <a:gd name="T90" fmla="*/ 327 w 342"/>
                <a:gd name="T91" fmla="*/ 64 h 338"/>
                <a:gd name="T92" fmla="*/ 315 w 342"/>
                <a:gd name="T93" fmla="*/ 64 h 338"/>
                <a:gd name="T94" fmla="*/ 285 w 342"/>
                <a:gd name="T95" fmla="*/ 72 h 338"/>
                <a:gd name="T96" fmla="*/ 274 w 342"/>
                <a:gd name="T97" fmla="*/ 81 h 338"/>
                <a:gd name="T98" fmla="*/ 261 w 342"/>
                <a:gd name="T99" fmla="*/ 74 h 338"/>
                <a:gd name="T100" fmla="*/ 252 w 342"/>
                <a:gd name="T101" fmla="*/ 85 h 338"/>
                <a:gd name="T102" fmla="*/ 238 w 342"/>
                <a:gd name="T103" fmla="*/ 96 h 338"/>
                <a:gd name="T104" fmla="*/ 220 w 342"/>
                <a:gd name="T105" fmla="*/ 115 h 338"/>
                <a:gd name="T106" fmla="*/ 205 w 342"/>
                <a:gd name="T107" fmla="*/ 74 h 338"/>
                <a:gd name="T108" fmla="*/ 116 w 342"/>
                <a:gd name="T109" fmla="*/ 2 h 33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42" h="338">
                  <a:moveTo>
                    <a:pt x="116" y="2"/>
                  </a:moveTo>
                  <a:lnTo>
                    <a:pt x="115" y="0"/>
                  </a:lnTo>
                  <a:lnTo>
                    <a:pt x="109" y="6"/>
                  </a:lnTo>
                  <a:lnTo>
                    <a:pt x="113" y="15"/>
                  </a:lnTo>
                  <a:lnTo>
                    <a:pt x="101" y="25"/>
                  </a:lnTo>
                  <a:lnTo>
                    <a:pt x="116" y="32"/>
                  </a:lnTo>
                  <a:lnTo>
                    <a:pt x="111" y="66"/>
                  </a:lnTo>
                  <a:lnTo>
                    <a:pt x="107" y="75"/>
                  </a:lnTo>
                  <a:lnTo>
                    <a:pt x="107" y="81"/>
                  </a:lnTo>
                  <a:lnTo>
                    <a:pt x="109" y="87"/>
                  </a:lnTo>
                  <a:lnTo>
                    <a:pt x="111" y="98"/>
                  </a:lnTo>
                  <a:lnTo>
                    <a:pt x="101" y="105"/>
                  </a:lnTo>
                  <a:lnTo>
                    <a:pt x="98" y="107"/>
                  </a:lnTo>
                  <a:lnTo>
                    <a:pt x="85" y="124"/>
                  </a:lnTo>
                  <a:lnTo>
                    <a:pt x="83" y="128"/>
                  </a:lnTo>
                  <a:lnTo>
                    <a:pt x="75" y="130"/>
                  </a:lnTo>
                  <a:lnTo>
                    <a:pt x="68" y="128"/>
                  </a:lnTo>
                  <a:lnTo>
                    <a:pt x="62" y="136"/>
                  </a:lnTo>
                  <a:lnTo>
                    <a:pt x="62" y="139"/>
                  </a:lnTo>
                  <a:lnTo>
                    <a:pt x="56" y="145"/>
                  </a:lnTo>
                  <a:lnTo>
                    <a:pt x="49" y="162"/>
                  </a:lnTo>
                  <a:lnTo>
                    <a:pt x="51" y="173"/>
                  </a:lnTo>
                  <a:lnTo>
                    <a:pt x="41" y="182"/>
                  </a:lnTo>
                  <a:lnTo>
                    <a:pt x="36" y="171"/>
                  </a:lnTo>
                  <a:lnTo>
                    <a:pt x="30" y="171"/>
                  </a:lnTo>
                  <a:lnTo>
                    <a:pt x="23" y="194"/>
                  </a:lnTo>
                  <a:lnTo>
                    <a:pt x="23" y="205"/>
                  </a:lnTo>
                  <a:lnTo>
                    <a:pt x="23" y="216"/>
                  </a:lnTo>
                  <a:lnTo>
                    <a:pt x="17" y="220"/>
                  </a:lnTo>
                  <a:lnTo>
                    <a:pt x="9" y="233"/>
                  </a:lnTo>
                  <a:lnTo>
                    <a:pt x="0" y="233"/>
                  </a:lnTo>
                  <a:lnTo>
                    <a:pt x="2" y="246"/>
                  </a:lnTo>
                  <a:lnTo>
                    <a:pt x="2" y="254"/>
                  </a:lnTo>
                  <a:lnTo>
                    <a:pt x="0" y="259"/>
                  </a:lnTo>
                  <a:lnTo>
                    <a:pt x="2" y="265"/>
                  </a:lnTo>
                  <a:lnTo>
                    <a:pt x="19" y="286"/>
                  </a:lnTo>
                  <a:lnTo>
                    <a:pt x="28" y="301"/>
                  </a:lnTo>
                  <a:lnTo>
                    <a:pt x="32" y="303"/>
                  </a:lnTo>
                  <a:lnTo>
                    <a:pt x="34" y="301"/>
                  </a:lnTo>
                  <a:lnTo>
                    <a:pt x="41" y="304"/>
                  </a:lnTo>
                  <a:lnTo>
                    <a:pt x="43" y="308"/>
                  </a:lnTo>
                  <a:lnTo>
                    <a:pt x="47" y="308"/>
                  </a:lnTo>
                  <a:lnTo>
                    <a:pt x="53" y="312"/>
                  </a:lnTo>
                  <a:lnTo>
                    <a:pt x="56" y="312"/>
                  </a:lnTo>
                  <a:lnTo>
                    <a:pt x="60" y="314"/>
                  </a:lnTo>
                  <a:lnTo>
                    <a:pt x="56" y="321"/>
                  </a:lnTo>
                  <a:lnTo>
                    <a:pt x="68" y="333"/>
                  </a:lnTo>
                  <a:lnTo>
                    <a:pt x="85" y="338"/>
                  </a:lnTo>
                  <a:lnTo>
                    <a:pt x="92" y="338"/>
                  </a:lnTo>
                  <a:lnTo>
                    <a:pt x="101" y="333"/>
                  </a:lnTo>
                  <a:lnTo>
                    <a:pt x="103" y="327"/>
                  </a:lnTo>
                  <a:lnTo>
                    <a:pt x="109" y="323"/>
                  </a:lnTo>
                  <a:lnTo>
                    <a:pt x="115" y="329"/>
                  </a:lnTo>
                  <a:lnTo>
                    <a:pt x="118" y="331"/>
                  </a:lnTo>
                  <a:lnTo>
                    <a:pt x="124" y="331"/>
                  </a:lnTo>
                  <a:lnTo>
                    <a:pt x="143" y="323"/>
                  </a:lnTo>
                  <a:lnTo>
                    <a:pt x="146" y="310"/>
                  </a:lnTo>
                  <a:lnTo>
                    <a:pt x="148" y="310"/>
                  </a:lnTo>
                  <a:lnTo>
                    <a:pt x="152" y="316"/>
                  </a:lnTo>
                  <a:lnTo>
                    <a:pt x="167" y="301"/>
                  </a:lnTo>
                  <a:lnTo>
                    <a:pt x="173" y="303"/>
                  </a:lnTo>
                  <a:lnTo>
                    <a:pt x="186" y="288"/>
                  </a:lnTo>
                  <a:lnTo>
                    <a:pt x="182" y="280"/>
                  </a:lnTo>
                  <a:lnTo>
                    <a:pt x="184" y="269"/>
                  </a:lnTo>
                  <a:lnTo>
                    <a:pt x="197" y="246"/>
                  </a:lnTo>
                  <a:lnTo>
                    <a:pt x="212" y="182"/>
                  </a:lnTo>
                  <a:lnTo>
                    <a:pt x="216" y="182"/>
                  </a:lnTo>
                  <a:lnTo>
                    <a:pt x="225" y="188"/>
                  </a:lnTo>
                  <a:lnTo>
                    <a:pt x="225" y="192"/>
                  </a:lnTo>
                  <a:lnTo>
                    <a:pt x="231" y="197"/>
                  </a:lnTo>
                  <a:lnTo>
                    <a:pt x="240" y="196"/>
                  </a:lnTo>
                  <a:lnTo>
                    <a:pt x="246" y="184"/>
                  </a:lnTo>
                  <a:lnTo>
                    <a:pt x="253" y="160"/>
                  </a:lnTo>
                  <a:lnTo>
                    <a:pt x="259" y="151"/>
                  </a:lnTo>
                  <a:lnTo>
                    <a:pt x="267" y="156"/>
                  </a:lnTo>
                  <a:lnTo>
                    <a:pt x="274" y="141"/>
                  </a:lnTo>
                  <a:lnTo>
                    <a:pt x="280" y="139"/>
                  </a:lnTo>
                  <a:lnTo>
                    <a:pt x="283" y="132"/>
                  </a:lnTo>
                  <a:lnTo>
                    <a:pt x="289" y="119"/>
                  </a:lnTo>
                  <a:lnTo>
                    <a:pt x="293" y="117"/>
                  </a:lnTo>
                  <a:lnTo>
                    <a:pt x="295" y="113"/>
                  </a:lnTo>
                  <a:lnTo>
                    <a:pt x="291" y="111"/>
                  </a:lnTo>
                  <a:lnTo>
                    <a:pt x="293" y="92"/>
                  </a:lnTo>
                  <a:lnTo>
                    <a:pt x="295" y="89"/>
                  </a:lnTo>
                  <a:lnTo>
                    <a:pt x="297" y="87"/>
                  </a:lnTo>
                  <a:lnTo>
                    <a:pt x="330" y="107"/>
                  </a:lnTo>
                  <a:lnTo>
                    <a:pt x="336" y="109"/>
                  </a:lnTo>
                  <a:lnTo>
                    <a:pt x="338" y="109"/>
                  </a:lnTo>
                  <a:lnTo>
                    <a:pt x="342" y="90"/>
                  </a:lnTo>
                  <a:lnTo>
                    <a:pt x="334" y="72"/>
                  </a:lnTo>
                  <a:lnTo>
                    <a:pt x="330" y="72"/>
                  </a:lnTo>
                  <a:lnTo>
                    <a:pt x="327" y="64"/>
                  </a:lnTo>
                  <a:lnTo>
                    <a:pt x="321" y="66"/>
                  </a:lnTo>
                  <a:lnTo>
                    <a:pt x="315" y="64"/>
                  </a:lnTo>
                  <a:lnTo>
                    <a:pt x="310" y="62"/>
                  </a:lnTo>
                  <a:lnTo>
                    <a:pt x="285" y="72"/>
                  </a:lnTo>
                  <a:lnTo>
                    <a:pt x="283" y="77"/>
                  </a:lnTo>
                  <a:lnTo>
                    <a:pt x="274" y="81"/>
                  </a:lnTo>
                  <a:lnTo>
                    <a:pt x="265" y="77"/>
                  </a:lnTo>
                  <a:lnTo>
                    <a:pt x="261" y="74"/>
                  </a:lnTo>
                  <a:lnTo>
                    <a:pt x="255" y="83"/>
                  </a:lnTo>
                  <a:lnTo>
                    <a:pt x="252" y="85"/>
                  </a:lnTo>
                  <a:lnTo>
                    <a:pt x="246" y="94"/>
                  </a:lnTo>
                  <a:lnTo>
                    <a:pt x="238" y="96"/>
                  </a:lnTo>
                  <a:lnTo>
                    <a:pt x="223" y="113"/>
                  </a:lnTo>
                  <a:lnTo>
                    <a:pt x="220" y="115"/>
                  </a:lnTo>
                  <a:lnTo>
                    <a:pt x="216" y="122"/>
                  </a:lnTo>
                  <a:lnTo>
                    <a:pt x="205" y="74"/>
                  </a:lnTo>
                  <a:lnTo>
                    <a:pt x="131" y="87"/>
                  </a:lnTo>
                  <a:lnTo>
                    <a:pt x="116" y="2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Freeform 102"/>
            <p:cNvSpPr>
              <a:spLocks/>
            </p:cNvSpPr>
            <p:nvPr/>
          </p:nvSpPr>
          <p:spPr bwMode="gray">
            <a:xfrm>
              <a:off x="4928879" y="3772197"/>
              <a:ext cx="531173" cy="487624"/>
            </a:xfrm>
            <a:custGeom>
              <a:avLst/>
              <a:gdLst>
                <a:gd name="T0" fmla="*/ 0 w 379"/>
                <a:gd name="T1" fmla="*/ 15 h 349"/>
                <a:gd name="T2" fmla="*/ 341 w 379"/>
                <a:gd name="T3" fmla="*/ 0 h 349"/>
                <a:gd name="T4" fmla="*/ 340 w 379"/>
                <a:gd name="T5" fmla="*/ 6 h 349"/>
                <a:gd name="T6" fmla="*/ 347 w 379"/>
                <a:gd name="T7" fmla="*/ 11 h 349"/>
                <a:gd name="T8" fmla="*/ 351 w 379"/>
                <a:gd name="T9" fmla="*/ 19 h 349"/>
                <a:gd name="T10" fmla="*/ 349 w 379"/>
                <a:gd name="T11" fmla="*/ 26 h 349"/>
                <a:gd name="T12" fmla="*/ 338 w 379"/>
                <a:gd name="T13" fmla="*/ 34 h 349"/>
                <a:gd name="T14" fmla="*/ 328 w 379"/>
                <a:gd name="T15" fmla="*/ 45 h 349"/>
                <a:gd name="T16" fmla="*/ 328 w 379"/>
                <a:gd name="T17" fmla="*/ 51 h 349"/>
                <a:gd name="T18" fmla="*/ 379 w 379"/>
                <a:gd name="T19" fmla="*/ 47 h 349"/>
                <a:gd name="T20" fmla="*/ 377 w 379"/>
                <a:gd name="T21" fmla="*/ 53 h 349"/>
                <a:gd name="T22" fmla="*/ 379 w 379"/>
                <a:gd name="T23" fmla="*/ 56 h 349"/>
                <a:gd name="T24" fmla="*/ 375 w 379"/>
                <a:gd name="T25" fmla="*/ 66 h 349"/>
                <a:gd name="T26" fmla="*/ 366 w 379"/>
                <a:gd name="T27" fmla="*/ 75 h 349"/>
                <a:gd name="T28" fmla="*/ 362 w 379"/>
                <a:gd name="T29" fmla="*/ 96 h 349"/>
                <a:gd name="T30" fmla="*/ 353 w 379"/>
                <a:gd name="T31" fmla="*/ 107 h 349"/>
                <a:gd name="T32" fmla="*/ 355 w 379"/>
                <a:gd name="T33" fmla="*/ 120 h 349"/>
                <a:gd name="T34" fmla="*/ 353 w 379"/>
                <a:gd name="T35" fmla="*/ 137 h 349"/>
                <a:gd name="T36" fmla="*/ 351 w 379"/>
                <a:gd name="T37" fmla="*/ 139 h 349"/>
                <a:gd name="T38" fmla="*/ 341 w 379"/>
                <a:gd name="T39" fmla="*/ 147 h 349"/>
                <a:gd name="T40" fmla="*/ 341 w 379"/>
                <a:gd name="T41" fmla="*/ 152 h 349"/>
                <a:gd name="T42" fmla="*/ 326 w 379"/>
                <a:gd name="T43" fmla="*/ 165 h 349"/>
                <a:gd name="T44" fmla="*/ 321 w 379"/>
                <a:gd name="T45" fmla="*/ 180 h 349"/>
                <a:gd name="T46" fmla="*/ 323 w 379"/>
                <a:gd name="T47" fmla="*/ 195 h 349"/>
                <a:gd name="T48" fmla="*/ 321 w 379"/>
                <a:gd name="T49" fmla="*/ 203 h 349"/>
                <a:gd name="T50" fmla="*/ 306 w 379"/>
                <a:gd name="T51" fmla="*/ 212 h 349"/>
                <a:gd name="T52" fmla="*/ 296 w 379"/>
                <a:gd name="T53" fmla="*/ 227 h 349"/>
                <a:gd name="T54" fmla="*/ 293 w 379"/>
                <a:gd name="T55" fmla="*/ 231 h 349"/>
                <a:gd name="T56" fmla="*/ 293 w 379"/>
                <a:gd name="T57" fmla="*/ 242 h 349"/>
                <a:gd name="T58" fmla="*/ 285 w 379"/>
                <a:gd name="T59" fmla="*/ 252 h 349"/>
                <a:gd name="T60" fmla="*/ 285 w 379"/>
                <a:gd name="T61" fmla="*/ 261 h 349"/>
                <a:gd name="T62" fmla="*/ 281 w 379"/>
                <a:gd name="T63" fmla="*/ 274 h 349"/>
                <a:gd name="T64" fmla="*/ 274 w 379"/>
                <a:gd name="T65" fmla="*/ 287 h 349"/>
                <a:gd name="T66" fmla="*/ 276 w 379"/>
                <a:gd name="T67" fmla="*/ 300 h 349"/>
                <a:gd name="T68" fmla="*/ 283 w 379"/>
                <a:gd name="T69" fmla="*/ 310 h 349"/>
                <a:gd name="T70" fmla="*/ 285 w 379"/>
                <a:gd name="T71" fmla="*/ 319 h 349"/>
                <a:gd name="T72" fmla="*/ 287 w 379"/>
                <a:gd name="T73" fmla="*/ 321 h 349"/>
                <a:gd name="T74" fmla="*/ 287 w 379"/>
                <a:gd name="T75" fmla="*/ 327 h 349"/>
                <a:gd name="T76" fmla="*/ 281 w 379"/>
                <a:gd name="T77" fmla="*/ 329 h 349"/>
                <a:gd name="T78" fmla="*/ 281 w 379"/>
                <a:gd name="T79" fmla="*/ 338 h 349"/>
                <a:gd name="T80" fmla="*/ 281 w 379"/>
                <a:gd name="T81" fmla="*/ 342 h 349"/>
                <a:gd name="T82" fmla="*/ 51 w 379"/>
                <a:gd name="T83" fmla="*/ 349 h 349"/>
                <a:gd name="T84" fmla="*/ 51 w 379"/>
                <a:gd name="T85" fmla="*/ 297 h 349"/>
                <a:gd name="T86" fmla="*/ 37 w 379"/>
                <a:gd name="T87" fmla="*/ 295 h 349"/>
                <a:gd name="T88" fmla="*/ 28 w 379"/>
                <a:gd name="T89" fmla="*/ 300 h 349"/>
                <a:gd name="T90" fmla="*/ 24 w 379"/>
                <a:gd name="T91" fmla="*/ 299 h 349"/>
                <a:gd name="T92" fmla="*/ 13 w 379"/>
                <a:gd name="T93" fmla="*/ 289 h 349"/>
                <a:gd name="T94" fmla="*/ 15 w 379"/>
                <a:gd name="T95" fmla="*/ 120 h 349"/>
                <a:gd name="T96" fmla="*/ 0 w 379"/>
                <a:gd name="T97" fmla="*/ 15 h 34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9" h="349">
                  <a:moveTo>
                    <a:pt x="0" y="15"/>
                  </a:moveTo>
                  <a:lnTo>
                    <a:pt x="341" y="0"/>
                  </a:lnTo>
                  <a:lnTo>
                    <a:pt x="340" y="6"/>
                  </a:lnTo>
                  <a:lnTo>
                    <a:pt x="347" y="11"/>
                  </a:lnTo>
                  <a:lnTo>
                    <a:pt x="351" y="19"/>
                  </a:lnTo>
                  <a:lnTo>
                    <a:pt x="349" y="26"/>
                  </a:lnTo>
                  <a:lnTo>
                    <a:pt x="338" y="34"/>
                  </a:lnTo>
                  <a:lnTo>
                    <a:pt x="328" y="45"/>
                  </a:lnTo>
                  <a:lnTo>
                    <a:pt x="328" y="51"/>
                  </a:lnTo>
                  <a:lnTo>
                    <a:pt x="379" y="47"/>
                  </a:lnTo>
                  <a:lnTo>
                    <a:pt x="377" y="53"/>
                  </a:lnTo>
                  <a:lnTo>
                    <a:pt x="379" y="56"/>
                  </a:lnTo>
                  <a:lnTo>
                    <a:pt x="375" y="66"/>
                  </a:lnTo>
                  <a:lnTo>
                    <a:pt x="366" y="75"/>
                  </a:lnTo>
                  <a:lnTo>
                    <a:pt x="362" y="96"/>
                  </a:lnTo>
                  <a:lnTo>
                    <a:pt x="353" y="107"/>
                  </a:lnTo>
                  <a:lnTo>
                    <a:pt x="355" y="120"/>
                  </a:lnTo>
                  <a:lnTo>
                    <a:pt x="353" y="137"/>
                  </a:lnTo>
                  <a:lnTo>
                    <a:pt x="351" y="139"/>
                  </a:lnTo>
                  <a:lnTo>
                    <a:pt x="341" y="147"/>
                  </a:lnTo>
                  <a:lnTo>
                    <a:pt x="341" y="152"/>
                  </a:lnTo>
                  <a:lnTo>
                    <a:pt x="326" y="165"/>
                  </a:lnTo>
                  <a:lnTo>
                    <a:pt x="321" y="180"/>
                  </a:lnTo>
                  <a:lnTo>
                    <a:pt x="323" y="195"/>
                  </a:lnTo>
                  <a:lnTo>
                    <a:pt x="321" y="203"/>
                  </a:lnTo>
                  <a:lnTo>
                    <a:pt x="306" y="212"/>
                  </a:lnTo>
                  <a:lnTo>
                    <a:pt x="296" y="227"/>
                  </a:lnTo>
                  <a:lnTo>
                    <a:pt x="293" y="231"/>
                  </a:lnTo>
                  <a:lnTo>
                    <a:pt x="293" y="242"/>
                  </a:lnTo>
                  <a:lnTo>
                    <a:pt x="285" y="252"/>
                  </a:lnTo>
                  <a:lnTo>
                    <a:pt x="285" y="261"/>
                  </a:lnTo>
                  <a:lnTo>
                    <a:pt x="281" y="274"/>
                  </a:lnTo>
                  <a:lnTo>
                    <a:pt x="274" y="287"/>
                  </a:lnTo>
                  <a:lnTo>
                    <a:pt x="276" y="300"/>
                  </a:lnTo>
                  <a:lnTo>
                    <a:pt x="283" y="310"/>
                  </a:lnTo>
                  <a:lnTo>
                    <a:pt x="285" y="319"/>
                  </a:lnTo>
                  <a:lnTo>
                    <a:pt x="287" y="321"/>
                  </a:lnTo>
                  <a:lnTo>
                    <a:pt x="287" y="327"/>
                  </a:lnTo>
                  <a:lnTo>
                    <a:pt x="281" y="329"/>
                  </a:lnTo>
                  <a:lnTo>
                    <a:pt x="281" y="338"/>
                  </a:lnTo>
                  <a:lnTo>
                    <a:pt x="281" y="342"/>
                  </a:lnTo>
                  <a:lnTo>
                    <a:pt x="51" y="349"/>
                  </a:lnTo>
                  <a:lnTo>
                    <a:pt x="51" y="297"/>
                  </a:lnTo>
                  <a:lnTo>
                    <a:pt x="37" y="295"/>
                  </a:lnTo>
                  <a:lnTo>
                    <a:pt x="28" y="300"/>
                  </a:lnTo>
                  <a:lnTo>
                    <a:pt x="24" y="299"/>
                  </a:lnTo>
                  <a:lnTo>
                    <a:pt x="13" y="289"/>
                  </a:lnTo>
                  <a:lnTo>
                    <a:pt x="15" y="120"/>
                  </a:lnTo>
                  <a:lnTo>
                    <a:pt x="0" y="15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Freeform 103"/>
            <p:cNvSpPr>
              <a:spLocks/>
            </p:cNvSpPr>
            <p:nvPr/>
          </p:nvSpPr>
          <p:spPr bwMode="gray">
            <a:xfrm>
              <a:off x="2868656" y="2889164"/>
              <a:ext cx="599847" cy="744710"/>
            </a:xfrm>
            <a:custGeom>
              <a:avLst/>
              <a:gdLst>
                <a:gd name="T0" fmla="*/ 376 w 428"/>
                <a:gd name="T1" fmla="*/ 533 h 533"/>
                <a:gd name="T2" fmla="*/ 428 w 428"/>
                <a:gd name="T3" fmla="*/ 152 h 533"/>
                <a:gd name="T4" fmla="*/ 288 w 428"/>
                <a:gd name="T5" fmla="*/ 129 h 533"/>
                <a:gd name="T6" fmla="*/ 303 w 428"/>
                <a:gd name="T7" fmla="*/ 37 h 533"/>
                <a:gd name="T8" fmla="*/ 92 w 428"/>
                <a:gd name="T9" fmla="*/ 0 h 533"/>
                <a:gd name="T10" fmla="*/ 0 w 428"/>
                <a:gd name="T11" fmla="*/ 473 h 533"/>
                <a:gd name="T12" fmla="*/ 376 w 428"/>
                <a:gd name="T13" fmla="*/ 533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8" h="533">
                  <a:moveTo>
                    <a:pt x="376" y="533"/>
                  </a:moveTo>
                  <a:lnTo>
                    <a:pt x="428" y="152"/>
                  </a:lnTo>
                  <a:lnTo>
                    <a:pt x="288" y="129"/>
                  </a:lnTo>
                  <a:lnTo>
                    <a:pt x="303" y="37"/>
                  </a:lnTo>
                  <a:lnTo>
                    <a:pt x="92" y="0"/>
                  </a:lnTo>
                  <a:lnTo>
                    <a:pt x="0" y="473"/>
                  </a:lnTo>
                  <a:lnTo>
                    <a:pt x="376" y="533"/>
                  </a:lnTo>
                </a:path>
              </a:pathLst>
            </a:custGeom>
            <a:solidFill>
              <a:srgbClr val="F55344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Freeform 104"/>
            <p:cNvSpPr>
              <a:spLocks/>
            </p:cNvSpPr>
            <p:nvPr/>
          </p:nvSpPr>
          <p:spPr bwMode="gray">
            <a:xfrm>
              <a:off x="3077481" y="2925491"/>
              <a:ext cx="84091" cy="136926"/>
            </a:xfrm>
            <a:custGeom>
              <a:avLst/>
              <a:gdLst>
                <a:gd name="T0" fmla="*/ 9 w 60"/>
                <a:gd name="T1" fmla="*/ 6 h 98"/>
                <a:gd name="T2" fmla="*/ 7 w 60"/>
                <a:gd name="T3" fmla="*/ 9 h 98"/>
                <a:gd name="T4" fmla="*/ 3 w 60"/>
                <a:gd name="T5" fmla="*/ 13 h 98"/>
                <a:gd name="T6" fmla="*/ 3 w 60"/>
                <a:gd name="T7" fmla="*/ 19 h 98"/>
                <a:gd name="T8" fmla="*/ 2 w 60"/>
                <a:gd name="T9" fmla="*/ 26 h 98"/>
                <a:gd name="T10" fmla="*/ 2 w 60"/>
                <a:gd name="T11" fmla="*/ 28 h 98"/>
                <a:gd name="T12" fmla="*/ 2 w 60"/>
                <a:gd name="T13" fmla="*/ 32 h 98"/>
                <a:gd name="T14" fmla="*/ 2 w 60"/>
                <a:gd name="T15" fmla="*/ 36 h 98"/>
                <a:gd name="T16" fmla="*/ 5 w 60"/>
                <a:gd name="T17" fmla="*/ 34 h 98"/>
                <a:gd name="T18" fmla="*/ 5 w 60"/>
                <a:gd name="T19" fmla="*/ 38 h 98"/>
                <a:gd name="T20" fmla="*/ 7 w 60"/>
                <a:gd name="T21" fmla="*/ 43 h 98"/>
                <a:gd name="T22" fmla="*/ 7 w 60"/>
                <a:gd name="T23" fmla="*/ 51 h 98"/>
                <a:gd name="T24" fmla="*/ 5 w 60"/>
                <a:gd name="T25" fmla="*/ 54 h 98"/>
                <a:gd name="T26" fmla="*/ 5 w 60"/>
                <a:gd name="T27" fmla="*/ 54 h 98"/>
                <a:gd name="T28" fmla="*/ 3 w 60"/>
                <a:gd name="T29" fmla="*/ 58 h 98"/>
                <a:gd name="T30" fmla="*/ 3 w 60"/>
                <a:gd name="T31" fmla="*/ 66 h 98"/>
                <a:gd name="T32" fmla="*/ 2 w 60"/>
                <a:gd name="T33" fmla="*/ 75 h 98"/>
                <a:gd name="T34" fmla="*/ 2 w 60"/>
                <a:gd name="T35" fmla="*/ 83 h 98"/>
                <a:gd name="T36" fmla="*/ 3 w 60"/>
                <a:gd name="T37" fmla="*/ 83 h 98"/>
                <a:gd name="T38" fmla="*/ 5 w 60"/>
                <a:gd name="T39" fmla="*/ 81 h 98"/>
                <a:gd name="T40" fmla="*/ 5 w 60"/>
                <a:gd name="T41" fmla="*/ 77 h 98"/>
                <a:gd name="T42" fmla="*/ 9 w 60"/>
                <a:gd name="T43" fmla="*/ 73 h 98"/>
                <a:gd name="T44" fmla="*/ 11 w 60"/>
                <a:gd name="T45" fmla="*/ 83 h 98"/>
                <a:gd name="T46" fmla="*/ 11 w 60"/>
                <a:gd name="T47" fmla="*/ 96 h 98"/>
                <a:gd name="T48" fmla="*/ 13 w 60"/>
                <a:gd name="T49" fmla="*/ 96 h 98"/>
                <a:gd name="T50" fmla="*/ 17 w 60"/>
                <a:gd name="T51" fmla="*/ 96 h 98"/>
                <a:gd name="T52" fmla="*/ 20 w 60"/>
                <a:gd name="T53" fmla="*/ 96 h 98"/>
                <a:gd name="T54" fmla="*/ 26 w 60"/>
                <a:gd name="T55" fmla="*/ 98 h 98"/>
                <a:gd name="T56" fmla="*/ 32 w 60"/>
                <a:gd name="T57" fmla="*/ 94 h 98"/>
                <a:gd name="T58" fmla="*/ 41 w 60"/>
                <a:gd name="T59" fmla="*/ 90 h 98"/>
                <a:gd name="T60" fmla="*/ 47 w 60"/>
                <a:gd name="T61" fmla="*/ 90 h 98"/>
                <a:gd name="T62" fmla="*/ 50 w 60"/>
                <a:gd name="T63" fmla="*/ 88 h 98"/>
                <a:gd name="T64" fmla="*/ 50 w 60"/>
                <a:gd name="T65" fmla="*/ 86 h 98"/>
                <a:gd name="T66" fmla="*/ 52 w 60"/>
                <a:gd name="T67" fmla="*/ 84 h 98"/>
                <a:gd name="T68" fmla="*/ 54 w 60"/>
                <a:gd name="T69" fmla="*/ 77 h 98"/>
                <a:gd name="T70" fmla="*/ 49 w 60"/>
                <a:gd name="T71" fmla="*/ 73 h 98"/>
                <a:gd name="T72" fmla="*/ 43 w 60"/>
                <a:gd name="T73" fmla="*/ 68 h 98"/>
                <a:gd name="T74" fmla="*/ 41 w 60"/>
                <a:gd name="T75" fmla="*/ 58 h 98"/>
                <a:gd name="T76" fmla="*/ 43 w 60"/>
                <a:gd name="T77" fmla="*/ 58 h 98"/>
                <a:gd name="T78" fmla="*/ 43 w 60"/>
                <a:gd name="T79" fmla="*/ 53 h 98"/>
                <a:gd name="T80" fmla="*/ 47 w 60"/>
                <a:gd name="T81" fmla="*/ 49 h 98"/>
                <a:gd name="T82" fmla="*/ 54 w 60"/>
                <a:gd name="T83" fmla="*/ 47 h 98"/>
                <a:gd name="T84" fmla="*/ 58 w 60"/>
                <a:gd name="T85" fmla="*/ 43 h 98"/>
                <a:gd name="T86" fmla="*/ 60 w 60"/>
                <a:gd name="T87" fmla="*/ 36 h 98"/>
                <a:gd name="T88" fmla="*/ 58 w 60"/>
                <a:gd name="T89" fmla="*/ 34 h 98"/>
                <a:gd name="T90" fmla="*/ 54 w 60"/>
                <a:gd name="T91" fmla="*/ 30 h 98"/>
                <a:gd name="T92" fmla="*/ 47 w 60"/>
                <a:gd name="T93" fmla="*/ 28 h 98"/>
                <a:gd name="T94" fmla="*/ 43 w 60"/>
                <a:gd name="T95" fmla="*/ 28 h 98"/>
                <a:gd name="T96" fmla="*/ 37 w 60"/>
                <a:gd name="T97" fmla="*/ 34 h 98"/>
                <a:gd name="T98" fmla="*/ 32 w 60"/>
                <a:gd name="T99" fmla="*/ 39 h 98"/>
                <a:gd name="T100" fmla="*/ 28 w 60"/>
                <a:gd name="T101" fmla="*/ 39 h 98"/>
                <a:gd name="T102" fmla="*/ 28 w 60"/>
                <a:gd name="T103" fmla="*/ 32 h 98"/>
                <a:gd name="T104" fmla="*/ 28 w 60"/>
                <a:gd name="T105" fmla="*/ 24 h 98"/>
                <a:gd name="T106" fmla="*/ 28 w 60"/>
                <a:gd name="T107" fmla="*/ 24 h 98"/>
                <a:gd name="T108" fmla="*/ 24 w 60"/>
                <a:gd name="T109" fmla="*/ 21 h 98"/>
                <a:gd name="T110" fmla="*/ 24 w 60"/>
                <a:gd name="T111" fmla="*/ 15 h 98"/>
                <a:gd name="T112" fmla="*/ 24 w 60"/>
                <a:gd name="T113" fmla="*/ 13 h 98"/>
                <a:gd name="T114" fmla="*/ 26 w 60"/>
                <a:gd name="T115" fmla="*/ 8 h 98"/>
                <a:gd name="T116" fmla="*/ 24 w 60"/>
                <a:gd name="T117" fmla="*/ 4 h 98"/>
                <a:gd name="T118" fmla="*/ 19 w 60"/>
                <a:gd name="T119" fmla="*/ 0 h 98"/>
                <a:gd name="T120" fmla="*/ 11 w 60"/>
                <a:gd name="T121" fmla="*/ 4 h 9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0" h="98">
                  <a:moveTo>
                    <a:pt x="11" y="4"/>
                  </a:moveTo>
                  <a:lnTo>
                    <a:pt x="9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5" y="11"/>
                  </a:lnTo>
                  <a:lnTo>
                    <a:pt x="3" y="13"/>
                  </a:lnTo>
                  <a:lnTo>
                    <a:pt x="2" y="15"/>
                  </a:lnTo>
                  <a:lnTo>
                    <a:pt x="3" y="19"/>
                  </a:lnTo>
                  <a:lnTo>
                    <a:pt x="3" y="23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5" y="34"/>
                  </a:lnTo>
                  <a:lnTo>
                    <a:pt x="7" y="34"/>
                  </a:lnTo>
                  <a:lnTo>
                    <a:pt x="5" y="38"/>
                  </a:lnTo>
                  <a:lnTo>
                    <a:pt x="7" y="39"/>
                  </a:lnTo>
                  <a:lnTo>
                    <a:pt x="7" y="43"/>
                  </a:lnTo>
                  <a:lnTo>
                    <a:pt x="7" y="47"/>
                  </a:lnTo>
                  <a:lnTo>
                    <a:pt x="7" y="51"/>
                  </a:lnTo>
                  <a:lnTo>
                    <a:pt x="5" y="56"/>
                  </a:lnTo>
                  <a:lnTo>
                    <a:pt x="5" y="54"/>
                  </a:lnTo>
                  <a:lnTo>
                    <a:pt x="7" y="54"/>
                  </a:lnTo>
                  <a:lnTo>
                    <a:pt x="5" y="54"/>
                  </a:lnTo>
                  <a:lnTo>
                    <a:pt x="3" y="56"/>
                  </a:lnTo>
                  <a:lnTo>
                    <a:pt x="3" y="58"/>
                  </a:lnTo>
                  <a:lnTo>
                    <a:pt x="3" y="62"/>
                  </a:lnTo>
                  <a:lnTo>
                    <a:pt x="3" y="66"/>
                  </a:lnTo>
                  <a:lnTo>
                    <a:pt x="3" y="69"/>
                  </a:lnTo>
                  <a:lnTo>
                    <a:pt x="2" y="75"/>
                  </a:lnTo>
                  <a:lnTo>
                    <a:pt x="2" y="79"/>
                  </a:lnTo>
                  <a:lnTo>
                    <a:pt x="2" y="83"/>
                  </a:lnTo>
                  <a:lnTo>
                    <a:pt x="3" y="84"/>
                  </a:lnTo>
                  <a:lnTo>
                    <a:pt x="3" y="83"/>
                  </a:lnTo>
                  <a:lnTo>
                    <a:pt x="5" y="81"/>
                  </a:lnTo>
                  <a:lnTo>
                    <a:pt x="5" y="79"/>
                  </a:lnTo>
                  <a:lnTo>
                    <a:pt x="5" y="77"/>
                  </a:lnTo>
                  <a:lnTo>
                    <a:pt x="7" y="75"/>
                  </a:lnTo>
                  <a:lnTo>
                    <a:pt x="9" y="73"/>
                  </a:lnTo>
                  <a:lnTo>
                    <a:pt x="11" y="77"/>
                  </a:lnTo>
                  <a:lnTo>
                    <a:pt x="11" y="83"/>
                  </a:lnTo>
                  <a:lnTo>
                    <a:pt x="13" y="88"/>
                  </a:lnTo>
                  <a:lnTo>
                    <a:pt x="11" y="96"/>
                  </a:lnTo>
                  <a:lnTo>
                    <a:pt x="13" y="96"/>
                  </a:lnTo>
                  <a:lnTo>
                    <a:pt x="15" y="96"/>
                  </a:lnTo>
                  <a:lnTo>
                    <a:pt x="17" y="96"/>
                  </a:lnTo>
                  <a:lnTo>
                    <a:pt x="19" y="96"/>
                  </a:lnTo>
                  <a:lnTo>
                    <a:pt x="20" y="96"/>
                  </a:lnTo>
                  <a:lnTo>
                    <a:pt x="24" y="98"/>
                  </a:lnTo>
                  <a:lnTo>
                    <a:pt x="26" y="98"/>
                  </a:lnTo>
                  <a:lnTo>
                    <a:pt x="28" y="96"/>
                  </a:lnTo>
                  <a:lnTo>
                    <a:pt x="32" y="94"/>
                  </a:lnTo>
                  <a:lnTo>
                    <a:pt x="37" y="92"/>
                  </a:lnTo>
                  <a:lnTo>
                    <a:pt x="41" y="90"/>
                  </a:lnTo>
                  <a:lnTo>
                    <a:pt x="45" y="90"/>
                  </a:lnTo>
                  <a:lnTo>
                    <a:pt x="47" y="90"/>
                  </a:lnTo>
                  <a:lnTo>
                    <a:pt x="49" y="88"/>
                  </a:lnTo>
                  <a:lnTo>
                    <a:pt x="50" y="88"/>
                  </a:lnTo>
                  <a:lnTo>
                    <a:pt x="50" y="86"/>
                  </a:lnTo>
                  <a:lnTo>
                    <a:pt x="52" y="86"/>
                  </a:lnTo>
                  <a:lnTo>
                    <a:pt x="52" y="84"/>
                  </a:lnTo>
                  <a:lnTo>
                    <a:pt x="54" y="81"/>
                  </a:lnTo>
                  <a:lnTo>
                    <a:pt x="54" y="77"/>
                  </a:lnTo>
                  <a:lnTo>
                    <a:pt x="52" y="75"/>
                  </a:lnTo>
                  <a:lnTo>
                    <a:pt x="49" y="73"/>
                  </a:lnTo>
                  <a:lnTo>
                    <a:pt x="45" y="71"/>
                  </a:lnTo>
                  <a:lnTo>
                    <a:pt x="43" y="68"/>
                  </a:lnTo>
                  <a:lnTo>
                    <a:pt x="41" y="64"/>
                  </a:lnTo>
                  <a:lnTo>
                    <a:pt x="41" y="58"/>
                  </a:lnTo>
                  <a:lnTo>
                    <a:pt x="43" y="58"/>
                  </a:lnTo>
                  <a:lnTo>
                    <a:pt x="43" y="54"/>
                  </a:lnTo>
                  <a:lnTo>
                    <a:pt x="43" y="53"/>
                  </a:lnTo>
                  <a:lnTo>
                    <a:pt x="45" y="51"/>
                  </a:lnTo>
                  <a:lnTo>
                    <a:pt x="47" y="49"/>
                  </a:lnTo>
                  <a:lnTo>
                    <a:pt x="50" y="47"/>
                  </a:lnTo>
                  <a:lnTo>
                    <a:pt x="54" y="47"/>
                  </a:lnTo>
                  <a:lnTo>
                    <a:pt x="56" y="45"/>
                  </a:lnTo>
                  <a:lnTo>
                    <a:pt x="58" y="43"/>
                  </a:lnTo>
                  <a:lnTo>
                    <a:pt x="60" y="39"/>
                  </a:lnTo>
                  <a:lnTo>
                    <a:pt x="60" y="36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0"/>
                  </a:lnTo>
                  <a:lnTo>
                    <a:pt x="50" y="28"/>
                  </a:lnTo>
                  <a:lnTo>
                    <a:pt x="47" y="28"/>
                  </a:lnTo>
                  <a:lnTo>
                    <a:pt x="45" y="26"/>
                  </a:lnTo>
                  <a:lnTo>
                    <a:pt x="43" y="28"/>
                  </a:lnTo>
                  <a:lnTo>
                    <a:pt x="39" y="30"/>
                  </a:lnTo>
                  <a:lnTo>
                    <a:pt x="37" y="34"/>
                  </a:lnTo>
                  <a:lnTo>
                    <a:pt x="34" y="36"/>
                  </a:lnTo>
                  <a:lnTo>
                    <a:pt x="32" y="39"/>
                  </a:lnTo>
                  <a:lnTo>
                    <a:pt x="30" y="39"/>
                  </a:lnTo>
                  <a:lnTo>
                    <a:pt x="28" y="39"/>
                  </a:lnTo>
                  <a:lnTo>
                    <a:pt x="28" y="36"/>
                  </a:lnTo>
                  <a:lnTo>
                    <a:pt x="28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1"/>
                  </a:lnTo>
                  <a:lnTo>
                    <a:pt x="24" y="19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</a:path>
              </a:pathLst>
            </a:custGeom>
            <a:solidFill>
              <a:srgbClr val="F55344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360363" y="5738106"/>
            <a:ext cx="8424862" cy="0"/>
          </a:xfrm>
          <a:prstGeom prst="line">
            <a:avLst/>
          </a:prstGeom>
          <a:ln>
            <a:solidFill>
              <a:srgbClr val="9C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439361" y="6138939"/>
            <a:ext cx="191343" cy="191343"/>
          </a:xfrm>
          <a:prstGeom prst="ellipse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2648579" y="6138939"/>
            <a:ext cx="191343" cy="191343"/>
          </a:xfrm>
          <a:prstGeom prst="ellipse">
            <a:avLst/>
          </a:prstGeom>
          <a:solidFill>
            <a:srgbClr val="9CB7CA"/>
          </a:solidFill>
          <a:ln>
            <a:solidFill>
              <a:srgbClr val="9CB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4857797" y="6138939"/>
            <a:ext cx="191343" cy="191343"/>
          </a:xfrm>
          <a:prstGeom prst="ellipse">
            <a:avLst/>
          </a:prstGeom>
          <a:solidFill>
            <a:srgbClr val="F55344"/>
          </a:solidFill>
          <a:ln>
            <a:solidFill>
              <a:srgbClr val="F553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067016" y="6138939"/>
            <a:ext cx="191343" cy="191343"/>
          </a:xfrm>
          <a:prstGeom prst="ellipse">
            <a:avLst/>
          </a:prstGeom>
          <a:solidFill>
            <a:srgbClr val="FDAAA2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632799" y="6034555"/>
            <a:ext cx="1426994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58655" y="6034555"/>
            <a:ext cx="1426994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092065" y="6034555"/>
            <a:ext cx="1426994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77646" y="6034555"/>
            <a:ext cx="1426994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96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445</Words>
  <Application>Microsoft Office PowerPoint</Application>
  <PresentationFormat>화면 슬라이드 쇼(4:3)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Arial</vt:lpstr>
      <vt:lpstr>-윤고딕330</vt:lpstr>
      <vt:lpstr>서울남산체 M</vt:lpstr>
      <vt:lpstr>맑은 고딕</vt:lpstr>
      <vt:lpstr>Calibri Light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user</cp:lastModifiedBy>
  <cp:revision>31</cp:revision>
  <dcterms:created xsi:type="dcterms:W3CDTF">2013-12-13T01:11:14Z</dcterms:created>
  <dcterms:modified xsi:type="dcterms:W3CDTF">2018-04-11T07:41:29Z</dcterms:modified>
</cp:coreProperties>
</file>