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2D17E-0E9C-7600-2E7B-C650E999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CD721-55D4-1937-576E-3F9BF1EE6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34133-7879-998B-3DD0-2425D649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2D482-917C-8E6E-F7B5-D8061897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84C47-5251-F149-959E-ABE19B4B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1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D4DD-6D49-EAC7-E62C-E123D0BA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E7ABA-34FF-7442-A1F9-92007DC9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FB36-842E-B411-C2C6-EFBE8B50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0280C-16F5-06DE-861B-9F500CFD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2AF8A-DA3A-A4B7-7C83-578D1825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CB060-63E2-481D-4FF0-59F71042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55B6F2-52F4-AD5B-1339-A548B503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5DCAC-5E99-C842-AE8A-9CB25919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E3A36-0FF7-3E08-F974-1F51CF74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0C6FD-1D43-5400-1ED9-26A2DCA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81F1-A41D-288B-BB38-457020C5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A8BDD-A455-E931-6CD8-84B9FBE1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33DC7-F8AF-DB30-C193-391379E6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48F87-CBB3-74B9-977E-61509B43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C339C-68B6-ADEF-BE9C-B6022A4F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0EE29-1B04-771F-C3A0-2D5C5ED5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FE502-0879-9C92-2A1E-BF583BD0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886B-03C6-6144-AFA2-D3C55BF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D01F1-B5A5-3AAD-0182-B36B3708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B730F-E6C8-DA0F-1E6A-247ED1F0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001A3-9A51-55BC-3DC3-5077A7D1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E25E-8ADE-2885-C572-72362B73C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EAF29-300A-1E53-E8F1-076A026F1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7A899-CEA3-B5C5-9B01-85AEE828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73519-895A-6ECB-F108-935AC313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87BFB-54DD-84DD-77C9-F883756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8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BCE92-CD07-7D4F-5902-E69D2225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2D069-517C-27FA-D2FD-D2D22426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95A36-C180-D6B4-C011-D5652966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D80D0F-CF72-D0DE-B308-50072118D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BA007-2296-2717-3802-E77DF6659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BCCD7-A108-6816-D0B1-39FF0AE1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07959B-9153-2BEB-9F93-B20BA697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98F99-0F5F-34DC-9CAD-4C8B8CED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A058-35F6-2E7A-1027-2CD96546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95C64-656C-67A5-B8E9-ADE0384C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A98FE-EEAC-712F-9189-E43F90DF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05AF3-4AD2-C966-F12F-C69AC049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5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CE0A9-C9EC-9C5F-19E7-268F8127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E1A33-B9E8-BB6C-A33A-0DD38549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B221C-884A-EEFA-3AAF-F3160F4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096DC-5602-FC59-CC7C-70F085C1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83AC8-3800-366D-B076-143998EC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F3045-6FB7-6ED9-E5A5-E77A652AF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1FCEC-6ED0-C468-8E45-AA33DC5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B4989-EB1E-22CA-23C6-7757A99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09FCD-BDAC-5A45-C3AC-6810AE0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1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ACF0E-85F0-2826-F485-5031EC5C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1274A4-A85F-32FD-44BC-ADB5924FD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273EC-DD02-2B89-0BDE-F394C94A2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9287C-B74C-51B4-59A8-914B77E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C5CA3-B035-B672-0ADC-215A0E15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357EE-35E5-27F7-AE23-277B07E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F71E19-8DF7-7B6D-74AD-AE56F9C1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4A395-FC30-5967-BF74-50376847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97B89-53A0-9889-DB5C-CFEF2542A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A0C4-BA75-4898-9FC2-F492C5161758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DCB0D-CE57-FA92-8997-75695AE72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3A710-9ABE-9D36-8DAD-4FD89970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A8C9-1222-4A0C-8D00-2CFB919AA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EB2D-3BB4-790D-7F08-C75C3872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64BFB-7A0E-5893-95CC-E711B540A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연결 설정부터 마무리까지</a:t>
            </a:r>
          </a:p>
        </p:txBody>
      </p:sp>
    </p:spTree>
    <p:extLst>
      <p:ext uri="{BB962C8B-B14F-4D97-AF65-F5344CB8AC3E}">
        <p14:creationId xmlns:p14="http://schemas.microsoft.com/office/powerpoint/2010/main" val="25115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55BA-1621-5632-9E91-E1256164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상품관리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7F2E9-0784-E0D5-141E-E53394A4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JDBC </a:t>
            </a:r>
            <a:r>
              <a:rPr lang="ko-KR" altLang="en-US" dirty="0"/>
              <a:t>연결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상품관리 프로그램</a:t>
            </a:r>
            <a:endParaRPr lang="en-US" altLang="ko-KR" dirty="0"/>
          </a:p>
          <a:p>
            <a:r>
              <a:rPr lang="en-US" altLang="ko-KR" dirty="0"/>
              <a:t>- menu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상품등록 </a:t>
            </a:r>
            <a:r>
              <a:rPr lang="en-US" altLang="ko-KR" dirty="0"/>
              <a:t>| 2. </a:t>
            </a:r>
            <a:r>
              <a:rPr lang="ko-KR" altLang="en-US" dirty="0"/>
              <a:t>상품목록 </a:t>
            </a:r>
            <a:r>
              <a:rPr lang="en-US" altLang="ko-KR" dirty="0"/>
              <a:t>| 3. </a:t>
            </a:r>
            <a:r>
              <a:rPr lang="ko-KR" altLang="en-US" dirty="0"/>
              <a:t>상품검색</a:t>
            </a:r>
            <a:r>
              <a:rPr lang="en-US" altLang="ko-KR" dirty="0"/>
              <a:t>(</a:t>
            </a:r>
            <a:r>
              <a:rPr lang="ko-KR" altLang="en-US" dirty="0" err="1"/>
              <a:t>상품상세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상품수정 </a:t>
            </a:r>
            <a:r>
              <a:rPr lang="en-US" altLang="ko-KR" dirty="0"/>
              <a:t>| 5. </a:t>
            </a:r>
            <a:r>
              <a:rPr lang="ko-KR" altLang="en-US" dirty="0"/>
              <a:t>상품삭제 </a:t>
            </a:r>
            <a:r>
              <a:rPr lang="en-US" altLang="ko-KR" dirty="0"/>
              <a:t>| 6.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 err="1"/>
              <a:t>연결시</a:t>
            </a:r>
            <a:r>
              <a:rPr lang="ko-KR" altLang="en-US" dirty="0"/>
              <a:t> 필요한 라이브러리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repository </a:t>
            </a:r>
            <a:r>
              <a:rPr lang="ko-KR" altLang="en-US" dirty="0"/>
              <a:t>사이트 </a:t>
            </a:r>
            <a:r>
              <a:rPr lang="en-US" altLang="ko-KR" dirty="0"/>
              <a:t>=&gt; </a:t>
            </a:r>
            <a:r>
              <a:rPr lang="ko-KR" altLang="en-US" dirty="0"/>
              <a:t>필요한 라이브러리 검색 다운</a:t>
            </a:r>
          </a:p>
          <a:p>
            <a:r>
              <a:rPr lang="en-US" altLang="ko-KR" dirty="0"/>
              <a:t>mysql-connector-java-8.0.33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9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F1855-3B7B-6468-8A7A-E1D96E3B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테이블 구조 </a:t>
            </a:r>
            <a:r>
              <a:rPr lang="en-US" altLang="ko-KR" dirty="0"/>
              <a:t>== class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C8E25-C703-20D4-485F-3F85E2DF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mysqluser</a:t>
            </a:r>
            <a:r>
              <a:rPr lang="en-US" altLang="ko-KR" dirty="0"/>
              <a:t> /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등록된 상품을 테이블에 저장</a:t>
            </a:r>
          </a:p>
          <a:p>
            <a:r>
              <a:rPr lang="ko-KR" altLang="en-US" dirty="0"/>
              <a:t>데이터베이스 </a:t>
            </a:r>
            <a:r>
              <a:rPr lang="en-US" altLang="ko-KR" dirty="0"/>
              <a:t>-&gt; </a:t>
            </a:r>
            <a:r>
              <a:rPr lang="ko-KR" altLang="en-US" dirty="0"/>
              <a:t>상품테이블</a:t>
            </a:r>
          </a:p>
          <a:p>
            <a:r>
              <a:rPr lang="ko-KR" altLang="en-US" dirty="0"/>
              <a:t>번호</a:t>
            </a:r>
            <a:r>
              <a:rPr lang="en-US" altLang="ko-KR" dirty="0"/>
              <a:t>(</a:t>
            </a:r>
            <a:r>
              <a:rPr lang="en-US" altLang="ko-KR" dirty="0" err="1"/>
              <a:t>pno</a:t>
            </a:r>
            <a:r>
              <a:rPr lang="en-US" altLang="ko-KR" dirty="0"/>
              <a:t>) : </a:t>
            </a:r>
            <a:r>
              <a:rPr lang="ko-KR" altLang="en-US" dirty="0"/>
              <a:t>자동증가</a:t>
            </a:r>
          </a:p>
          <a:p>
            <a:r>
              <a:rPr lang="ko-KR" altLang="en-US" dirty="0"/>
              <a:t>상품명</a:t>
            </a:r>
            <a:r>
              <a:rPr lang="en-US" altLang="ko-KR" dirty="0"/>
              <a:t>(</a:t>
            </a:r>
            <a:r>
              <a:rPr lang="en-US" altLang="ko-KR" dirty="0" err="1"/>
              <a:t>pname</a:t>
            </a:r>
            <a:r>
              <a:rPr lang="en-US" altLang="ko-KR" dirty="0"/>
              <a:t>) : varchar(100)</a:t>
            </a:r>
          </a:p>
          <a:p>
            <a:r>
              <a:rPr lang="ko-KR" altLang="en-US" dirty="0"/>
              <a:t>가격</a:t>
            </a:r>
            <a:r>
              <a:rPr lang="en-US" altLang="ko-KR" dirty="0"/>
              <a:t>(price) : int</a:t>
            </a:r>
          </a:p>
          <a:p>
            <a:r>
              <a:rPr lang="ko-KR" altLang="en-US" dirty="0"/>
              <a:t>등록일자</a:t>
            </a:r>
            <a:r>
              <a:rPr lang="en-US" altLang="ko-KR" dirty="0"/>
              <a:t>(</a:t>
            </a:r>
            <a:r>
              <a:rPr lang="en-US" altLang="ko-KR" dirty="0" err="1"/>
              <a:t>regdate</a:t>
            </a:r>
            <a:r>
              <a:rPr lang="en-US" altLang="ko-KR" dirty="0"/>
              <a:t>) : </a:t>
            </a:r>
            <a:r>
              <a:rPr lang="ko-KR" altLang="en-US" dirty="0"/>
              <a:t>오늘날짜</a:t>
            </a:r>
            <a:r>
              <a:rPr lang="en-US" altLang="ko-KR" dirty="0"/>
              <a:t>(default)</a:t>
            </a:r>
          </a:p>
          <a:p>
            <a:r>
              <a:rPr lang="ko-KR" altLang="en-US" dirty="0"/>
              <a:t>상세설명</a:t>
            </a:r>
            <a:r>
              <a:rPr lang="en-US" altLang="ko-KR" dirty="0"/>
              <a:t>(</a:t>
            </a:r>
            <a:r>
              <a:rPr lang="en-US" altLang="ko-KR" dirty="0" err="1"/>
              <a:t>madeby</a:t>
            </a:r>
            <a:r>
              <a:rPr lang="en-US" altLang="ko-KR" dirty="0"/>
              <a:t>) :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2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030A30F-364A-FD76-C556-73A4163E5A94}"/>
              </a:ext>
            </a:extLst>
          </p:cNvPr>
          <p:cNvSpPr/>
          <p:nvPr/>
        </p:nvSpPr>
        <p:spPr>
          <a:xfrm>
            <a:off x="9696090" y="1729595"/>
            <a:ext cx="1362973" cy="1319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0C8CFC-39AB-67B2-3EA5-DC8C0FA0DD35}"/>
              </a:ext>
            </a:extLst>
          </p:cNvPr>
          <p:cNvSpPr/>
          <p:nvPr/>
        </p:nvSpPr>
        <p:spPr>
          <a:xfrm>
            <a:off x="352965" y="1867619"/>
            <a:ext cx="1472241" cy="1043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화면</a:t>
            </a:r>
            <a:r>
              <a:rPr lang="en-US" altLang="ko-KR" dirty="0"/>
              <a:t>(view)</a:t>
            </a:r>
          </a:p>
          <a:p>
            <a:pPr algn="ctr"/>
            <a:r>
              <a:rPr lang="en-US" altLang="ko-KR" dirty="0"/>
              <a:t>console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DD64FF-D5A0-8811-56F4-BDDEBBA123F8}"/>
              </a:ext>
            </a:extLst>
          </p:cNvPr>
          <p:cNvSpPr/>
          <p:nvPr/>
        </p:nvSpPr>
        <p:spPr>
          <a:xfrm>
            <a:off x="2618116" y="1608826"/>
            <a:ext cx="2096219" cy="156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controller</a:t>
            </a:r>
          </a:p>
          <a:p>
            <a:pPr algn="ctr"/>
            <a:r>
              <a:rPr lang="en-US" altLang="ko-KR" sz="2400" dirty="0"/>
              <a:t>java </a:t>
            </a:r>
            <a:r>
              <a:rPr lang="ko-KR" altLang="en-US" sz="2400" dirty="0"/>
              <a:t>처리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9403FE-EAA6-0191-4F30-BAF1052A17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25206" y="2389517"/>
            <a:ext cx="79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77AE56-DF66-B3A6-76FF-21E9C9221B1F}"/>
              </a:ext>
            </a:extLst>
          </p:cNvPr>
          <p:cNvSpPr/>
          <p:nvPr/>
        </p:nvSpPr>
        <p:spPr>
          <a:xfrm>
            <a:off x="5150691" y="1155939"/>
            <a:ext cx="1595886" cy="905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1184E2-0449-1C4F-2DEF-F6892BA87445}"/>
              </a:ext>
            </a:extLst>
          </p:cNvPr>
          <p:cNvSpPr/>
          <p:nvPr/>
        </p:nvSpPr>
        <p:spPr>
          <a:xfrm>
            <a:off x="5150691" y="2458528"/>
            <a:ext cx="1595886" cy="905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  <a:p>
            <a:pPr algn="ctr"/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5DD5D3-DC64-9A4A-5BC4-A4F9DCC330F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948634" y="2061712"/>
            <a:ext cx="0" cy="396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D20104-1608-9CDC-FB3F-267EFE3EE48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14335" y="1608826"/>
            <a:ext cx="436356" cy="78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E1D872-82E9-FF63-168F-8931ADAFE216}"/>
              </a:ext>
            </a:extLst>
          </p:cNvPr>
          <p:cNvSpPr/>
          <p:nvPr/>
        </p:nvSpPr>
        <p:spPr>
          <a:xfrm>
            <a:off x="7182933" y="1155939"/>
            <a:ext cx="1595886" cy="905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102048-77D7-6D44-408D-6B12F2B7AE11}"/>
              </a:ext>
            </a:extLst>
          </p:cNvPr>
          <p:cNvSpPr/>
          <p:nvPr/>
        </p:nvSpPr>
        <p:spPr>
          <a:xfrm>
            <a:off x="7182933" y="2458527"/>
            <a:ext cx="1595886" cy="905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  <a:p>
            <a:pPr algn="ctr"/>
            <a:r>
              <a:rPr lang="en-US" altLang="ko-KR" dirty="0"/>
              <a:t>implement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0ADFA9-26D0-9EE9-0526-C7E7F081B659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6746577" y="1608826"/>
            <a:ext cx="436356" cy="130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B47DB2-9499-03DF-8912-F449A6D8C80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7980876" y="2061712"/>
            <a:ext cx="0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AF1A82-516F-8A05-3854-B63211FB6852}"/>
              </a:ext>
            </a:extLst>
          </p:cNvPr>
          <p:cNvCxnSpPr>
            <a:cxnSpLocks/>
            <a:stCxn id="29" idx="3"/>
            <a:endCxn id="4" idx="2"/>
          </p:cNvCxnSpPr>
          <p:nvPr/>
        </p:nvCxnSpPr>
        <p:spPr>
          <a:xfrm flipV="1">
            <a:off x="8778819" y="2389516"/>
            <a:ext cx="917271" cy="52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2072B25-CBF6-5431-887D-BAC0DE9D02E6}"/>
              </a:ext>
            </a:extLst>
          </p:cNvPr>
          <p:cNvSpPr/>
          <p:nvPr/>
        </p:nvSpPr>
        <p:spPr>
          <a:xfrm>
            <a:off x="2868282" y="4132052"/>
            <a:ext cx="1595886" cy="905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</a:t>
            </a:r>
            <a:endParaRPr lang="en-US" altLang="ko-KR" dirty="0"/>
          </a:p>
          <a:p>
            <a:pPr algn="ctr"/>
            <a:r>
              <a:rPr lang="en-US" altLang="ko-KR" dirty="0"/>
              <a:t>VO/DTO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B766D-9AB7-7216-4CD9-E499ED35E3C8}"/>
              </a:ext>
            </a:extLst>
          </p:cNvPr>
          <p:cNvSpPr txBox="1"/>
          <p:nvPr/>
        </p:nvSpPr>
        <p:spPr>
          <a:xfrm>
            <a:off x="4464168" y="446848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처리되는 객체를 생성할 클래스 파일</a:t>
            </a:r>
          </a:p>
        </p:txBody>
      </p:sp>
    </p:spTree>
    <p:extLst>
      <p:ext uri="{BB962C8B-B14F-4D97-AF65-F5344CB8AC3E}">
        <p14:creationId xmlns:p14="http://schemas.microsoft.com/office/powerpoint/2010/main" val="231955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JDBC</vt:lpstr>
      <vt:lpstr>상품관리 프로그램</vt:lpstr>
      <vt:lpstr>DB 테이블 구조 == class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EZENIC-158</dc:creator>
  <cp:lastModifiedBy>EZENIC-158</cp:lastModifiedBy>
  <cp:revision>1</cp:revision>
  <dcterms:created xsi:type="dcterms:W3CDTF">2023-08-30T11:05:36Z</dcterms:created>
  <dcterms:modified xsi:type="dcterms:W3CDTF">2023-08-30T11:05:41Z</dcterms:modified>
</cp:coreProperties>
</file>