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8" r:id="rId4"/>
    <p:sldId id="272" r:id="rId5"/>
    <p:sldId id="265" r:id="rId6"/>
    <p:sldId id="260" r:id="rId7"/>
    <p:sldId id="266" r:id="rId8"/>
    <p:sldId id="268" r:id="rId9"/>
    <p:sldId id="269" r:id="rId10"/>
    <p:sldId id="262" r:id="rId11"/>
    <p:sldId id="261" r:id="rId12"/>
    <p:sldId id="270" r:id="rId13"/>
    <p:sldId id="263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말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4471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405028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041391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465690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614360"/>
      </p:ext>
    </p:extLst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3281"/>
      </p:ext>
    </p:extLst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928826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2.jpeg"  /><Relationship Id="rId4" Type="http://schemas.openxmlformats.org/officeDocument/2006/relationships/image" Target="../media/image1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2.jpeg"  /><Relationship Id="rId4" Type="http://schemas.openxmlformats.org/officeDocument/2006/relationships/image" Target="../media/image1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jpeg"  /><Relationship Id="rId3" Type="http://schemas.openxmlformats.org/officeDocument/2006/relationships/image" Target="../media/image16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.jpeg"  /><Relationship Id="rId4" Type="http://schemas.openxmlformats.org/officeDocument/2006/relationships/hyperlink" Target="https://github.com/JeonHyeongje/PLC-HMI-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2.jpeg"  /><Relationship Id="rId4" Type="http://schemas.openxmlformats.org/officeDocument/2006/relationships/image" Target="../media/image1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23"/>
          <p:cNvSpPr txBox="1"/>
          <p:nvPr/>
        </p:nvSpPr>
        <p:spPr>
          <a:xfrm>
            <a:off x="1016900" y="1978328"/>
            <a:ext cx="9740265" cy="108204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lvl="0" algn="ctr">
              <a:defRPr/>
            </a:pPr>
            <a:r>
              <a:rPr xmlns:mc="http://schemas.openxmlformats.org/markup-compatibility/2006" xmlns:hp="http://schemas.haansoft.com/office/presentation/8.0" lang="en-US" altLang="ko-KR" sz="8000" b="1" mc:Ignorable="hp" hp:hslEmbossed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127000" dist="63500" dir="2700000" algn="tl" rotWithShape="0">
                    <a:prstClr val="black">
                      <a:alpha val="33000"/>
                    </a:prstClr>
                  </a:outerShdw>
                </a:effectLst>
                <a:latin typeface="맑은 고딕"/>
                <a:sym typeface="Elsie"/>
              </a:rPr>
              <a:t>PLC </a:t>
            </a:r>
            <a:r>
              <a:rPr xmlns:mc="http://schemas.openxmlformats.org/markup-compatibility/2006" xmlns:hp="http://schemas.haansoft.com/office/presentation/8.0" lang="ko-KR" altLang="en-US" sz="8000" b="1" mc:Ignorable="hp" hp:hslEmbossed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127000" dist="63500" dir="2700000" algn="tl" rotWithShape="0">
                    <a:prstClr val="black">
                      <a:alpha val="33000"/>
                    </a:prstClr>
                  </a:outerShdw>
                </a:effectLst>
                <a:latin typeface="맑은 고딕"/>
                <a:sym typeface="Elsie"/>
              </a:rPr>
              <a:t>응용 및 </a:t>
            </a:r>
            <a:r>
              <a:rPr xmlns:mc="http://schemas.openxmlformats.org/markup-compatibility/2006" xmlns:hp="http://schemas.haansoft.com/office/presentation/8.0" lang="en-US" altLang="ko-KR" sz="8000" b="1" mc:Ignorable="hp" hp:hslEmbossed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127000" dist="63500" dir="2700000" algn="tl" rotWithShape="0">
                    <a:prstClr val="black">
                      <a:alpha val="33000"/>
                    </a:prstClr>
                  </a:outerShdw>
                </a:effectLst>
                <a:latin typeface="맑은 고딕"/>
                <a:sym typeface="Elsie"/>
              </a:rPr>
              <a:t>HMI</a:t>
            </a:r>
            <a:endParaRPr xmlns:mc="http://schemas.openxmlformats.org/markup-compatibility/2006" xmlns:hp="http://schemas.haansoft.com/office/presentation/8.0" lang="en-US" altLang="ko-KR" sz="8000" b="1" mc:Ignorable="hp" hp:hslEmbossed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127000" dist="63500" dir="2700000" algn="tl" rotWithShape="0">
                  <a:prstClr val="black">
                    <a:alpha val="33000"/>
                  </a:prstClr>
                </a:outerShdw>
              </a:effectLst>
              <a:latin typeface="맑은 고딕"/>
              <a:sym typeface="Elsie"/>
            </a:endParaRPr>
          </a:p>
        </p:txBody>
      </p:sp>
      <p:sp>
        <p:nvSpPr>
          <p:cNvPr id="7" name="TextBox 17"/>
          <p:cNvSpPr txBox="1"/>
          <p:nvPr/>
        </p:nvSpPr>
        <p:spPr>
          <a:xfrm>
            <a:off x="2106658" y="3854535"/>
            <a:ext cx="7560750" cy="48796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3000" b="1" mc:Ignorable="hp" hp:hslEmbossed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"/>
                <a:sym typeface="Elsie"/>
              </a:rPr>
              <a:t>수동 컨베이어 벨트</a:t>
            </a:r>
            <a:endParaRPr xmlns:mc="http://schemas.openxmlformats.org/markup-compatibility/2006" xmlns:hp="http://schemas.haansoft.com/office/presentation/8.0" lang="ko-KR" altLang="en-US" sz="3000" b="1" mc:Ignorable="hp" hp:hslEmbossed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맑은 고딕"/>
              <a:sym typeface="Elsie"/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9116967" y="4687834"/>
            <a:ext cx="3672407" cy="63905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endParaRPr lang="ko-KR" altLang="en-US" b="1">
              <a:latin typeface="맑은 고딕"/>
            </a:endParaRPr>
          </a:p>
          <a:p>
            <a:pPr lvl="0">
              <a:defRPr/>
            </a:pPr>
            <a:r>
              <a:rPr lang="ko-KR" altLang="en-US" b="1">
                <a:latin typeface="맑은 고딕"/>
              </a:rPr>
              <a:t>작성자 </a:t>
            </a:r>
            <a:r>
              <a:rPr lang="en-US" altLang="ko-KR" b="1">
                <a:latin typeface="맑은 고딕"/>
              </a:rPr>
              <a:t>:</a:t>
            </a:r>
            <a:r>
              <a:rPr lang="ko-KR" altLang="en-US" b="1">
                <a:latin typeface="맑은 고딕"/>
              </a:rPr>
              <a:t> </a:t>
            </a:r>
            <a:r>
              <a:rPr lang="en-US" altLang="ko-KR" b="1">
                <a:latin typeface="맑은 고딕"/>
              </a:rPr>
              <a:t>41915070</a:t>
            </a:r>
            <a:r>
              <a:rPr lang="ko-KR" altLang="en-US" b="1">
                <a:latin typeface="맑은 고딕"/>
              </a:rPr>
              <a:t> 전형제</a:t>
            </a:r>
            <a:endParaRPr lang="ko-KR" altLang="en-US" b="1">
              <a:latin typeface="맑은 고딕"/>
            </a:endParaRPr>
          </a:p>
        </p:txBody>
      </p:sp>
      <p:sp>
        <p:nvSpPr>
          <p:cNvPr id="9" name="가로 글상자 8"/>
          <p:cNvSpPr txBox="1"/>
          <p:nvPr/>
        </p:nvSpPr>
        <p:spPr>
          <a:xfrm>
            <a:off x="5510143" y="6135743"/>
            <a:ext cx="753779" cy="36176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b="1">
                <a:latin typeface="맑은 고딕"/>
              </a:rPr>
              <a:t>-1-</a:t>
            </a:r>
            <a:endParaRPr lang="en-US" altLang="ko-KR" b="1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52437095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3"/>
          <p:cNvPicPr>
            <a:picLocks noChangeAspect="1"/>
          </p:cNvPicPr>
          <p:nvPr/>
        </p:nvPicPr>
        <p:blipFill rotWithShape="1">
          <a:blip r:embed="rId3"/>
          <a:srcRect l="17740" t="23070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가로 글상자 5"/>
          <p:cNvSpPr txBox="1"/>
          <p:nvPr/>
        </p:nvSpPr>
        <p:spPr>
          <a:xfrm>
            <a:off x="7690408" y="772330"/>
            <a:ext cx="4200596" cy="552575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endParaRPr lang="ko-KR" altLang="en-US" sz="2100" b="1">
              <a:latin typeface="맑은 고딕"/>
            </a:endParaRPr>
          </a:p>
          <a:p>
            <a:pPr lvl="0">
              <a:defRPr/>
            </a:pPr>
            <a:r>
              <a:rPr lang="ko-KR" altLang="en-US" sz="2100" b="1">
                <a:latin typeface="맑은 고딕"/>
              </a:rPr>
              <a:t>   </a:t>
            </a:r>
            <a:r>
              <a:rPr lang="en-US" altLang="ko-KR" sz="2100" b="1">
                <a:latin typeface="맑은 고딕"/>
              </a:rPr>
              <a:t>GT</a:t>
            </a:r>
            <a:r>
              <a:rPr lang="ko-KR" altLang="en-US" sz="2100" b="1">
                <a:latin typeface="맑은 고딕"/>
              </a:rPr>
              <a:t> </a:t>
            </a:r>
            <a:r>
              <a:rPr lang="en-US" altLang="ko-KR" sz="2100" b="1">
                <a:latin typeface="맑은 고딕"/>
              </a:rPr>
              <a:t>Designer </a:t>
            </a:r>
            <a:r>
              <a:rPr lang="ko-KR" altLang="en-US" sz="2100" b="1">
                <a:latin typeface="맑은 고딕"/>
              </a:rPr>
              <a:t>디자인 설명   </a:t>
            </a:r>
            <a:endParaRPr lang="ko-KR" altLang="en-US" sz="2100" b="1">
              <a:latin typeface="맑은 고딕"/>
            </a:endParaRPr>
          </a:p>
          <a:p>
            <a:pPr lvl="0">
              <a:defRPr/>
            </a:pPr>
            <a:endParaRPr lang="ko-KR" altLang="en-US" sz="2100" b="1">
              <a:latin typeface="맑은 고딕"/>
            </a:endParaRPr>
          </a:p>
          <a:p>
            <a:pPr lvl="0">
              <a:defRPr/>
            </a:pPr>
            <a:endParaRPr lang="ko-KR" altLang="en-US" sz="2100" b="1">
              <a:latin typeface="맑은 고딕"/>
            </a:endParaRPr>
          </a:p>
          <a:p>
            <a:pPr lvl="0">
              <a:defRPr/>
            </a:pPr>
            <a:r>
              <a:rPr lang="ko-KR" altLang="en-US" sz="2100" b="1">
                <a:latin typeface="맑은 고딕"/>
              </a:rPr>
              <a:t>기계 전원 </a:t>
            </a:r>
            <a:r>
              <a:rPr lang="en-US" altLang="ko-KR" sz="2100" b="1">
                <a:latin typeface="맑은 고딕"/>
              </a:rPr>
              <a:t>ON</a:t>
            </a:r>
            <a:r>
              <a:rPr lang="ko-KR" altLang="en-US" sz="2100" b="1">
                <a:latin typeface="맑은 고딕"/>
              </a:rPr>
              <a:t> </a:t>
            </a:r>
            <a:r>
              <a:rPr lang="en-US" altLang="ko-KR" sz="2100" b="1">
                <a:latin typeface="맑은 고딕"/>
              </a:rPr>
              <a:t>:</a:t>
            </a:r>
            <a:r>
              <a:rPr lang="ko-KR" altLang="en-US" sz="2100" b="1">
                <a:latin typeface="맑은 고딕"/>
              </a:rPr>
              <a:t> </a:t>
            </a:r>
            <a:r>
              <a:rPr lang="en-US" altLang="ko-KR" sz="2100" b="1">
                <a:latin typeface="맑은 고딕"/>
              </a:rPr>
              <a:t>bit </a:t>
            </a:r>
            <a:r>
              <a:rPr lang="ko-KR" altLang="en-US" sz="2100" b="1">
                <a:latin typeface="맑은 고딕"/>
              </a:rPr>
              <a:t>스위치 </a:t>
            </a:r>
            <a:r>
              <a:rPr lang="en-US" altLang="ko-KR" sz="2100" b="1">
                <a:latin typeface="맑은 고딕"/>
              </a:rPr>
              <a:t>x1</a:t>
            </a:r>
            <a:endParaRPr lang="en-US" altLang="ko-KR" sz="2100" b="1">
              <a:latin typeface="맑은 고딕"/>
            </a:endParaRPr>
          </a:p>
          <a:p>
            <a:pPr lvl="0">
              <a:defRPr/>
            </a:pPr>
            <a:endParaRPr lang="ko-KR" altLang="en-US" sz="2100" b="1">
              <a:latin typeface="맑은 고딕"/>
            </a:endParaRPr>
          </a:p>
          <a:p>
            <a:pPr lvl="0">
              <a:defRPr/>
            </a:pPr>
            <a:endParaRPr lang="ko-KR" altLang="en-US" sz="2100" b="1">
              <a:latin typeface="맑은 고딕"/>
            </a:endParaRPr>
          </a:p>
          <a:p>
            <a:pPr lvl="0">
              <a:defRPr/>
            </a:pPr>
            <a:r>
              <a:rPr lang="ko-KR" altLang="en-US" sz="2100" b="1">
                <a:latin typeface="맑은 고딕"/>
              </a:rPr>
              <a:t>기계 전원 </a:t>
            </a:r>
            <a:r>
              <a:rPr lang="en-US" altLang="ko-KR" sz="2100" b="1">
                <a:latin typeface="맑은 고딕"/>
              </a:rPr>
              <a:t>OFF</a:t>
            </a:r>
            <a:r>
              <a:rPr lang="ko-KR" altLang="en-US" sz="2100" b="1">
                <a:latin typeface="맑은 고딕"/>
              </a:rPr>
              <a:t> </a:t>
            </a:r>
            <a:r>
              <a:rPr lang="en-US" altLang="ko-KR" sz="2100" b="1">
                <a:latin typeface="맑은 고딕"/>
              </a:rPr>
              <a:t>:</a:t>
            </a:r>
            <a:r>
              <a:rPr lang="ko-KR" altLang="en-US" sz="2100" b="1">
                <a:latin typeface="맑은 고딕"/>
              </a:rPr>
              <a:t> </a:t>
            </a:r>
            <a:r>
              <a:rPr lang="en-US" altLang="ko-KR" sz="2100" b="1">
                <a:latin typeface="맑은 고딕"/>
              </a:rPr>
              <a:t>bit </a:t>
            </a:r>
            <a:r>
              <a:rPr lang="ko-KR" altLang="en-US" sz="2100" b="1">
                <a:latin typeface="맑은 고딕"/>
              </a:rPr>
              <a:t>스위치 </a:t>
            </a:r>
            <a:r>
              <a:rPr lang="en-US" altLang="ko-KR" sz="2100" b="1">
                <a:latin typeface="맑은 고딕"/>
              </a:rPr>
              <a:t>x2</a:t>
            </a:r>
            <a:endParaRPr lang="en-US" altLang="ko-KR" sz="2100" b="1">
              <a:latin typeface="맑은 고딕"/>
            </a:endParaRPr>
          </a:p>
          <a:p>
            <a:pPr lvl="0">
              <a:defRPr/>
            </a:pPr>
            <a:endParaRPr lang="en-US" altLang="ko-KR" sz="2100" b="1">
              <a:latin typeface="맑은 고딕"/>
            </a:endParaRPr>
          </a:p>
          <a:p>
            <a:pPr lvl="0">
              <a:defRPr/>
            </a:pPr>
            <a:endParaRPr lang="ko-KR" altLang="en-US" sz="2100" b="1">
              <a:latin typeface="맑은 고딕"/>
            </a:endParaRPr>
          </a:p>
          <a:p>
            <a:pPr lvl="0">
              <a:defRPr/>
            </a:pPr>
            <a:r>
              <a:rPr lang="ko-KR" altLang="en-US" sz="2100" b="1">
                <a:latin typeface="맑은 고딕"/>
              </a:rPr>
              <a:t>기계 작동 확인 </a:t>
            </a:r>
            <a:r>
              <a:rPr lang="en-US" altLang="ko-KR" sz="2100" b="1">
                <a:latin typeface="맑은 고딕"/>
              </a:rPr>
              <a:t>:</a:t>
            </a:r>
            <a:r>
              <a:rPr lang="ko-KR" altLang="en-US" sz="2100" b="1">
                <a:latin typeface="맑은 고딕"/>
              </a:rPr>
              <a:t> </a:t>
            </a:r>
            <a:r>
              <a:rPr lang="en-US" altLang="ko-KR" sz="2100" b="1">
                <a:latin typeface="맑은 고딕"/>
              </a:rPr>
              <a:t>bit</a:t>
            </a:r>
            <a:r>
              <a:rPr lang="ko-KR" altLang="en-US" sz="2100" b="1">
                <a:latin typeface="맑은 고딕"/>
              </a:rPr>
              <a:t> 램프 </a:t>
            </a:r>
            <a:r>
              <a:rPr lang="en-US" altLang="ko-KR" sz="2100" b="1">
                <a:latin typeface="맑은 고딕"/>
              </a:rPr>
              <a:t>Y41</a:t>
            </a:r>
            <a:endParaRPr lang="en-US" altLang="ko-KR" sz="2100" b="1">
              <a:latin typeface="맑은 고딕"/>
            </a:endParaRPr>
          </a:p>
          <a:p>
            <a:pPr lvl="0">
              <a:defRPr/>
            </a:pPr>
            <a:endParaRPr lang="en-US" altLang="ko-KR" sz="2100" b="1">
              <a:latin typeface="맑은 고딕"/>
            </a:endParaRPr>
          </a:p>
          <a:p>
            <a:pPr lvl="0">
              <a:defRPr/>
            </a:pPr>
            <a:endParaRPr lang="en-US" altLang="ko-KR" sz="2100" b="1">
              <a:latin typeface="맑은 고딕"/>
            </a:endParaRPr>
          </a:p>
          <a:p>
            <a:pPr lvl="0">
              <a:defRPr/>
            </a:pPr>
            <a:r>
              <a:rPr lang="ko-KR" altLang="en-US" sz="2100" b="1">
                <a:latin typeface="맑은 고딕"/>
              </a:rPr>
              <a:t>작업 라인 </a:t>
            </a:r>
            <a:r>
              <a:rPr lang="en-US" altLang="ko-KR" sz="2100" b="1">
                <a:latin typeface="맑은 고딕"/>
              </a:rPr>
              <a:t>:</a:t>
            </a:r>
            <a:r>
              <a:rPr lang="ko-KR" altLang="en-US" sz="2100" b="1">
                <a:latin typeface="맑은 고딕"/>
              </a:rPr>
              <a:t> 화면 전환 스위치</a:t>
            </a:r>
            <a:endParaRPr lang="ko-KR" altLang="en-US" sz="2100" b="1">
              <a:latin typeface="맑은 고딕"/>
            </a:endParaRPr>
          </a:p>
          <a:p>
            <a:pPr lvl="0">
              <a:defRPr/>
            </a:pPr>
            <a:endParaRPr lang="ko-KR" altLang="en-US" sz="2100" b="1">
              <a:latin typeface="맑은 고딕"/>
            </a:endParaRPr>
          </a:p>
          <a:p>
            <a:pPr lvl="0">
              <a:defRPr/>
            </a:pPr>
            <a:endParaRPr lang="ko-KR" altLang="en-US" sz="2100" b="1">
              <a:latin typeface="맑은 고딕"/>
            </a:endParaRPr>
          </a:p>
          <a:p>
            <a:pPr lvl="0">
              <a:defRPr/>
            </a:pPr>
            <a:r>
              <a:rPr lang="ko-KR" altLang="en-US" sz="2100" b="1">
                <a:latin typeface="맑은 고딕"/>
              </a:rPr>
              <a:t>배송 화면 </a:t>
            </a:r>
            <a:r>
              <a:rPr lang="en-US" altLang="ko-KR" sz="2100" b="1">
                <a:latin typeface="맑은 고딕"/>
              </a:rPr>
              <a:t>:</a:t>
            </a:r>
            <a:r>
              <a:rPr lang="ko-KR" altLang="en-US" sz="2100" b="1">
                <a:latin typeface="맑은 고딕"/>
              </a:rPr>
              <a:t> 화면 전환 스위치</a:t>
            </a:r>
            <a:endParaRPr lang="ko-KR" altLang="en-US" sz="2100" b="1">
              <a:latin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39932" y="920767"/>
            <a:ext cx="7167289" cy="537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571917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3"/>
          <p:cNvPicPr>
            <a:picLocks noChangeAspect="1"/>
          </p:cNvPicPr>
          <p:nvPr/>
        </p:nvPicPr>
        <p:blipFill rotWithShape="1">
          <a:blip r:embed="rId3"/>
          <a:srcRect l="17740" t="23070"/>
          <a:stretch>
            <a:fillRect/>
          </a:stretch>
        </p:blipFill>
        <p:spPr>
          <a:xfrm>
            <a:off x="102787" y="0"/>
            <a:ext cx="12191999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7089" y="545043"/>
            <a:ext cx="7255393" cy="5911812"/>
          </a:xfrm>
          <a:prstGeom prst="rect">
            <a:avLst/>
          </a:prstGeom>
        </p:spPr>
      </p:pic>
      <p:sp>
        <p:nvSpPr>
          <p:cNvPr id="5" name="가로 글상자 4"/>
          <p:cNvSpPr txBox="1"/>
          <p:nvPr/>
        </p:nvSpPr>
        <p:spPr>
          <a:xfrm>
            <a:off x="7895986" y="206520"/>
            <a:ext cx="4200596" cy="590662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endParaRPr lang="ko-KR" altLang="en-US" sz="2000" b="1">
              <a:latin typeface="맑은 고딕"/>
            </a:endParaRPr>
          </a:p>
          <a:p>
            <a:pPr lvl="0">
              <a:defRPr/>
            </a:pPr>
            <a:r>
              <a:rPr lang="ko-KR" altLang="en-US" sz="2000" b="1">
                <a:latin typeface="맑은 고딕"/>
              </a:rPr>
              <a:t>  </a:t>
            </a:r>
            <a:r>
              <a:rPr lang="ko-KR" altLang="en-US" sz="1900" b="1">
                <a:latin typeface="맑은 고딕"/>
              </a:rPr>
              <a:t> </a:t>
            </a:r>
            <a:r>
              <a:rPr lang="en-US" altLang="ko-KR" sz="1900" b="1">
                <a:latin typeface="맑은 고딕"/>
              </a:rPr>
              <a:t>GT</a:t>
            </a:r>
            <a:r>
              <a:rPr lang="ko-KR" altLang="en-US" sz="1900" b="1">
                <a:latin typeface="맑은 고딕"/>
              </a:rPr>
              <a:t> </a:t>
            </a:r>
            <a:r>
              <a:rPr lang="en-US" altLang="ko-KR" sz="1900" b="1">
                <a:latin typeface="맑은 고딕"/>
              </a:rPr>
              <a:t>Designer </a:t>
            </a:r>
            <a:r>
              <a:rPr lang="ko-KR" altLang="en-US" sz="1900" b="1">
                <a:latin typeface="맑은 고딕"/>
              </a:rPr>
              <a:t>디자인 설명   </a:t>
            </a:r>
            <a:endParaRPr lang="ko-KR" altLang="en-US" sz="1900" b="1">
              <a:latin typeface="맑은 고딕"/>
            </a:endParaRPr>
          </a:p>
          <a:p>
            <a:pPr lvl="0">
              <a:defRPr/>
            </a:pPr>
            <a:endParaRPr lang="ko-KR" altLang="en-US" sz="1900" b="1">
              <a:latin typeface="맑은 고딕"/>
            </a:endParaRPr>
          </a:p>
          <a:p>
            <a:pPr lvl="0">
              <a:defRPr/>
            </a:pPr>
            <a:endParaRPr lang="ko-KR" altLang="en-US" sz="1900" b="1">
              <a:latin typeface="맑은 고딕"/>
            </a:endParaRPr>
          </a:p>
          <a:p>
            <a:pPr lvl="0">
              <a:defRPr/>
            </a:pPr>
            <a:r>
              <a:rPr lang="ko-KR" altLang="en-US" sz="1900" b="1">
                <a:latin typeface="맑은 고딕"/>
              </a:rPr>
              <a:t>컨베이어 벨트 가동 </a:t>
            </a:r>
            <a:r>
              <a:rPr lang="en-US" altLang="ko-KR" sz="1900" b="1">
                <a:latin typeface="맑은 고딕"/>
              </a:rPr>
              <a:t>:</a:t>
            </a:r>
            <a:r>
              <a:rPr lang="ko-KR" altLang="en-US" sz="1900" b="1">
                <a:latin typeface="맑은 고딕"/>
              </a:rPr>
              <a:t> </a:t>
            </a:r>
            <a:r>
              <a:rPr lang="en-US" altLang="ko-KR" sz="1900" b="1">
                <a:latin typeface="맑은 고딕"/>
              </a:rPr>
              <a:t>bit </a:t>
            </a:r>
            <a:r>
              <a:rPr lang="ko-KR" altLang="en-US" sz="1900" b="1">
                <a:latin typeface="맑은 고딕"/>
              </a:rPr>
              <a:t>스위치 </a:t>
            </a:r>
            <a:r>
              <a:rPr lang="en-US" altLang="ko-KR" sz="1900" b="1">
                <a:latin typeface="맑은 고딕"/>
              </a:rPr>
              <a:t>x3</a:t>
            </a:r>
            <a:endParaRPr lang="en-US" altLang="ko-KR" sz="1900" b="1">
              <a:latin typeface="맑은 고딕"/>
            </a:endParaRPr>
          </a:p>
          <a:p>
            <a:pPr lvl="0">
              <a:defRPr/>
            </a:pPr>
            <a:endParaRPr lang="ko-KR" altLang="en-US" sz="1900" b="1">
              <a:latin typeface="맑은 고딕"/>
            </a:endParaRPr>
          </a:p>
          <a:p>
            <a:pPr lvl="0">
              <a:defRPr/>
            </a:pPr>
            <a:endParaRPr lang="ko-KR" altLang="en-US" sz="1900" b="1">
              <a:latin typeface="맑은 고딕"/>
            </a:endParaRPr>
          </a:p>
          <a:p>
            <a:pPr lvl="0">
              <a:defRPr/>
            </a:pPr>
            <a:r>
              <a:rPr lang="ko-KR" altLang="en-US" sz="1900" b="1">
                <a:latin typeface="맑은 고딕"/>
              </a:rPr>
              <a:t>컨베이어 벨트 조정 </a:t>
            </a:r>
            <a:r>
              <a:rPr lang="en-US" altLang="ko-KR" sz="1900" b="1">
                <a:latin typeface="맑은 고딕"/>
              </a:rPr>
              <a:t>:</a:t>
            </a:r>
            <a:r>
              <a:rPr lang="ko-KR" altLang="en-US" sz="1900" b="1">
                <a:latin typeface="맑은 고딕"/>
              </a:rPr>
              <a:t> </a:t>
            </a:r>
            <a:r>
              <a:rPr lang="en-US" altLang="ko-KR" sz="1900" b="1">
                <a:latin typeface="맑은 고딕"/>
              </a:rPr>
              <a:t>bit </a:t>
            </a:r>
            <a:r>
              <a:rPr lang="ko-KR" altLang="en-US" sz="1900" b="1">
                <a:latin typeface="맑은 고딕"/>
              </a:rPr>
              <a:t>스위치 </a:t>
            </a:r>
            <a:r>
              <a:rPr lang="en-US" altLang="ko-KR" sz="1900" b="1">
                <a:latin typeface="맑은 고딕"/>
              </a:rPr>
              <a:t>x4</a:t>
            </a:r>
            <a:endParaRPr lang="en-US" altLang="ko-KR" sz="1900" b="1">
              <a:latin typeface="맑은 고딕"/>
            </a:endParaRPr>
          </a:p>
          <a:p>
            <a:pPr lvl="0">
              <a:defRPr/>
            </a:pPr>
            <a:endParaRPr lang="en-US" altLang="ko-KR" sz="1900" b="1">
              <a:latin typeface="맑은 고딕"/>
            </a:endParaRPr>
          </a:p>
          <a:p>
            <a:pPr lvl="0">
              <a:defRPr/>
            </a:pPr>
            <a:endParaRPr lang="ko-KR" altLang="en-US" sz="1900" b="1">
              <a:latin typeface="맑은 고딕"/>
            </a:endParaRPr>
          </a:p>
          <a:p>
            <a:pPr lvl="0">
              <a:defRPr/>
            </a:pPr>
            <a:r>
              <a:rPr lang="ko-KR" altLang="en-US" sz="1900" b="1">
                <a:latin typeface="맑은 고딕"/>
              </a:rPr>
              <a:t>컨베이어 벨트 작동 </a:t>
            </a:r>
            <a:r>
              <a:rPr lang="en-US" altLang="ko-KR" sz="1900" b="1">
                <a:latin typeface="맑은 고딕"/>
              </a:rPr>
              <a:t>bit</a:t>
            </a:r>
            <a:r>
              <a:rPr lang="ko-KR" altLang="en-US" sz="1900" b="1">
                <a:latin typeface="맑은 고딕"/>
              </a:rPr>
              <a:t> 램프 </a:t>
            </a:r>
            <a:endParaRPr lang="en-US" altLang="ko-KR" sz="1900" b="1">
              <a:latin typeface="맑은 고딕"/>
            </a:endParaRPr>
          </a:p>
          <a:p>
            <a:pPr lvl="0">
              <a:defRPr/>
            </a:pPr>
            <a:r>
              <a:rPr lang="en-US" altLang="ko-KR" sz="1900" b="1">
                <a:latin typeface="맑은 고딕"/>
              </a:rPr>
              <a:t>Y30,</a:t>
            </a:r>
            <a:r>
              <a:rPr lang="ko-KR" altLang="en-US" sz="1900" b="1">
                <a:latin typeface="맑은 고딕"/>
              </a:rPr>
              <a:t> </a:t>
            </a:r>
            <a:r>
              <a:rPr lang="en-US" altLang="ko-KR" sz="1900" b="1">
                <a:latin typeface="맑은 고딕"/>
              </a:rPr>
              <a:t>Y31,</a:t>
            </a:r>
            <a:r>
              <a:rPr lang="ko-KR" altLang="en-US" sz="1900" b="1">
                <a:latin typeface="맑은 고딕"/>
              </a:rPr>
              <a:t> </a:t>
            </a:r>
            <a:r>
              <a:rPr lang="en-US" altLang="ko-KR" sz="1900" b="1">
                <a:latin typeface="맑은 고딕"/>
              </a:rPr>
              <a:t>Y32,</a:t>
            </a:r>
            <a:r>
              <a:rPr lang="ko-KR" altLang="en-US" sz="1900" b="1">
                <a:latin typeface="맑은 고딕"/>
              </a:rPr>
              <a:t> </a:t>
            </a:r>
            <a:r>
              <a:rPr lang="en-US" altLang="ko-KR" sz="1900" b="1">
                <a:latin typeface="맑은 고딕"/>
              </a:rPr>
              <a:t>Y33,</a:t>
            </a:r>
            <a:r>
              <a:rPr lang="ko-KR" altLang="en-US" sz="1900" b="1">
                <a:latin typeface="맑은 고딕"/>
              </a:rPr>
              <a:t> </a:t>
            </a:r>
            <a:r>
              <a:rPr lang="en-US" altLang="ko-KR" sz="1900" b="1">
                <a:latin typeface="맑은 고딕"/>
              </a:rPr>
              <a:t>Y34,</a:t>
            </a:r>
            <a:r>
              <a:rPr lang="ko-KR" altLang="en-US" sz="1900" b="1">
                <a:latin typeface="맑은 고딕"/>
              </a:rPr>
              <a:t> </a:t>
            </a:r>
            <a:r>
              <a:rPr lang="en-US" altLang="ko-KR" sz="1900" b="1">
                <a:latin typeface="맑은 고딕"/>
              </a:rPr>
              <a:t>Y35</a:t>
            </a:r>
            <a:r>
              <a:rPr lang="ko-KR" altLang="en-US" sz="1900" b="1">
                <a:latin typeface="맑은 고딕"/>
              </a:rPr>
              <a:t> </a:t>
            </a:r>
            <a:endParaRPr lang="ko-KR" altLang="en-US" sz="1900" b="1">
              <a:latin typeface="맑은 고딕"/>
            </a:endParaRPr>
          </a:p>
          <a:p>
            <a:pPr lvl="0">
              <a:defRPr/>
            </a:pPr>
            <a:endParaRPr lang="ko-KR" altLang="en-US" sz="1900" b="1">
              <a:latin typeface="맑은 고딕"/>
            </a:endParaRPr>
          </a:p>
          <a:p>
            <a:pPr lvl="0">
              <a:defRPr/>
            </a:pPr>
            <a:r>
              <a:rPr lang="ko-KR" altLang="en-US" sz="1900" b="1">
                <a:latin typeface="맑은 고딕"/>
              </a:rPr>
              <a:t>경광등 작동 </a:t>
            </a:r>
            <a:r>
              <a:rPr lang="en-US" altLang="ko-KR" sz="1900" b="1">
                <a:latin typeface="맑은 고딕"/>
              </a:rPr>
              <a:t>:</a:t>
            </a:r>
            <a:r>
              <a:rPr lang="ko-KR" altLang="en-US" sz="1900" b="1">
                <a:latin typeface="맑은 고딕"/>
              </a:rPr>
              <a:t> </a:t>
            </a:r>
            <a:r>
              <a:rPr lang="en-US" altLang="ko-KR" sz="1900" b="1">
                <a:latin typeface="맑은 고딕"/>
              </a:rPr>
              <a:t>bit </a:t>
            </a:r>
            <a:r>
              <a:rPr lang="ko-KR" altLang="en-US" sz="1900" b="1">
                <a:latin typeface="맑은 고딕"/>
              </a:rPr>
              <a:t>램프  </a:t>
            </a:r>
            <a:r>
              <a:rPr lang="en-US" altLang="ko-KR" sz="1900" b="1">
                <a:latin typeface="맑은 고딕"/>
              </a:rPr>
              <a:t>Y36</a:t>
            </a:r>
            <a:endParaRPr lang="en-US" altLang="ko-KR" sz="1900" b="1">
              <a:latin typeface="맑은 고딕"/>
            </a:endParaRPr>
          </a:p>
          <a:p>
            <a:pPr lvl="0">
              <a:defRPr/>
            </a:pPr>
            <a:endParaRPr lang="en-US" altLang="ko-KR" sz="1900" b="1">
              <a:latin typeface="맑은 고딕"/>
            </a:endParaRPr>
          </a:p>
          <a:p>
            <a:pPr lvl="0">
              <a:defRPr/>
            </a:pPr>
            <a:endParaRPr lang="en-US" altLang="ko-KR" sz="1900" b="1">
              <a:latin typeface="맑은 고딕"/>
            </a:endParaRPr>
          </a:p>
          <a:p>
            <a:pPr lvl="0">
              <a:defRPr/>
            </a:pPr>
            <a:r>
              <a:rPr lang="ko-KR" altLang="en-US" sz="1900" b="1">
                <a:latin typeface="맑은 고딕"/>
              </a:rPr>
              <a:t>메인 화면 </a:t>
            </a:r>
            <a:r>
              <a:rPr lang="en-US" altLang="ko-KR" sz="1900" b="1">
                <a:latin typeface="맑은 고딕"/>
              </a:rPr>
              <a:t>:</a:t>
            </a:r>
            <a:r>
              <a:rPr lang="ko-KR" altLang="en-US" sz="1900" b="1">
                <a:latin typeface="맑은 고딕"/>
              </a:rPr>
              <a:t> 화면 전환 스위치</a:t>
            </a:r>
            <a:endParaRPr lang="ko-KR" altLang="en-US" sz="1900" b="1">
              <a:latin typeface="맑은 고딕"/>
            </a:endParaRPr>
          </a:p>
          <a:p>
            <a:pPr lvl="0">
              <a:defRPr/>
            </a:pPr>
            <a:endParaRPr lang="ko-KR" altLang="en-US" sz="1900" b="1">
              <a:latin typeface="맑은 고딕"/>
            </a:endParaRPr>
          </a:p>
          <a:p>
            <a:pPr lvl="0">
              <a:defRPr/>
            </a:pPr>
            <a:endParaRPr lang="ko-KR" altLang="en-US" sz="1900" b="1">
              <a:latin typeface="맑은 고딕"/>
            </a:endParaRPr>
          </a:p>
          <a:p>
            <a:pPr lvl="0">
              <a:defRPr/>
            </a:pPr>
            <a:r>
              <a:rPr lang="ko-KR" altLang="en-US" sz="1900" b="1">
                <a:latin typeface="맑은 고딕"/>
              </a:rPr>
              <a:t>배송 화면 </a:t>
            </a:r>
            <a:r>
              <a:rPr lang="en-US" altLang="ko-KR" sz="1900" b="1">
                <a:latin typeface="맑은 고딕"/>
              </a:rPr>
              <a:t>:</a:t>
            </a:r>
            <a:r>
              <a:rPr lang="ko-KR" altLang="en-US" sz="1900" b="1">
                <a:latin typeface="맑은 고딕"/>
              </a:rPr>
              <a:t> 화면 전환 스위치</a:t>
            </a:r>
            <a:endParaRPr lang="ko-KR" altLang="en-US" sz="1900" b="1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33670229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3"/>
          <p:cNvPicPr>
            <a:picLocks noChangeAspect="1"/>
          </p:cNvPicPr>
          <p:nvPr/>
        </p:nvPicPr>
        <p:blipFill rotWithShape="1">
          <a:blip r:embed="rId2"/>
          <a:srcRect l="17740" t="23070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7005" y="793404"/>
            <a:ext cx="7314721" cy="5613818"/>
          </a:xfrm>
          <a:prstGeom prst="rect">
            <a:avLst/>
          </a:prstGeom>
        </p:spPr>
      </p:pic>
      <p:sp>
        <p:nvSpPr>
          <p:cNvPr id="8" name="가로 글상자 7"/>
          <p:cNvSpPr txBox="1"/>
          <p:nvPr/>
        </p:nvSpPr>
        <p:spPr>
          <a:xfrm>
            <a:off x="7895986" y="261340"/>
            <a:ext cx="4200596" cy="590895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endParaRPr lang="ko-KR" altLang="en-US" sz="2000" b="1">
              <a:latin typeface="맑은 고딕"/>
            </a:endParaRPr>
          </a:p>
          <a:p>
            <a:pPr lvl="0">
              <a:defRPr/>
            </a:pPr>
            <a:r>
              <a:rPr lang="ko-KR" altLang="en-US" sz="2000" b="1">
                <a:latin typeface="맑은 고딕"/>
              </a:rPr>
              <a:t>  </a:t>
            </a:r>
            <a:r>
              <a:rPr lang="ko-KR" altLang="en-US" sz="1900" b="1">
                <a:latin typeface="맑은 고딕"/>
              </a:rPr>
              <a:t> </a:t>
            </a:r>
            <a:r>
              <a:rPr lang="en-US" altLang="ko-KR" sz="1900" b="1">
                <a:latin typeface="맑은 고딕"/>
              </a:rPr>
              <a:t>GT</a:t>
            </a:r>
            <a:r>
              <a:rPr lang="ko-KR" altLang="en-US" sz="1900" b="1">
                <a:latin typeface="맑은 고딕"/>
              </a:rPr>
              <a:t> </a:t>
            </a:r>
            <a:r>
              <a:rPr lang="en-US" altLang="ko-KR" sz="1900" b="1">
                <a:latin typeface="맑은 고딕"/>
              </a:rPr>
              <a:t>Designer </a:t>
            </a:r>
            <a:r>
              <a:rPr lang="ko-KR" altLang="en-US" sz="1900" b="1">
                <a:latin typeface="맑은 고딕"/>
              </a:rPr>
              <a:t>디자인 설명   </a:t>
            </a:r>
            <a:endParaRPr lang="ko-KR" altLang="en-US" sz="1900" b="1">
              <a:latin typeface="맑은 고딕"/>
            </a:endParaRPr>
          </a:p>
          <a:p>
            <a:pPr lvl="0">
              <a:defRPr/>
            </a:pPr>
            <a:endParaRPr lang="ko-KR" altLang="en-US" sz="1900" b="1">
              <a:latin typeface="맑은 고딕"/>
            </a:endParaRPr>
          </a:p>
          <a:p>
            <a:pPr lvl="0">
              <a:defRPr/>
            </a:pPr>
            <a:endParaRPr lang="ko-KR" altLang="en-US" sz="1900" b="1">
              <a:latin typeface="맑은 고딕"/>
            </a:endParaRPr>
          </a:p>
          <a:p>
            <a:pPr lvl="0">
              <a:defRPr/>
            </a:pPr>
            <a:r>
              <a:rPr lang="ko-KR" altLang="en-US" sz="1900" b="1">
                <a:latin typeface="맑은 고딕"/>
              </a:rPr>
              <a:t>컨베이어 벨트 가동 </a:t>
            </a:r>
            <a:r>
              <a:rPr lang="en-US" altLang="ko-KR" sz="1900" b="1">
                <a:latin typeface="맑은 고딕"/>
              </a:rPr>
              <a:t>:</a:t>
            </a:r>
            <a:r>
              <a:rPr lang="ko-KR" altLang="en-US" sz="1900" b="1">
                <a:latin typeface="맑은 고딕"/>
              </a:rPr>
              <a:t> </a:t>
            </a:r>
            <a:r>
              <a:rPr lang="en-US" altLang="ko-KR" sz="1900" b="1">
                <a:latin typeface="맑은 고딕"/>
              </a:rPr>
              <a:t>bit </a:t>
            </a:r>
            <a:r>
              <a:rPr lang="ko-KR" altLang="en-US" sz="1900" b="1">
                <a:latin typeface="맑은 고딕"/>
              </a:rPr>
              <a:t>스위치 </a:t>
            </a:r>
            <a:r>
              <a:rPr lang="en-US" altLang="ko-KR" sz="1900" b="1">
                <a:latin typeface="맑은 고딕"/>
              </a:rPr>
              <a:t>x5</a:t>
            </a:r>
            <a:endParaRPr lang="en-US" altLang="ko-KR" sz="1900" b="1">
              <a:latin typeface="맑은 고딕"/>
            </a:endParaRPr>
          </a:p>
          <a:p>
            <a:pPr lvl="0">
              <a:defRPr/>
            </a:pPr>
            <a:endParaRPr lang="ko-KR" altLang="en-US" sz="1900" b="1">
              <a:latin typeface="맑은 고딕"/>
            </a:endParaRPr>
          </a:p>
          <a:p>
            <a:pPr lvl="0">
              <a:defRPr/>
            </a:pPr>
            <a:endParaRPr lang="ko-KR" altLang="en-US" sz="1900" b="1">
              <a:latin typeface="맑은 고딕"/>
            </a:endParaRPr>
          </a:p>
          <a:p>
            <a:pPr lvl="0">
              <a:defRPr/>
            </a:pPr>
            <a:r>
              <a:rPr lang="ko-KR" altLang="en-US" sz="1900" b="1">
                <a:latin typeface="맑은 고딕"/>
              </a:rPr>
              <a:t>컨베이어 벨트 조정 </a:t>
            </a:r>
            <a:r>
              <a:rPr lang="en-US" altLang="ko-KR" sz="1900" b="1">
                <a:latin typeface="맑은 고딕"/>
              </a:rPr>
              <a:t>:</a:t>
            </a:r>
            <a:r>
              <a:rPr lang="ko-KR" altLang="en-US" sz="1900" b="1">
                <a:latin typeface="맑은 고딕"/>
              </a:rPr>
              <a:t> </a:t>
            </a:r>
            <a:r>
              <a:rPr lang="en-US" altLang="ko-KR" sz="1900" b="1">
                <a:latin typeface="맑은 고딕"/>
              </a:rPr>
              <a:t>bit </a:t>
            </a:r>
            <a:r>
              <a:rPr lang="ko-KR" altLang="en-US" sz="1900" b="1">
                <a:latin typeface="맑은 고딕"/>
              </a:rPr>
              <a:t>스위치 </a:t>
            </a:r>
            <a:r>
              <a:rPr lang="en-US" altLang="ko-KR" sz="1900" b="1">
                <a:latin typeface="맑은 고딕"/>
              </a:rPr>
              <a:t>x6</a:t>
            </a:r>
            <a:endParaRPr lang="en-US" altLang="ko-KR" sz="1900" b="1">
              <a:latin typeface="맑은 고딕"/>
            </a:endParaRPr>
          </a:p>
          <a:p>
            <a:pPr lvl="0">
              <a:defRPr/>
            </a:pPr>
            <a:endParaRPr lang="en-US" altLang="ko-KR" sz="1900" b="1">
              <a:latin typeface="맑은 고딕"/>
            </a:endParaRPr>
          </a:p>
          <a:p>
            <a:pPr lvl="0">
              <a:defRPr/>
            </a:pPr>
            <a:endParaRPr lang="ko-KR" altLang="en-US" sz="1900" b="1">
              <a:latin typeface="맑은 고딕"/>
            </a:endParaRPr>
          </a:p>
          <a:p>
            <a:pPr lvl="0">
              <a:defRPr/>
            </a:pPr>
            <a:r>
              <a:rPr lang="ko-KR" altLang="en-US" sz="1900" b="1">
                <a:latin typeface="맑은 고딕"/>
              </a:rPr>
              <a:t>컨베이어 벨트 작동 </a:t>
            </a:r>
            <a:r>
              <a:rPr lang="en-US" altLang="ko-KR" sz="1900" b="1">
                <a:latin typeface="맑은 고딕"/>
              </a:rPr>
              <a:t>bit</a:t>
            </a:r>
            <a:r>
              <a:rPr lang="ko-KR" altLang="en-US" sz="1900" b="1">
                <a:latin typeface="맑은 고딕"/>
              </a:rPr>
              <a:t> 램프 </a:t>
            </a:r>
            <a:endParaRPr lang="en-US" altLang="ko-KR" sz="1900" b="1">
              <a:latin typeface="맑은 고딕"/>
            </a:endParaRPr>
          </a:p>
          <a:p>
            <a:pPr lvl="0">
              <a:defRPr/>
            </a:pPr>
            <a:r>
              <a:rPr lang="en-US" altLang="ko-KR" sz="1900" b="1">
                <a:latin typeface="맑은 고딕"/>
              </a:rPr>
              <a:t>Y37, Y38, Y39 </a:t>
            </a:r>
            <a:endParaRPr lang="en-US" altLang="ko-KR" sz="1900" b="1">
              <a:latin typeface="맑은 고딕"/>
            </a:endParaRPr>
          </a:p>
          <a:p>
            <a:pPr lvl="0">
              <a:defRPr/>
            </a:pPr>
            <a:endParaRPr lang="ko-KR" altLang="en-US" sz="1900" b="1">
              <a:latin typeface="맑은 고딕"/>
            </a:endParaRPr>
          </a:p>
          <a:p>
            <a:pPr lvl="0">
              <a:defRPr/>
            </a:pPr>
            <a:r>
              <a:rPr lang="ko-KR" altLang="en-US" sz="1900" b="1">
                <a:latin typeface="맑은 고딕"/>
              </a:rPr>
              <a:t>경광등 작동 </a:t>
            </a:r>
            <a:r>
              <a:rPr lang="en-US" altLang="ko-KR" sz="1900" b="1">
                <a:latin typeface="맑은 고딕"/>
              </a:rPr>
              <a:t>:</a:t>
            </a:r>
            <a:r>
              <a:rPr lang="ko-KR" altLang="en-US" sz="1900" b="1">
                <a:latin typeface="맑은 고딕"/>
              </a:rPr>
              <a:t> </a:t>
            </a:r>
            <a:r>
              <a:rPr lang="en-US" altLang="ko-KR" sz="1900" b="1">
                <a:latin typeface="맑은 고딕"/>
              </a:rPr>
              <a:t>bit </a:t>
            </a:r>
            <a:r>
              <a:rPr lang="ko-KR" altLang="en-US" sz="1900" b="1">
                <a:latin typeface="맑은 고딕"/>
              </a:rPr>
              <a:t>램프  </a:t>
            </a:r>
            <a:r>
              <a:rPr lang="en-US" altLang="ko-KR" sz="1900" b="1">
                <a:latin typeface="맑은 고딕"/>
              </a:rPr>
              <a:t>Y40</a:t>
            </a:r>
            <a:endParaRPr lang="en-US" altLang="ko-KR" sz="1900" b="1">
              <a:latin typeface="맑은 고딕"/>
            </a:endParaRPr>
          </a:p>
          <a:p>
            <a:pPr lvl="0">
              <a:defRPr/>
            </a:pPr>
            <a:endParaRPr lang="en-US" altLang="ko-KR" sz="1900" b="1">
              <a:latin typeface="맑은 고딕"/>
            </a:endParaRPr>
          </a:p>
          <a:p>
            <a:pPr lvl="0">
              <a:defRPr/>
            </a:pPr>
            <a:endParaRPr lang="en-US" altLang="ko-KR" sz="1900" b="1">
              <a:latin typeface="맑은 고딕"/>
            </a:endParaRPr>
          </a:p>
          <a:p>
            <a:pPr lvl="0">
              <a:defRPr/>
            </a:pPr>
            <a:r>
              <a:rPr lang="ko-KR" altLang="en-US" sz="1900" b="1">
                <a:latin typeface="맑은 고딕"/>
              </a:rPr>
              <a:t>메인 화면 </a:t>
            </a:r>
            <a:r>
              <a:rPr lang="en-US" altLang="ko-KR" sz="1900" b="1">
                <a:latin typeface="맑은 고딕"/>
              </a:rPr>
              <a:t>:</a:t>
            </a:r>
            <a:r>
              <a:rPr lang="ko-KR" altLang="en-US" sz="1900" b="1">
                <a:latin typeface="맑은 고딕"/>
              </a:rPr>
              <a:t> 화면 전환 스위치</a:t>
            </a:r>
            <a:endParaRPr lang="ko-KR" altLang="en-US" sz="1900" b="1">
              <a:latin typeface="맑은 고딕"/>
            </a:endParaRPr>
          </a:p>
          <a:p>
            <a:pPr lvl="0">
              <a:defRPr/>
            </a:pPr>
            <a:endParaRPr lang="ko-KR" altLang="en-US" sz="1900" b="1">
              <a:latin typeface="맑은 고딕"/>
            </a:endParaRPr>
          </a:p>
          <a:p>
            <a:pPr lvl="0">
              <a:defRPr/>
            </a:pPr>
            <a:endParaRPr lang="ko-KR" altLang="en-US" sz="1900" b="1">
              <a:latin typeface="맑은 고딕"/>
            </a:endParaRPr>
          </a:p>
          <a:p>
            <a:pPr lvl="0">
              <a:defRPr/>
            </a:pPr>
            <a:r>
              <a:rPr lang="ko-KR" altLang="en-US" sz="1900" b="1">
                <a:latin typeface="맑은 고딕"/>
              </a:rPr>
              <a:t>작업</a:t>
            </a:r>
            <a:r>
              <a:rPr lang="en-US" altLang="ko-KR" sz="1900" b="1">
                <a:latin typeface="맑은 고딕"/>
              </a:rPr>
              <a:t> </a:t>
            </a:r>
            <a:r>
              <a:rPr lang="ko-KR" altLang="en-US" sz="1900" b="1">
                <a:latin typeface="맑은 고딕"/>
              </a:rPr>
              <a:t>라인 </a:t>
            </a:r>
            <a:r>
              <a:rPr lang="en-US" altLang="ko-KR" sz="1900" b="1">
                <a:latin typeface="맑은 고딕"/>
              </a:rPr>
              <a:t>:</a:t>
            </a:r>
            <a:r>
              <a:rPr lang="ko-KR" altLang="en-US" sz="1900" b="1">
                <a:latin typeface="맑은 고딕"/>
              </a:rPr>
              <a:t> 화면 전환 스위치</a:t>
            </a:r>
            <a:endParaRPr lang="ko-KR" altLang="en-US" sz="1900" b="1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11287956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-62639"/>
            <a:ext cx="12192000" cy="6858000"/>
          </a:xfrm>
          <a:prstGeom prst="rect">
            <a:avLst/>
          </a:prstGeom>
        </p:spPr>
      </p:pic>
      <p:sp>
        <p:nvSpPr>
          <p:cNvPr id="3" name="가로 글상자 2"/>
          <p:cNvSpPr txBox="1"/>
          <p:nvPr/>
        </p:nvSpPr>
        <p:spPr>
          <a:xfrm>
            <a:off x="5300998" y="2866500"/>
            <a:ext cx="1553492" cy="9997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6000" b="1">
                <a:solidFill>
                  <a:schemeClr val="tx1"/>
                </a:solidFill>
                <a:latin typeface="맑은 고딕"/>
              </a:rPr>
              <a:t>끝</a:t>
            </a:r>
            <a:r>
              <a:rPr lang="en-US" altLang="ko-KR" sz="6000" b="1">
                <a:solidFill>
                  <a:schemeClr val="tx1"/>
                </a:solidFill>
                <a:latin typeface="맑은 고딕"/>
              </a:rPr>
              <a:t>.</a:t>
            </a:r>
            <a:endParaRPr lang="en-US" altLang="ko-KR" sz="6000" b="1">
              <a:solidFill>
                <a:schemeClr val="tx1"/>
              </a:solidFill>
              <a:latin typeface="맑은 고딕"/>
            </a:endParaRPr>
          </a:p>
        </p:txBody>
      </p:sp>
      <p:sp>
        <p:nvSpPr>
          <p:cNvPr id="4" name="가로 글상자 3"/>
          <p:cNvSpPr txBox="1"/>
          <p:nvPr/>
        </p:nvSpPr>
        <p:spPr>
          <a:xfrm>
            <a:off x="5243608" y="5289717"/>
            <a:ext cx="6948392" cy="77580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 b="1">
                <a:latin typeface="맑은 고딕"/>
              </a:rPr>
              <a:t>주소 깃허브 </a:t>
            </a:r>
            <a:r>
              <a:rPr lang="en-US" altLang="ko-KR" sz="1500" b="1">
                <a:latin typeface="맑은 고딕"/>
              </a:rPr>
              <a:t>:</a:t>
            </a:r>
            <a:r>
              <a:rPr lang="ko-KR" altLang="en-US" sz="1500" b="1">
                <a:latin typeface="맑은 고딕"/>
              </a:rPr>
              <a:t> </a:t>
            </a:r>
            <a:r>
              <a:rPr lang="ko-KR" altLang="en-US" sz="1500" b="1">
                <a:latin typeface="맑은 고딕"/>
                <a:hlinkClick r:id="rId4"/>
              </a:rPr>
              <a:t>https://github.com/JeonHyeongje/PLC-HMI-</a:t>
            </a:r>
            <a:endParaRPr lang="ko-KR" altLang="en-US" sz="1500" b="1">
              <a:latin typeface="맑은 고딕"/>
            </a:endParaRPr>
          </a:p>
          <a:p>
            <a:pPr lvl="0">
              <a:defRPr/>
            </a:pPr>
            <a:endParaRPr lang="ko-KR" altLang="en-US" sz="1500" b="1">
              <a:latin typeface="맑은 고딕"/>
            </a:endParaRPr>
          </a:p>
          <a:p>
            <a:pPr lvl="0">
              <a:defRPr/>
            </a:pPr>
            <a:r>
              <a:rPr lang="ko-KR" altLang="en-US" sz="1500" b="1">
                <a:latin typeface="맑은 고딕"/>
              </a:rPr>
              <a:t>       유튜브 </a:t>
            </a:r>
            <a:r>
              <a:rPr lang="en-US" altLang="ko-KR" sz="1500" b="1">
                <a:latin typeface="맑은 고딕"/>
              </a:rPr>
              <a:t>:</a:t>
            </a:r>
            <a:r>
              <a:rPr lang="ko-KR" altLang="en-US" sz="1500" b="1">
                <a:latin typeface="맑은 고딕"/>
              </a:rPr>
              <a:t> </a:t>
            </a:r>
            <a:r>
              <a:rPr lang="en-US" altLang="ko-KR" sz="1500" b="1">
                <a:latin typeface="맑은 고딕"/>
              </a:rPr>
              <a:t>https://youtu.be/bdzLJ1JM6uo</a:t>
            </a:r>
            <a:endParaRPr lang="en-US" altLang="ko-KR" sz="1500" b="1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735048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3"/>
          <p:cNvPicPr>
            <a:picLocks noChangeAspect="1"/>
          </p:cNvPicPr>
          <p:nvPr/>
        </p:nvPicPr>
        <p:blipFill rotWithShape="1">
          <a:blip r:embed="rId2"/>
          <a:srcRect l="17740" t="23070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文本框 99"/>
          <p:cNvSpPr txBox="1"/>
          <p:nvPr/>
        </p:nvSpPr>
        <p:spPr>
          <a:xfrm>
            <a:off x="568306" y="181145"/>
            <a:ext cx="5020310" cy="82296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lvl="0">
              <a:defRPr/>
            </a:pPr>
            <a:r>
              <a:rPr lang="ko-KR" altLang="en-US" sz="4800" spc="3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sym typeface="Elsie"/>
              </a:rPr>
              <a:t>목차</a:t>
            </a:r>
            <a:endParaRPr lang="ko-KR" altLang="en-US" sz="4800" spc="30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sym typeface="Elsie"/>
            </a:endParaRPr>
          </a:p>
        </p:txBody>
      </p:sp>
      <p:sp>
        <p:nvSpPr>
          <p:cNvPr id="7" name="文本框 110"/>
          <p:cNvSpPr txBox="1"/>
          <p:nvPr/>
        </p:nvSpPr>
        <p:spPr>
          <a:xfrm>
            <a:off x="1137869" y="1268355"/>
            <a:ext cx="1772050" cy="400202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lvl="0">
              <a:defRPr/>
            </a:pPr>
            <a:r>
              <a:rPr lang="ko-KR" altLang="en-US" sz="30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sym typeface="Elsie"/>
              </a:rPr>
              <a:t>동작순서</a:t>
            </a:r>
            <a:endParaRPr lang="ko-KR" altLang="en-US" sz="3000" b="1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sym typeface="Elsie"/>
            </a:endParaRPr>
          </a:p>
        </p:txBody>
      </p:sp>
      <p:sp>
        <p:nvSpPr>
          <p:cNvPr id="12" name="文本框 120"/>
          <p:cNvSpPr txBox="1"/>
          <p:nvPr/>
        </p:nvSpPr>
        <p:spPr>
          <a:xfrm>
            <a:off x="1137869" y="3527887"/>
            <a:ext cx="4557398" cy="400202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lvl="0" algn="l">
              <a:defRPr/>
            </a:pPr>
            <a:r>
              <a:rPr lang="en-US" altLang="ko-KR" sz="30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sym typeface="Elsie"/>
              </a:rPr>
              <a:t>GT  Designer</a:t>
            </a:r>
            <a:r>
              <a:rPr lang="ko-KR" altLang="en-US" sz="30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sym typeface="Elsie"/>
              </a:rPr>
              <a:t> 화면 디자인</a:t>
            </a:r>
            <a:endParaRPr lang="ko-KR" altLang="en-US" sz="3000" b="1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sym typeface="Elsie"/>
            </a:endParaRPr>
          </a:p>
        </p:txBody>
      </p:sp>
      <p:sp>
        <p:nvSpPr>
          <p:cNvPr id="22" name="文本框 140"/>
          <p:cNvSpPr txBox="1"/>
          <p:nvPr/>
        </p:nvSpPr>
        <p:spPr>
          <a:xfrm>
            <a:off x="1137869" y="4581038"/>
            <a:ext cx="1772050" cy="400202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lvl="0" algn="l">
              <a:defRPr/>
            </a:pPr>
            <a:r>
              <a:rPr lang="ko-KR" altLang="en-US" sz="30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sym typeface="Elsie"/>
              </a:rPr>
              <a:t>구동</a:t>
            </a:r>
            <a:endParaRPr lang="ko-KR" altLang="en-US" sz="3000" b="1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sym typeface="Elsie"/>
            </a:endParaRPr>
          </a:p>
        </p:txBody>
      </p:sp>
      <p:sp>
        <p:nvSpPr>
          <p:cNvPr id="24" name="矩形 112"/>
          <p:cNvSpPr/>
          <p:nvPr/>
        </p:nvSpPr>
        <p:spPr>
          <a:xfrm>
            <a:off x="492928" y="1316323"/>
            <a:ext cx="644940" cy="470341"/>
          </a:xfrm>
          <a:prstGeom prst="rect">
            <a:avLst/>
          </a:prstGeom>
        </p:spPr>
        <p:txBody>
          <a:bodyPr wrap="square">
            <a:normAutofit fontScale="70000" lnSpcReduction="20000"/>
          </a:bodyPr>
          <a:lstStyle/>
          <a:p>
            <a:pPr lvl="0" algn="ctr">
              <a:defRPr/>
            </a:pPr>
            <a:r>
              <a:rPr lang="en-US" altLang="ko-KR" sz="44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sym typeface="Elsie"/>
              </a:rPr>
              <a:t>1.</a:t>
            </a:r>
            <a:endParaRPr lang="en-US" altLang="ko-KR" sz="440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sym typeface="Elsie"/>
            </a:endParaRPr>
          </a:p>
        </p:txBody>
      </p:sp>
      <p:sp>
        <p:nvSpPr>
          <p:cNvPr id="26" name="가로 글상자 25"/>
          <p:cNvSpPr txBox="1"/>
          <p:nvPr/>
        </p:nvSpPr>
        <p:spPr>
          <a:xfrm>
            <a:off x="1137868" y="2387372"/>
            <a:ext cx="3020746" cy="539807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3000" b="1">
                <a:latin typeface="맑은 고딕"/>
              </a:rPr>
              <a:t>래더도 프로그램</a:t>
            </a:r>
            <a:endParaRPr lang="ko-KR" altLang="en-US" sz="3000" b="1">
              <a:latin typeface="맑은 고딕"/>
            </a:endParaRPr>
          </a:p>
        </p:txBody>
      </p:sp>
      <p:sp>
        <p:nvSpPr>
          <p:cNvPr id="27" name="矩形 112"/>
          <p:cNvSpPr/>
          <p:nvPr/>
        </p:nvSpPr>
        <p:spPr>
          <a:xfrm>
            <a:off x="492928" y="2469265"/>
            <a:ext cx="644940" cy="470341"/>
          </a:xfrm>
          <a:prstGeom prst="rect">
            <a:avLst/>
          </a:prstGeom>
        </p:spPr>
        <p:txBody>
          <a:bodyPr wrap="square">
            <a:normAutofit fontScale="62500" lnSpcReduction="20000"/>
          </a:bodyPr>
          <a:lstStyle/>
          <a:p>
            <a:pPr lvl="0" algn="ctr">
              <a:defRPr/>
            </a:pPr>
            <a:r>
              <a:rPr lang="en-US" altLang="ko-KR" sz="44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sym typeface="Elsie"/>
              </a:rPr>
              <a:t>2.</a:t>
            </a:r>
            <a:endParaRPr lang="en-US" altLang="ko-KR" sz="440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sym typeface="Elsie"/>
            </a:endParaRPr>
          </a:p>
        </p:txBody>
      </p:sp>
      <p:sp>
        <p:nvSpPr>
          <p:cNvPr id="28" name="矩形 112"/>
          <p:cNvSpPr/>
          <p:nvPr/>
        </p:nvSpPr>
        <p:spPr>
          <a:xfrm>
            <a:off x="492928" y="3622208"/>
            <a:ext cx="644940" cy="470341"/>
          </a:xfrm>
          <a:prstGeom prst="rect">
            <a:avLst/>
          </a:prstGeom>
        </p:spPr>
        <p:txBody>
          <a:bodyPr wrap="square">
            <a:normAutofit fontScale="62500" lnSpcReduction="20000"/>
          </a:bodyPr>
          <a:lstStyle/>
          <a:p>
            <a:pPr lvl="0" algn="ctr">
              <a:defRPr/>
            </a:pPr>
            <a:r>
              <a:rPr lang="en-US" altLang="ko-KR" sz="44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sym typeface="Elsie"/>
              </a:rPr>
              <a:t>3.</a:t>
            </a:r>
            <a:endParaRPr lang="en-US" altLang="ko-KR" sz="440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sym typeface="Elsie"/>
            </a:endParaRPr>
          </a:p>
        </p:txBody>
      </p:sp>
      <p:sp>
        <p:nvSpPr>
          <p:cNvPr id="29" name="矩形 112"/>
          <p:cNvSpPr/>
          <p:nvPr/>
        </p:nvSpPr>
        <p:spPr>
          <a:xfrm>
            <a:off x="492929" y="4692920"/>
            <a:ext cx="644940" cy="470341"/>
          </a:xfrm>
          <a:prstGeom prst="rect">
            <a:avLst/>
          </a:prstGeom>
        </p:spPr>
        <p:txBody>
          <a:bodyPr wrap="square">
            <a:normAutofit fontScale="70000" lnSpcReduction="20000"/>
          </a:bodyPr>
          <a:lstStyle/>
          <a:p>
            <a:pPr lvl="0" algn="ctr">
              <a:defRPr/>
            </a:pPr>
            <a:r>
              <a:rPr lang="en-US" altLang="ko-KR" sz="44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sym typeface="Elsie"/>
              </a:rPr>
              <a:t>4.</a:t>
            </a:r>
            <a:endParaRPr lang="en-US" altLang="ko-KR" sz="440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sym typeface="Elsie"/>
            </a:endParaRPr>
          </a:p>
        </p:txBody>
      </p:sp>
    </p:spTree>
    <p:extLst>
      <p:ext uri="{BB962C8B-B14F-4D97-AF65-F5344CB8AC3E}">
        <p14:creationId xmlns:p14="http://schemas.microsoft.com/office/powerpoint/2010/main" val="1731667239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23"/>
          <p:cNvPicPr>
            <a:picLocks noChangeAspect="1"/>
          </p:cNvPicPr>
          <p:nvPr/>
        </p:nvPicPr>
        <p:blipFill rotWithShape="1">
          <a:blip r:embed="rId2"/>
          <a:srcRect l="17740" t="23070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7" name="TextBox 6"/>
          <p:cNvSpPr txBox="1"/>
          <p:nvPr/>
        </p:nvSpPr>
        <p:spPr>
          <a:xfrm>
            <a:off x="4668572" y="100332"/>
            <a:ext cx="2038763" cy="707886"/>
          </a:xfrm>
          <a:prstGeom prst="rect">
            <a:avLst/>
          </a:prstGeom>
          <a:noFill/>
        </p:spPr>
        <p:txBody>
          <a:bodyPr wrap="none" anchor="ctr">
            <a:normAutofit/>
          </a:bodyPr>
          <a:lstStyle/>
          <a:p>
            <a:pPr lvl="0">
              <a:defRPr/>
            </a:pPr>
            <a:r>
              <a:rPr lang="en-US" altLang="ko-KR" sz="2500" b="1">
                <a:solidFill>
                  <a:schemeClr val="tx1"/>
                </a:solidFill>
                <a:latin typeface="NanumGothic"/>
                <a:ea typeface="NanumGothic"/>
                <a:sym typeface="Elsie"/>
              </a:rPr>
              <a:t>1.</a:t>
            </a:r>
            <a:r>
              <a:rPr lang="ko-KR" altLang="en-US" sz="2500" b="1">
                <a:solidFill>
                  <a:schemeClr val="tx1"/>
                </a:solidFill>
                <a:latin typeface="NanumGothic"/>
                <a:ea typeface="NanumGothic"/>
                <a:sym typeface="Elsie"/>
              </a:rPr>
              <a:t> 동작 순서</a:t>
            </a:r>
            <a:endParaRPr lang="ko-KR" altLang="en-US" sz="2500" b="1">
              <a:solidFill>
                <a:schemeClr val="tx1"/>
              </a:solidFill>
              <a:latin typeface="NanumGothic"/>
              <a:ea typeface="NanumGothic"/>
              <a:sym typeface="Elsie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489806" y="1246739"/>
            <a:ext cx="1188148" cy="540067"/>
          </a:xfrm>
          <a:prstGeom prst="flowChartAlternateProcess">
            <a:avLst/>
          </a:prstGeom>
          <a:solidFill>
            <a:srgbClr val="c49dd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메인 화면</a:t>
            </a:r>
            <a:endParaRPr lang="ko-KR" altLang="en-US" sz="1700" b="1">
              <a:solidFill>
                <a:schemeClr val="tx1"/>
              </a:solidFill>
              <a:latin typeface="맑은 고딕"/>
            </a:endParaRPr>
          </a:p>
        </p:txBody>
      </p:sp>
      <p:sp>
        <p:nvSpPr>
          <p:cNvPr id="59" name="다이아몬드 58"/>
          <p:cNvSpPr/>
          <p:nvPr/>
        </p:nvSpPr>
        <p:spPr>
          <a:xfrm>
            <a:off x="3955031" y="1066717"/>
            <a:ext cx="1594418" cy="900112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200" b="1">
                <a:solidFill>
                  <a:schemeClr val="tx1"/>
                </a:solidFill>
                <a:latin typeface="맑은 고딕"/>
              </a:rPr>
              <a:t>카운터 </a:t>
            </a:r>
            <a:endParaRPr lang="en-US" altLang="ko-KR" sz="1200" b="1">
              <a:solidFill>
                <a:schemeClr val="tx1"/>
              </a:solidFill>
              <a:latin typeface="맑은 고딕"/>
            </a:endParaRPr>
          </a:p>
          <a:p>
            <a:pPr lvl="0" algn="ctr">
              <a:defRPr/>
            </a:pPr>
            <a:r>
              <a:rPr lang="en-US" altLang="ko-KR" sz="1200" b="1">
                <a:solidFill>
                  <a:schemeClr val="tx1"/>
                </a:solidFill>
                <a:latin typeface="맑은 고딕"/>
              </a:rPr>
              <a:t>1</a:t>
            </a:r>
            <a:r>
              <a:rPr lang="ko-KR" altLang="en-US" sz="1200" b="1">
                <a:solidFill>
                  <a:schemeClr val="tx1"/>
                </a:solidFill>
                <a:latin typeface="맑은 고딕"/>
              </a:rPr>
              <a:t>번 눌름</a:t>
            </a:r>
            <a:endParaRPr lang="ko-KR" altLang="en-US" sz="1200" b="1">
              <a:solidFill>
                <a:schemeClr val="tx1"/>
              </a:solidFill>
              <a:latin typeface="맑은 고딕"/>
            </a:endParaRPr>
          </a:p>
        </p:txBody>
      </p:sp>
      <p:sp>
        <p:nvSpPr>
          <p:cNvPr id="60" name="순서도: 문서 59"/>
          <p:cNvSpPr/>
          <p:nvPr/>
        </p:nvSpPr>
        <p:spPr>
          <a:xfrm>
            <a:off x="7153618" y="1162620"/>
            <a:ext cx="900112" cy="720090"/>
          </a:xfrm>
          <a:prstGeom prst="flowChartDocument">
            <a:avLst/>
          </a:prstGeom>
          <a:solidFill>
            <a:schemeClr val="accent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200" b="1">
                <a:solidFill>
                  <a:schemeClr val="tx1"/>
                </a:solidFill>
                <a:latin typeface="맑은 고딕"/>
              </a:rPr>
              <a:t>기계 전원 </a:t>
            </a:r>
            <a:endParaRPr lang="en-US" altLang="ko-KR" sz="1200" b="1">
              <a:solidFill>
                <a:schemeClr val="tx1"/>
              </a:solidFill>
              <a:latin typeface="맑은 고딕"/>
            </a:endParaRPr>
          </a:p>
          <a:p>
            <a:pPr lvl="0" algn="ctr">
              <a:defRPr/>
            </a:pPr>
            <a:r>
              <a:rPr lang="en-US" altLang="ko-KR" sz="1200" b="1">
                <a:solidFill>
                  <a:schemeClr val="tx1"/>
                </a:solidFill>
                <a:latin typeface="맑은 고딕"/>
              </a:rPr>
              <a:t>ON/OFF</a:t>
            </a:r>
            <a:endParaRPr lang="ko-KR" altLang="en-US" sz="1200" b="1">
              <a:solidFill>
                <a:schemeClr val="tx1"/>
              </a:solidFill>
              <a:latin typeface="맑은 고딕"/>
            </a:endParaRPr>
          </a:p>
        </p:txBody>
      </p:sp>
      <p:sp>
        <p:nvSpPr>
          <p:cNvPr id="61" name="순서도: 데이터 60"/>
          <p:cNvSpPr/>
          <p:nvPr/>
        </p:nvSpPr>
        <p:spPr>
          <a:xfrm>
            <a:off x="2461558" y="689775"/>
            <a:ext cx="900112" cy="612076"/>
          </a:xfrm>
          <a:prstGeom prst="flowChartInputOutpu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200" b="1">
                <a:solidFill>
                  <a:schemeClr val="tx1"/>
                </a:solidFill>
                <a:latin typeface="맑은 고딕"/>
              </a:rPr>
              <a:t>전원</a:t>
            </a:r>
            <a:r>
              <a:rPr lang="en-US" altLang="ko-KR" sz="1200" b="1">
                <a:solidFill>
                  <a:schemeClr val="tx1"/>
                </a:solidFill>
                <a:latin typeface="맑은 고딕"/>
              </a:rPr>
              <a:t> </a:t>
            </a:r>
            <a:r>
              <a:rPr lang="ko-KR" altLang="en-US" sz="1200" b="1">
                <a:solidFill>
                  <a:schemeClr val="tx1"/>
                </a:solidFill>
                <a:latin typeface="맑은 고딕"/>
              </a:rPr>
              <a:t> </a:t>
            </a:r>
            <a:endParaRPr lang="ko-KR" altLang="en-US" sz="1200" b="1">
              <a:solidFill>
                <a:schemeClr val="tx1"/>
              </a:solidFill>
              <a:latin typeface="맑은 고딕"/>
            </a:endParaRPr>
          </a:p>
          <a:p>
            <a:pPr lvl="0" algn="ctr">
              <a:defRPr/>
            </a:pPr>
            <a:r>
              <a:rPr lang="en-US" altLang="ko-KR" sz="1200" b="1">
                <a:solidFill>
                  <a:schemeClr val="tx1"/>
                </a:solidFill>
                <a:latin typeface="맑은 고딕"/>
              </a:rPr>
              <a:t>ON</a:t>
            </a:r>
            <a:endParaRPr lang="en-US" altLang="ko-KR" sz="1200" b="1">
              <a:solidFill>
                <a:schemeClr val="tx1"/>
              </a:solidFill>
              <a:latin typeface="맑은 고딕"/>
            </a:endParaRPr>
          </a:p>
        </p:txBody>
      </p:sp>
      <p:sp>
        <p:nvSpPr>
          <p:cNvPr id="62" name="다이아몬드 61"/>
          <p:cNvSpPr/>
          <p:nvPr/>
        </p:nvSpPr>
        <p:spPr>
          <a:xfrm>
            <a:off x="6126183" y="2597699"/>
            <a:ext cx="1404175" cy="720090"/>
          </a:xfrm>
          <a:prstGeom prst="diamond">
            <a:avLst/>
          </a:prstGeom>
          <a:solidFill>
            <a:srgbClr val="9be5c8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000" b="1">
                <a:solidFill>
                  <a:schemeClr val="tx1"/>
                </a:solidFill>
                <a:latin typeface="맑은 고딕"/>
              </a:rPr>
              <a:t>컨베이어</a:t>
            </a:r>
            <a:endParaRPr lang="en-US" altLang="ko-KR" sz="1000" b="1">
              <a:solidFill>
                <a:schemeClr val="tx1"/>
              </a:solidFill>
              <a:latin typeface="맑은 고딕"/>
            </a:endParaRPr>
          </a:p>
        </p:txBody>
      </p:sp>
      <p:sp>
        <p:nvSpPr>
          <p:cNvPr id="63" name="순서도: 대체 처리 62"/>
          <p:cNvSpPr/>
          <p:nvPr/>
        </p:nvSpPr>
        <p:spPr>
          <a:xfrm>
            <a:off x="483933" y="2708910"/>
            <a:ext cx="1188148" cy="540067"/>
          </a:xfrm>
          <a:prstGeom prst="flowChartAlternateProcess">
            <a:avLst/>
          </a:prstGeom>
          <a:solidFill>
            <a:srgbClr val="d8bee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작업 라인</a:t>
            </a:r>
            <a:endParaRPr lang="ko-KR" altLang="en-US" sz="1700" b="1">
              <a:solidFill>
                <a:schemeClr val="tx1"/>
              </a:solidFill>
              <a:latin typeface="맑은 고딕"/>
            </a:endParaRPr>
          </a:p>
        </p:txBody>
      </p:sp>
      <p:sp>
        <p:nvSpPr>
          <p:cNvPr id="64" name="순서도: 대체 처리 63"/>
          <p:cNvSpPr/>
          <p:nvPr/>
        </p:nvSpPr>
        <p:spPr>
          <a:xfrm>
            <a:off x="492690" y="4935878"/>
            <a:ext cx="1188148" cy="540067"/>
          </a:xfrm>
          <a:prstGeom prst="flowChartAlternateProcess">
            <a:avLst/>
          </a:prstGeom>
          <a:solidFill>
            <a:srgbClr val="d8bee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배송 화면</a:t>
            </a:r>
            <a:endParaRPr lang="ko-KR" altLang="en-US" sz="1700" b="1">
              <a:solidFill>
                <a:schemeClr val="tx1"/>
              </a:solidFill>
              <a:latin typeface="맑은 고딕"/>
            </a:endParaRPr>
          </a:p>
        </p:txBody>
      </p:sp>
      <p:cxnSp>
        <p:nvCxnSpPr>
          <p:cNvPr id="65" name="화살표 64"/>
          <p:cNvCxnSpPr/>
          <p:nvPr/>
        </p:nvCxnSpPr>
        <p:spPr>
          <a:xfrm>
            <a:off x="104572" y="2969418"/>
            <a:ext cx="3757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선 65"/>
          <p:cNvCxnSpPr>
            <a:stCxn id="58" idx="1"/>
          </p:cNvCxnSpPr>
          <p:nvPr/>
        </p:nvCxnSpPr>
        <p:spPr>
          <a:xfrm rot="10800000">
            <a:off x="71744" y="1516773"/>
            <a:ext cx="41806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화살표 66"/>
          <p:cNvCxnSpPr/>
          <p:nvPr/>
        </p:nvCxnSpPr>
        <p:spPr>
          <a:xfrm>
            <a:off x="114097" y="5191040"/>
            <a:ext cx="3757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화살표 67"/>
          <p:cNvCxnSpPr>
            <a:stCxn id="58" idx="3"/>
          </p:cNvCxnSpPr>
          <p:nvPr/>
        </p:nvCxnSpPr>
        <p:spPr>
          <a:xfrm flipV="1">
            <a:off x="1677954" y="959809"/>
            <a:ext cx="783603" cy="556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화살표 68"/>
          <p:cNvCxnSpPr/>
          <p:nvPr/>
        </p:nvCxnSpPr>
        <p:spPr>
          <a:xfrm>
            <a:off x="3154739" y="920383"/>
            <a:ext cx="1057295" cy="288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화살표 69"/>
          <p:cNvCxnSpPr/>
          <p:nvPr/>
        </p:nvCxnSpPr>
        <p:spPr>
          <a:xfrm>
            <a:off x="5641730" y="1516773"/>
            <a:ext cx="1370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순서도: 데이터 70"/>
          <p:cNvSpPr/>
          <p:nvPr/>
        </p:nvSpPr>
        <p:spPr>
          <a:xfrm>
            <a:off x="2257024" y="2597699"/>
            <a:ext cx="847373" cy="596892"/>
          </a:xfrm>
          <a:prstGeom prst="flowChartInputOutpu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200" b="1">
                <a:solidFill>
                  <a:schemeClr val="tx1"/>
                </a:solidFill>
                <a:latin typeface="맑은 고딕"/>
              </a:rPr>
              <a:t>작동</a:t>
            </a:r>
            <a:r>
              <a:rPr lang="en-US" altLang="ko-KR" sz="1200" b="1">
                <a:solidFill>
                  <a:schemeClr val="tx1"/>
                </a:solidFill>
                <a:latin typeface="맑은 고딕"/>
              </a:rPr>
              <a:t> </a:t>
            </a:r>
            <a:r>
              <a:rPr lang="ko-KR" altLang="en-US" sz="1200" b="1">
                <a:solidFill>
                  <a:schemeClr val="tx1"/>
                </a:solidFill>
                <a:latin typeface="맑은 고딕"/>
              </a:rPr>
              <a:t> </a:t>
            </a:r>
            <a:endParaRPr lang="ko-KR" altLang="en-US" sz="1200" b="1">
              <a:solidFill>
                <a:schemeClr val="tx1"/>
              </a:solidFill>
              <a:latin typeface="맑은 고딕"/>
            </a:endParaRPr>
          </a:p>
          <a:p>
            <a:pPr lvl="0" algn="ctr">
              <a:defRPr/>
            </a:pPr>
            <a:r>
              <a:rPr lang="en-US" altLang="ko-KR" sz="1200" b="1">
                <a:solidFill>
                  <a:schemeClr val="tx1"/>
                </a:solidFill>
                <a:latin typeface="맑은 고딕"/>
              </a:rPr>
              <a:t>ON</a:t>
            </a:r>
            <a:endParaRPr lang="en-US" altLang="ko-KR" sz="1200" b="1">
              <a:solidFill>
                <a:schemeClr val="tx1"/>
              </a:solidFill>
              <a:latin typeface="맑은 고딕"/>
            </a:endParaRPr>
          </a:p>
        </p:txBody>
      </p:sp>
      <p:cxnSp>
        <p:nvCxnSpPr>
          <p:cNvPr id="72" name="화살표 71"/>
          <p:cNvCxnSpPr>
            <a:stCxn id="63" idx="3"/>
          </p:cNvCxnSpPr>
          <p:nvPr/>
        </p:nvCxnSpPr>
        <p:spPr>
          <a:xfrm flipV="1">
            <a:off x="1672081" y="2957743"/>
            <a:ext cx="533321" cy="2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다이아몬드 72"/>
          <p:cNvSpPr/>
          <p:nvPr/>
        </p:nvSpPr>
        <p:spPr>
          <a:xfrm>
            <a:off x="3683386" y="2528887"/>
            <a:ext cx="1608450" cy="900112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200" b="1">
                <a:solidFill>
                  <a:schemeClr val="tx1"/>
                </a:solidFill>
                <a:latin typeface="맑은 고딕"/>
              </a:rPr>
              <a:t>카운터 </a:t>
            </a:r>
            <a:endParaRPr lang="ko-KR" altLang="en-US" sz="1200" b="1">
              <a:solidFill>
                <a:schemeClr val="tx1"/>
              </a:solidFill>
              <a:latin typeface="맑은 고딕"/>
            </a:endParaRPr>
          </a:p>
          <a:p>
            <a:pPr lvl="0" algn="ctr">
              <a:defRPr/>
            </a:pPr>
            <a:r>
              <a:rPr lang="en-US" altLang="ko-KR" sz="1200" b="1">
                <a:solidFill>
                  <a:schemeClr val="tx1"/>
                </a:solidFill>
                <a:latin typeface="맑은 고딕"/>
              </a:rPr>
              <a:t>1</a:t>
            </a:r>
            <a:r>
              <a:rPr lang="ko-KR" altLang="en-US" sz="1200" b="1">
                <a:solidFill>
                  <a:schemeClr val="tx1"/>
                </a:solidFill>
                <a:latin typeface="맑은 고딕"/>
              </a:rPr>
              <a:t>번 눌름</a:t>
            </a:r>
            <a:endParaRPr lang="ko-KR" altLang="en-US" sz="1200" b="1">
              <a:solidFill>
                <a:schemeClr val="tx1"/>
              </a:solidFill>
              <a:latin typeface="맑은 고딕"/>
            </a:endParaRPr>
          </a:p>
        </p:txBody>
      </p:sp>
      <p:cxnSp>
        <p:nvCxnSpPr>
          <p:cNvPr id="74" name="화살표 73"/>
          <p:cNvCxnSpPr/>
          <p:nvPr/>
        </p:nvCxnSpPr>
        <p:spPr>
          <a:xfrm>
            <a:off x="3104397" y="2957744"/>
            <a:ext cx="52864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화살표 74"/>
          <p:cNvCxnSpPr/>
          <p:nvPr/>
        </p:nvCxnSpPr>
        <p:spPr>
          <a:xfrm>
            <a:off x="5297365" y="2957744"/>
            <a:ext cx="7986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화살표 75"/>
          <p:cNvCxnSpPr/>
          <p:nvPr/>
        </p:nvCxnSpPr>
        <p:spPr>
          <a:xfrm>
            <a:off x="7605346" y="2957744"/>
            <a:ext cx="6501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화살표 76"/>
          <p:cNvCxnSpPr/>
          <p:nvPr/>
        </p:nvCxnSpPr>
        <p:spPr>
          <a:xfrm>
            <a:off x="9705242" y="2879283"/>
            <a:ext cx="7913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다이아몬드 77"/>
          <p:cNvSpPr/>
          <p:nvPr/>
        </p:nvSpPr>
        <p:spPr>
          <a:xfrm>
            <a:off x="6223041" y="4816902"/>
            <a:ext cx="1404175" cy="720090"/>
          </a:xfrm>
          <a:prstGeom prst="diamond">
            <a:avLst/>
          </a:prstGeom>
          <a:solidFill>
            <a:srgbClr val="9be5c8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000" b="1">
                <a:solidFill>
                  <a:schemeClr val="tx1"/>
                </a:solidFill>
                <a:latin typeface="맑은 고딕"/>
              </a:rPr>
              <a:t>컨베이어</a:t>
            </a:r>
            <a:endParaRPr lang="en-US" altLang="ko-KR" sz="1000" b="1">
              <a:solidFill>
                <a:schemeClr val="tx1"/>
              </a:solidFill>
              <a:latin typeface="맑은 고딕"/>
            </a:endParaRPr>
          </a:p>
        </p:txBody>
      </p:sp>
      <p:cxnSp>
        <p:nvCxnSpPr>
          <p:cNvPr id="79" name="화살표 78"/>
          <p:cNvCxnSpPr/>
          <p:nvPr/>
        </p:nvCxnSpPr>
        <p:spPr>
          <a:xfrm>
            <a:off x="1732460" y="5176947"/>
            <a:ext cx="5698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다이아몬드 79"/>
          <p:cNvSpPr/>
          <p:nvPr/>
        </p:nvSpPr>
        <p:spPr>
          <a:xfrm>
            <a:off x="3683386" y="4755856"/>
            <a:ext cx="1613978" cy="900112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200" b="1">
                <a:solidFill>
                  <a:schemeClr val="tx1"/>
                </a:solidFill>
                <a:latin typeface="맑은 고딕"/>
              </a:rPr>
              <a:t>카운터 </a:t>
            </a:r>
            <a:endParaRPr lang="ko-KR" altLang="en-US" sz="1200" b="1">
              <a:solidFill>
                <a:schemeClr val="tx1"/>
              </a:solidFill>
              <a:latin typeface="맑은 고딕"/>
            </a:endParaRPr>
          </a:p>
          <a:p>
            <a:pPr lvl="0" algn="ctr">
              <a:defRPr/>
            </a:pPr>
            <a:r>
              <a:rPr lang="en-US" altLang="ko-KR" sz="1200" b="1">
                <a:solidFill>
                  <a:schemeClr val="tx1"/>
                </a:solidFill>
                <a:latin typeface="맑은 고딕"/>
              </a:rPr>
              <a:t>1</a:t>
            </a:r>
            <a:r>
              <a:rPr lang="ko-KR" altLang="en-US" sz="1200" b="1">
                <a:solidFill>
                  <a:schemeClr val="tx1"/>
                </a:solidFill>
                <a:latin typeface="맑은 고딕"/>
              </a:rPr>
              <a:t>번 눌름</a:t>
            </a:r>
            <a:endParaRPr lang="ko-KR" altLang="en-US" sz="1200" b="1">
              <a:solidFill>
                <a:schemeClr val="tx1"/>
              </a:solidFill>
              <a:latin typeface="맑은 고딕"/>
            </a:endParaRPr>
          </a:p>
        </p:txBody>
      </p:sp>
      <p:cxnSp>
        <p:nvCxnSpPr>
          <p:cNvPr id="81" name="화살표 80"/>
          <p:cNvCxnSpPr/>
          <p:nvPr/>
        </p:nvCxnSpPr>
        <p:spPr>
          <a:xfrm>
            <a:off x="3201255" y="5176947"/>
            <a:ext cx="52864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화살표 81"/>
          <p:cNvCxnSpPr/>
          <p:nvPr/>
        </p:nvCxnSpPr>
        <p:spPr>
          <a:xfrm>
            <a:off x="5394223" y="5176947"/>
            <a:ext cx="7986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화살표 82"/>
          <p:cNvCxnSpPr/>
          <p:nvPr/>
        </p:nvCxnSpPr>
        <p:spPr>
          <a:xfrm>
            <a:off x="7702204" y="5176947"/>
            <a:ext cx="6501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화살표 83"/>
          <p:cNvCxnSpPr/>
          <p:nvPr/>
        </p:nvCxnSpPr>
        <p:spPr>
          <a:xfrm>
            <a:off x="9402050" y="5079436"/>
            <a:ext cx="7913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다이아몬드 84"/>
          <p:cNvSpPr/>
          <p:nvPr/>
        </p:nvSpPr>
        <p:spPr>
          <a:xfrm>
            <a:off x="10571536" y="2519238"/>
            <a:ext cx="1569175" cy="720090"/>
          </a:xfrm>
          <a:prstGeom prst="diamond">
            <a:avLst/>
          </a:prstGeom>
          <a:solidFill>
            <a:srgbClr val="ff843a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200" b="1">
                <a:solidFill>
                  <a:schemeClr val="tx1"/>
                </a:solidFill>
                <a:latin typeface="맑은 고딕"/>
              </a:rPr>
              <a:t>6</a:t>
            </a:r>
            <a:r>
              <a:rPr lang="ko-KR" altLang="en-US" sz="1200" b="1">
                <a:solidFill>
                  <a:schemeClr val="tx1"/>
                </a:solidFill>
                <a:latin typeface="맑은 고딕"/>
              </a:rPr>
              <a:t>회 반복</a:t>
            </a:r>
            <a:endParaRPr lang="ko-KR" altLang="en-US" sz="1200" b="1">
              <a:solidFill>
                <a:schemeClr val="tx1"/>
              </a:solidFill>
              <a:latin typeface="맑은 고딕"/>
            </a:endParaRPr>
          </a:p>
        </p:txBody>
      </p:sp>
      <p:sp>
        <p:nvSpPr>
          <p:cNvPr id="86" name="순서도: 문서 85"/>
          <p:cNvSpPr/>
          <p:nvPr/>
        </p:nvSpPr>
        <p:spPr>
          <a:xfrm>
            <a:off x="8497778" y="2573734"/>
            <a:ext cx="828103" cy="720090"/>
          </a:xfrm>
          <a:prstGeom prst="flowChartDocument">
            <a:avLst/>
          </a:prstGeom>
          <a:solidFill>
            <a:schemeClr val="accent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200" b="1">
                <a:solidFill>
                  <a:schemeClr val="tx1"/>
                </a:solidFill>
                <a:latin typeface="맑은 고딕"/>
              </a:rPr>
              <a:t>컨베이어 </a:t>
            </a:r>
            <a:endParaRPr lang="ko-KR" altLang="en-US" sz="1200" b="1">
              <a:solidFill>
                <a:schemeClr val="tx1"/>
              </a:solidFill>
              <a:latin typeface="맑은 고딕"/>
            </a:endParaRPr>
          </a:p>
          <a:p>
            <a:pPr lvl="0" algn="ctr">
              <a:defRPr/>
            </a:pPr>
            <a:r>
              <a:rPr lang="en-US" altLang="ko-KR" sz="1200" b="1">
                <a:solidFill>
                  <a:schemeClr val="tx1"/>
                </a:solidFill>
                <a:latin typeface="맑은 고딕"/>
              </a:rPr>
              <a:t>ON</a:t>
            </a:r>
            <a:endParaRPr lang="en-US" altLang="ko-KR" sz="1200" b="1">
              <a:solidFill>
                <a:schemeClr val="tx1"/>
              </a:solidFill>
              <a:latin typeface="맑은 고딕"/>
            </a:endParaRPr>
          </a:p>
        </p:txBody>
      </p:sp>
      <p:cxnSp>
        <p:nvCxnSpPr>
          <p:cNvPr id="87" name="화살표 86"/>
          <p:cNvCxnSpPr/>
          <p:nvPr/>
        </p:nvCxnSpPr>
        <p:spPr>
          <a:xfrm rot="16200000" flipH="1">
            <a:off x="10869995" y="3426143"/>
            <a:ext cx="3310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화살표 87"/>
          <p:cNvCxnSpPr/>
          <p:nvPr/>
        </p:nvCxnSpPr>
        <p:spPr>
          <a:xfrm rot="10800000">
            <a:off x="9209942" y="4038770"/>
            <a:ext cx="1130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화살표 88"/>
          <p:cNvCxnSpPr/>
          <p:nvPr/>
        </p:nvCxnSpPr>
        <p:spPr>
          <a:xfrm rot="16200000" flipH="1">
            <a:off x="10789800" y="5694272"/>
            <a:ext cx="5044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화살표 89"/>
          <p:cNvCxnSpPr/>
          <p:nvPr/>
        </p:nvCxnSpPr>
        <p:spPr>
          <a:xfrm rot="10800000">
            <a:off x="9321215" y="6306565"/>
            <a:ext cx="1130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선 90"/>
          <p:cNvCxnSpPr/>
          <p:nvPr/>
        </p:nvCxnSpPr>
        <p:spPr>
          <a:xfrm rot="10800000">
            <a:off x="2708347" y="6263966"/>
            <a:ext cx="362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화살표 91"/>
          <p:cNvCxnSpPr/>
          <p:nvPr/>
        </p:nvCxnSpPr>
        <p:spPr>
          <a:xfrm rot="16200000">
            <a:off x="2329051" y="5884671"/>
            <a:ext cx="7585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선 92"/>
          <p:cNvCxnSpPr/>
          <p:nvPr/>
        </p:nvCxnSpPr>
        <p:spPr>
          <a:xfrm rot="10800000">
            <a:off x="2586403" y="4032766"/>
            <a:ext cx="3692769" cy="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화살표 93"/>
          <p:cNvCxnSpPr/>
          <p:nvPr/>
        </p:nvCxnSpPr>
        <p:spPr>
          <a:xfrm rot="16200000" flipV="1">
            <a:off x="2233240" y="3679613"/>
            <a:ext cx="693788" cy="1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화살표 94"/>
          <p:cNvCxnSpPr>
            <a:stCxn id="58" idx="3"/>
          </p:cNvCxnSpPr>
          <p:nvPr/>
        </p:nvCxnSpPr>
        <p:spPr>
          <a:xfrm>
            <a:off x="1677954" y="1516773"/>
            <a:ext cx="755138" cy="425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순서도: 문서 95"/>
          <p:cNvSpPr/>
          <p:nvPr/>
        </p:nvSpPr>
        <p:spPr>
          <a:xfrm>
            <a:off x="10576078" y="3672721"/>
            <a:ext cx="828103" cy="720090"/>
          </a:xfrm>
          <a:prstGeom prst="flowChartDocument">
            <a:avLst/>
          </a:prstGeom>
          <a:solidFill>
            <a:schemeClr val="accent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200" b="1">
                <a:solidFill>
                  <a:schemeClr val="tx1"/>
                </a:solidFill>
                <a:latin typeface="맑은 고딕"/>
              </a:rPr>
              <a:t>경광등 </a:t>
            </a:r>
            <a:endParaRPr lang="ko-KR" altLang="en-US" sz="1200" b="1">
              <a:solidFill>
                <a:schemeClr val="tx1"/>
              </a:solidFill>
              <a:latin typeface="맑은 고딕"/>
            </a:endParaRPr>
          </a:p>
          <a:p>
            <a:pPr lvl="0" algn="ctr">
              <a:defRPr/>
            </a:pPr>
            <a:r>
              <a:rPr lang="en-US" altLang="ko-KR" sz="1200" b="1">
                <a:solidFill>
                  <a:schemeClr val="tx1"/>
                </a:solidFill>
                <a:latin typeface="맑은 고딕"/>
              </a:rPr>
              <a:t>ON</a:t>
            </a:r>
            <a:endParaRPr lang="ko-KR" altLang="en-US" sz="1200" b="1">
              <a:solidFill>
                <a:schemeClr val="tx1"/>
              </a:solidFill>
              <a:latin typeface="맑은 고딕"/>
            </a:endParaRPr>
          </a:p>
        </p:txBody>
      </p:sp>
      <p:cxnSp>
        <p:nvCxnSpPr>
          <p:cNvPr id="97" name="화살표 96"/>
          <p:cNvCxnSpPr/>
          <p:nvPr/>
        </p:nvCxnSpPr>
        <p:spPr>
          <a:xfrm rot="10800000">
            <a:off x="7530358" y="4032777"/>
            <a:ext cx="730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화살표 97"/>
          <p:cNvCxnSpPr/>
          <p:nvPr/>
        </p:nvCxnSpPr>
        <p:spPr>
          <a:xfrm rot="10800000">
            <a:off x="7512689" y="6263966"/>
            <a:ext cx="730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순서도: 데이터 98"/>
          <p:cNvSpPr/>
          <p:nvPr/>
        </p:nvSpPr>
        <p:spPr>
          <a:xfrm>
            <a:off x="2407551" y="1625797"/>
            <a:ext cx="900112" cy="612076"/>
          </a:xfrm>
          <a:prstGeom prst="flowChartInputOutpu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200" b="1">
                <a:solidFill>
                  <a:schemeClr val="tx1"/>
                </a:solidFill>
                <a:latin typeface="맑은 고딕"/>
              </a:rPr>
              <a:t>전원</a:t>
            </a:r>
            <a:r>
              <a:rPr lang="en-US" altLang="ko-KR" sz="1200" b="1">
                <a:solidFill>
                  <a:schemeClr val="tx1"/>
                </a:solidFill>
                <a:latin typeface="맑은 고딕"/>
              </a:rPr>
              <a:t> </a:t>
            </a:r>
            <a:r>
              <a:rPr lang="ko-KR" altLang="en-US" sz="1200" b="1">
                <a:solidFill>
                  <a:schemeClr val="tx1"/>
                </a:solidFill>
                <a:latin typeface="맑은 고딕"/>
              </a:rPr>
              <a:t> </a:t>
            </a:r>
            <a:endParaRPr lang="ko-KR" altLang="en-US" sz="1200" b="1">
              <a:solidFill>
                <a:schemeClr val="tx1"/>
              </a:solidFill>
              <a:latin typeface="맑은 고딕"/>
            </a:endParaRPr>
          </a:p>
          <a:p>
            <a:pPr lvl="0" algn="ctr">
              <a:defRPr/>
            </a:pPr>
            <a:r>
              <a:rPr lang="en-US" altLang="ko-KR" sz="1200" b="1">
                <a:solidFill>
                  <a:schemeClr val="tx1"/>
                </a:solidFill>
                <a:latin typeface="맑은 고딕"/>
              </a:rPr>
              <a:t>OFF</a:t>
            </a:r>
            <a:endParaRPr lang="en-US" altLang="ko-KR" sz="1200" b="1">
              <a:solidFill>
                <a:schemeClr val="tx1"/>
              </a:solidFill>
              <a:latin typeface="맑은 고딕"/>
            </a:endParaRPr>
          </a:p>
        </p:txBody>
      </p:sp>
      <p:cxnSp>
        <p:nvCxnSpPr>
          <p:cNvPr id="100" name="화살표 99"/>
          <p:cNvCxnSpPr/>
          <p:nvPr/>
        </p:nvCxnSpPr>
        <p:spPr>
          <a:xfrm flipV="1">
            <a:off x="3253153" y="1786807"/>
            <a:ext cx="886558" cy="1800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선 100"/>
          <p:cNvCxnSpPr/>
          <p:nvPr/>
        </p:nvCxnSpPr>
        <p:spPr>
          <a:xfrm rot="16200000" flipV="1">
            <a:off x="-1739997" y="3361342"/>
            <a:ext cx="3689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순서도: 문서 101"/>
          <p:cNvSpPr/>
          <p:nvPr/>
        </p:nvSpPr>
        <p:spPr>
          <a:xfrm>
            <a:off x="6490713" y="3707300"/>
            <a:ext cx="828103" cy="720090"/>
          </a:xfrm>
          <a:prstGeom prst="flowChartDocument">
            <a:avLst/>
          </a:prstGeom>
          <a:solidFill>
            <a:schemeClr val="accent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200" b="1">
                <a:solidFill>
                  <a:schemeClr val="tx1"/>
                </a:solidFill>
                <a:latin typeface="맑은 고딕"/>
              </a:rPr>
              <a:t>경광등 </a:t>
            </a:r>
            <a:endParaRPr lang="ko-KR" altLang="en-US" sz="1200" b="1">
              <a:solidFill>
                <a:schemeClr val="tx1"/>
              </a:solidFill>
              <a:latin typeface="맑은 고딕"/>
            </a:endParaRPr>
          </a:p>
          <a:p>
            <a:pPr lvl="0" algn="ctr">
              <a:defRPr/>
            </a:pPr>
            <a:r>
              <a:rPr lang="en-US" altLang="ko-KR" sz="1200" b="1">
                <a:solidFill>
                  <a:schemeClr val="tx1"/>
                </a:solidFill>
                <a:latin typeface="맑은 고딕"/>
              </a:rPr>
              <a:t>OFF</a:t>
            </a:r>
            <a:endParaRPr lang="en-US" altLang="ko-KR" sz="1200" b="1">
              <a:solidFill>
                <a:schemeClr val="tx1"/>
              </a:solidFill>
              <a:latin typeface="맑은 고딕"/>
            </a:endParaRPr>
          </a:p>
        </p:txBody>
      </p:sp>
      <p:sp>
        <p:nvSpPr>
          <p:cNvPr id="103" name="순서도: 문서 102"/>
          <p:cNvSpPr/>
          <p:nvPr/>
        </p:nvSpPr>
        <p:spPr>
          <a:xfrm>
            <a:off x="6506626" y="5926503"/>
            <a:ext cx="828103" cy="720090"/>
          </a:xfrm>
          <a:prstGeom prst="flowChartDocument">
            <a:avLst/>
          </a:prstGeom>
          <a:solidFill>
            <a:schemeClr val="accent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200" b="1">
                <a:solidFill>
                  <a:schemeClr val="tx1"/>
                </a:solidFill>
                <a:latin typeface="맑은 고딕"/>
              </a:rPr>
              <a:t>경광등 </a:t>
            </a:r>
            <a:endParaRPr lang="ko-KR" altLang="en-US" sz="1200" b="1">
              <a:solidFill>
                <a:schemeClr val="tx1"/>
              </a:solidFill>
              <a:latin typeface="맑은 고딕"/>
            </a:endParaRPr>
          </a:p>
          <a:p>
            <a:pPr lvl="0" algn="ctr">
              <a:defRPr/>
            </a:pPr>
            <a:r>
              <a:rPr lang="en-US" altLang="ko-KR" sz="1200" b="1">
                <a:solidFill>
                  <a:schemeClr val="tx1"/>
                </a:solidFill>
                <a:latin typeface="맑은 고딕"/>
              </a:rPr>
              <a:t>OFF</a:t>
            </a:r>
            <a:endParaRPr lang="en-US" altLang="ko-KR" sz="1200" b="1">
              <a:solidFill>
                <a:schemeClr val="tx1"/>
              </a:solidFill>
              <a:latin typeface="맑은 고딕"/>
            </a:endParaRPr>
          </a:p>
        </p:txBody>
      </p:sp>
      <p:sp>
        <p:nvSpPr>
          <p:cNvPr id="104" name="순서도: 문서 103"/>
          <p:cNvSpPr/>
          <p:nvPr/>
        </p:nvSpPr>
        <p:spPr>
          <a:xfrm>
            <a:off x="10629193" y="6027594"/>
            <a:ext cx="828103" cy="720090"/>
          </a:xfrm>
          <a:prstGeom prst="flowChartDocument">
            <a:avLst/>
          </a:prstGeom>
          <a:solidFill>
            <a:schemeClr val="accent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200" b="1">
                <a:solidFill>
                  <a:schemeClr val="tx1"/>
                </a:solidFill>
                <a:latin typeface="맑은 고딕"/>
              </a:rPr>
              <a:t>경광등 </a:t>
            </a:r>
            <a:endParaRPr lang="ko-KR" altLang="en-US" sz="1200" b="1">
              <a:solidFill>
                <a:schemeClr val="tx1"/>
              </a:solidFill>
              <a:latin typeface="맑은 고딕"/>
            </a:endParaRPr>
          </a:p>
          <a:p>
            <a:pPr lvl="0" algn="ctr">
              <a:defRPr/>
            </a:pPr>
            <a:r>
              <a:rPr lang="en-US" altLang="ko-KR" sz="1200" b="1">
                <a:solidFill>
                  <a:schemeClr val="tx1"/>
                </a:solidFill>
                <a:latin typeface="맑은 고딕"/>
              </a:rPr>
              <a:t>ON</a:t>
            </a:r>
            <a:endParaRPr lang="ko-KR" altLang="en-US" sz="1200" b="1">
              <a:solidFill>
                <a:schemeClr val="tx1"/>
              </a:solidFill>
              <a:latin typeface="맑은 고딕"/>
            </a:endParaRPr>
          </a:p>
        </p:txBody>
      </p:sp>
      <p:sp>
        <p:nvSpPr>
          <p:cNvPr id="105" name="다이아몬드 104"/>
          <p:cNvSpPr/>
          <p:nvPr/>
        </p:nvSpPr>
        <p:spPr>
          <a:xfrm>
            <a:off x="10341156" y="4640860"/>
            <a:ext cx="1665478" cy="720090"/>
          </a:xfrm>
          <a:prstGeom prst="diamond">
            <a:avLst/>
          </a:prstGeom>
          <a:solidFill>
            <a:srgbClr val="ff843a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200" b="1">
                <a:solidFill>
                  <a:schemeClr val="tx1"/>
                </a:solidFill>
                <a:latin typeface="맑은 고딕"/>
              </a:rPr>
              <a:t>3</a:t>
            </a:r>
            <a:r>
              <a:rPr lang="ko-KR" altLang="en-US" sz="1200" b="1">
                <a:solidFill>
                  <a:schemeClr val="tx1"/>
                </a:solidFill>
                <a:latin typeface="맑은 고딕"/>
              </a:rPr>
              <a:t>회 반복</a:t>
            </a:r>
            <a:endParaRPr lang="ko-KR" altLang="en-US" sz="1200" b="1">
              <a:solidFill>
                <a:schemeClr val="tx1"/>
              </a:solidFill>
              <a:latin typeface="맑은 고딕"/>
            </a:endParaRPr>
          </a:p>
        </p:txBody>
      </p:sp>
      <p:sp>
        <p:nvSpPr>
          <p:cNvPr id="106" name="순서도: 문서 105"/>
          <p:cNvSpPr/>
          <p:nvPr/>
        </p:nvSpPr>
        <p:spPr>
          <a:xfrm>
            <a:off x="8427343" y="4783716"/>
            <a:ext cx="828103" cy="720090"/>
          </a:xfrm>
          <a:prstGeom prst="flowChartDocument">
            <a:avLst/>
          </a:prstGeom>
          <a:solidFill>
            <a:schemeClr val="accent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200" b="1">
                <a:solidFill>
                  <a:schemeClr val="tx1"/>
                </a:solidFill>
                <a:latin typeface="맑은 고딕"/>
              </a:rPr>
              <a:t>컨베이어 </a:t>
            </a:r>
            <a:endParaRPr lang="ko-KR" altLang="en-US" sz="1200" b="1">
              <a:solidFill>
                <a:schemeClr val="tx1"/>
              </a:solidFill>
              <a:latin typeface="맑은 고딕"/>
            </a:endParaRPr>
          </a:p>
          <a:p>
            <a:pPr lvl="0" algn="ctr">
              <a:defRPr/>
            </a:pPr>
            <a:r>
              <a:rPr lang="en-US" altLang="ko-KR" sz="1200" b="1">
                <a:solidFill>
                  <a:schemeClr val="tx1"/>
                </a:solidFill>
                <a:latin typeface="맑은 고딕"/>
              </a:rPr>
              <a:t>ON</a:t>
            </a:r>
            <a:endParaRPr lang="en-US" altLang="ko-KR" sz="1200" b="1">
              <a:solidFill>
                <a:schemeClr val="tx1"/>
              </a:solidFill>
              <a:latin typeface="맑은 고딕"/>
            </a:endParaRPr>
          </a:p>
        </p:txBody>
      </p:sp>
      <p:sp>
        <p:nvSpPr>
          <p:cNvPr id="107" name="순서도: 데이터 106"/>
          <p:cNvSpPr/>
          <p:nvPr/>
        </p:nvSpPr>
        <p:spPr>
          <a:xfrm>
            <a:off x="2258425" y="4849925"/>
            <a:ext cx="847373" cy="596892"/>
          </a:xfrm>
          <a:prstGeom prst="flowChartInputOutpu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200" b="1">
                <a:solidFill>
                  <a:schemeClr val="tx1"/>
                </a:solidFill>
                <a:latin typeface="맑은 고딕"/>
              </a:rPr>
              <a:t>전원</a:t>
            </a:r>
            <a:r>
              <a:rPr lang="en-US" altLang="ko-KR" sz="1200" b="1">
                <a:solidFill>
                  <a:schemeClr val="tx1"/>
                </a:solidFill>
                <a:latin typeface="맑은 고딕"/>
              </a:rPr>
              <a:t> </a:t>
            </a:r>
            <a:r>
              <a:rPr lang="ko-KR" altLang="en-US" sz="1200" b="1">
                <a:solidFill>
                  <a:schemeClr val="tx1"/>
                </a:solidFill>
                <a:latin typeface="맑은 고딕"/>
              </a:rPr>
              <a:t> </a:t>
            </a:r>
            <a:endParaRPr lang="ko-KR" altLang="en-US" sz="1200" b="1">
              <a:solidFill>
                <a:schemeClr val="tx1"/>
              </a:solidFill>
              <a:latin typeface="맑은 고딕"/>
            </a:endParaRPr>
          </a:p>
          <a:p>
            <a:pPr lvl="0" algn="ctr">
              <a:defRPr/>
            </a:pPr>
            <a:r>
              <a:rPr lang="en-US" altLang="ko-KR" sz="1200" b="1">
                <a:solidFill>
                  <a:schemeClr val="tx1"/>
                </a:solidFill>
                <a:latin typeface="맑은 고딕"/>
              </a:rPr>
              <a:t>ON</a:t>
            </a:r>
            <a:endParaRPr lang="en-US" altLang="ko-KR" sz="1200" b="1">
              <a:solidFill>
                <a:schemeClr val="tx1"/>
              </a:solidFill>
              <a:latin typeface="맑은 고딕"/>
            </a:endParaRPr>
          </a:p>
        </p:txBody>
      </p:sp>
      <p:sp>
        <p:nvSpPr>
          <p:cNvPr id="108" name="순서도: 데이터 107"/>
          <p:cNvSpPr/>
          <p:nvPr/>
        </p:nvSpPr>
        <p:spPr>
          <a:xfrm>
            <a:off x="8311726" y="3674689"/>
            <a:ext cx="847373" cy="596892"/>
          </a:xfrm>
          <a:prstGeom prst="flowChartInputOutpu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200" b="1">
                <a:solidFill>
                  <a:schemeClr val="tx1"/>
                </a:solidFill>
                <a:latin typeface="맑은 고딕"/>
              </a:rPr>
              <a:t>조정</a:t>
            </a:r>
            <a:r>
              <a:rPr lang="en-US" altLang="ko-KR" sz="1200" b="1">
                <a:solidFill>
                  <a:schemeClr val="tx1"/>
                </a:solidFill>
                <a:latin typeface="맑은 고딕"/>
              </a:rPr>
              <a:t> </a:t>
            </a:r>
            <a:r>
              <a:rPr lang="ko-KR" altLang="en-US" sz="1200" b="1">
                <a:solidFill>
                  <a:schemeClr val="tx1"/>
                </a:solidFill>
                <a:latin typeface="맑은 고딕"/>
              </a:rPr>
              <a:t> </a:t>
            </a:r>
            <a:endParaRPr lang="ko-KR" altLang="en-US" sz="1200" b="1">
              <a:solidFill>
                <a:schemeClr val="tx1"/>
              </a:solidFill>
              <a:latin typeface="맑은 고딕"/>
            </a:endParaRPr>
          </a:p>
          <a:p>
            <a:pPr lvl="0" algn="ctr">
              <a:defRPr/>
            </a:pPr>
            <a:r>
              <a:rPr lang="en-US" altLang="ko-KR" sz="1200" b="1">
                <a:solidFill>
                  <a:schemeClr val="tx1"/>
                </a:solidFill>
                <a:latin typeface="맑은 고딕"/>
              </a:rPr>
              <a:t>OFF</a:t>
            </a:r>
            <a:endParaRPr lang="en-US" altLang="ko-KR" sz="1200" b="1">
              <a:solidFill>
                <a:schemeClr val="tx1"/>
              </a:solidFill>
              <a:latin typeface="맑은 고딕"/>
            </a:endParaRPr>
          </a:p>
        </p:txBody>
      </p:sp>
      <p:sp>
        <p:nvSpPr>
          <p:cNvPr id="109" name="순서도: 데이터 108"/>
          <p:cNvSpPr/>
          <p:nvPr/>
        </p:nvSpPr>
        <p:spPr>
          <a:xfrm>
            <a:off x="8358527" y="5884671"/>
            <a:ext cx="847373" cy="596892"/>
          </a:xfrm>
          <a:prstGeom prst="flowChartInputOutpu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200" b="1">
                <a:solidFill>
                  <a:schemeClr val="tx1"/>
                </a:solidFill>
                <a:latin typeface="맑은 고딕"/>
              </a:rPr>
              <a:t>조정</a:t>
            </a:r>
            <a:r>
              <a:rPr lang="en-US" altLang="ko-KR" sz="1200" b="1">
                <a:solidFill>
                  <a:schemeClr val="tx1"/>
                </a:solidFill>
                <a:latin typeface="맑은 고딕"/>
              </a:rPr>
              <a:t> </a:t>
            </a:r>
            <a:r>
              <a:rPr lang="ko-KR" altLang="en-US" sz="1200" b="1">
                <a:solidFill>
                  <a:schemeClr val="tx1"/>
                </a:solidFill>
                <a:latin typeface="맑은 고딕"/>
              </a:rPr>
              <a:t> </a:t>
            </a:r>
            <a:endParaRPr lang="ko-KR" altLang="en-US" sz="1200" b="1">
              <a:solidFill>
                <a:schemeClr val="tx1"/>
              </a:solidFill>
              <a:latin typeface="맑은 고딕"/>
            </a:endParaRPr>
          </a:p>
          <a:p>
            <a:pPr lvl="0" algn="ctr">
              <a:defRPr/>
            </a:pPr>
            <a:r>
              <a:rPr lang="en-US" altLang="ko-KR" sz="1200" b="1">
                <a:solidFill>
                  <a:schemeClr val="tx1"/>
                </a:solidFill>
                <a:latin typeface="맑은 고딕"/>
              </a:rPr>
              <a:t>OFF</a:t>
            </a:r>
            <a:endParaRPr lang="en-US" altLang="ko-KR" sz="1200" b="1">
              <a:solidFill>
                <a:schemeClr val="tx1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05999887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3429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212428" y="3429000"/>
            <a:ext cx="1240442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736358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3429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3487269"/>
            <a:ext cx="12192000" cy="337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07771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332846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3328463"/>
            <a:ext cx="12192000" cy="352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68036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320560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8920" y="3367750"/>
            <a:ext cx="11863080" cy="349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707703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1907" y="0"/>
            <a:ext cx="11630093" cy="391177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3911773"/>
            <a:ext cx="12240577" cy="294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80437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23"/>
          <p:cNvPicPr>
            <a:picLocks noChangeAspect="1"/>
          </p:cNvPicPr>
          <p:nvPr/>
        </p:nvPicPr>
        <p:blipFill rotWithShape="1">
          <a:blip r:embed="rId3"/>
          <a:srcRect l="17740" t="23070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0" name="가로 글상자 9"/>
          <p:cNvSpPr txBox="1"/>
          <p:nvPr/>
        </p:nvSpPr>
        <p:spPr>
          <a:xfrm>
            <a:off x="7985066" y="1299222"/>
            <a:ext cx="3905936" cy="201446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endParaRPr lang="ko-KR" altLang="en-US" sz="2100" b="1">
              <a:latin typeface="맑은 고딕"/>
            </a:endParaRPr>
          </a:p>
          <a:p>
            <a:pPr lvl="0">
              <a:defRPr/>
            </a:pPr>
            <a:r>
              <a:rPr lang="ko-KR" altLang="en-US" sz="2100" b="1">
                <a:latin typeface="맑은 고딕"/>
              </a:rPr>
              <a:t>   </a:t>
            </a:r>
            <a:r>
              <a:rPr lang="en-US" altLang="ko-KR" sz="2100" b="1">
                <a:latin typeface="맑은 고딕"/>
              </a:rPr>
              <a:t>GT</a:t>
            </a:r>
            <a:r>
              <a:rPr lang="ko-KR" altLang="en-US" sz="2100" b="1">
                <a:latin typeface="맑은 고딕"/>
              </a:rPr>
              <a:t> </a:t>
            </a:r>
            <a:r>
              <a:rPr lang="en-US" altLang="ko-KR" sz="2100" b="1">
                <a:latin typeface="맑은 고딕"/>
              </a:rPr>
              <a:t>Designer </a:t>
            </a:r>
            <a:r>
              <a:rPr lang="ko-KR" altLang="en-US" sz="2100" b="1">
                <a:latin typeface="맑은 고딕"/>
              </a:rPr>
              <a:t>디자인 설명   </a:t>
            </a:r>
            <a:endParaRPr lang="ko-KR" altLang="en-US" sz="2100" b="1">
              <a:latin typeface="맑은 고딕"/>
            </a:endParaRPr>
          </a:p>
          <a:p>
            <a:pPr lvl="0">
              <a:defRPr/>
            </a:pPr>
            <a:endParaRPr lang="ko-KR" altLang="en-US" sz="2100" b="1">
              <a:latin typeface="맑은 고딕"/>
            </a:endParaRPr>
          </a:p>
          <a:p>
            <a:pPr lvl="0">
              <a:defRPr/>
            </a:pPr>
            <a:endParaRPr lang="ko-KR" altLang="en-US" sz="2100" b="1">
              <a:latin typeface="맑은 고딕"/>
            </a:endParaRPr>
          </a:p>
          <a:p>
            <a:pPr lvl="0">
              <a:defRPr/>
            </a:pPr>
            <a:endParaRPr lang="ko-KR" altLang="en-US" sz="2100" b="1">
              <a:latin typeface="맑은 고딕"/>
            </a:endParaRPr>
          </a:p>
          <a:p>
            <a:pPr lvl="0">
              <a:defRPr/>
            </a:pPr>
            <a:r>
              <a:rPr lang="ko-KR" altLang="en-US" sz="2100" b="1">
                <a:latin typeface="맑은 고딕"/>
              </a:rPr>
              <a:t>메인 화면 </a:t>
            </a:r>
            <a:r>
              <a:rPr lang="en-US" altLang="ko-KR" sz="2100" b="1">
                <a:latin typeface="맑은 고딕"/>
              </a:rPr>
              <a:t>:</a:t>
            </a:r>
            <a:r>
              <a:rPr lang="ko-KR" altLang="en-US" sz="2100" b="1">
                <a:latin typeface="맑은 고딕"/>
              </a:rPr>
              <a:t> 화면 전환 스위치</a:t>
            </a:r>
            <a:endParaRPr lang="ko-KR" altLang="en-US" sz="2100" b="1">
              <a:latin typeface="맑은 고딕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8561" y="962627"/>
            <a:ext cx="7278350" cy="546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587204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214</ep:Words>
  <ep:PresentationFormat>화면 슬라이드 쇼(4:3)</ep:PresentationFormat>
  <ep:Paragraphs>121</ep:Paragraphs>
  <ep:Slides>13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2024-06-08T11:09:30.630</dcterms:created>
  <dc:creator>jkjmn</dc:creator>
  <cp:lastModifiedBy>jkjmn</cp:lastModifiedBy>
  <dcterms:modified xsi:type="dcterms:W3CDTF">2024-06-09T11:25:56.272</dcterms:modified>
  <cp:revision>58</cp:revision>
  <cp:version>13.0.0.866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