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80" r:id="rId7"/>
    <p:sldId id="259" r:id="rId8"/>
    <p:sldId id="260" r:id="rId9"/>
    <p:sldId id="266" r:id="rId10"/>
    <p:sldId id="278" r:id="rId11"/>
    <p:sldId id="279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2064" y="-112"/>
      </p:cViewPr>
      <p:guideLst>
        <p:guide orient="horz" pos="303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4077-4559-4F4D-9001-B7D086EA4A72}" type="datetimeFigureOut">
              <a:rPr lang="en-US" smtClean="0"/>
              <a:t>3/7/15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C7E5E-3D9E-1846-A6AC-FF155652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://www.w3schools.com/tags/ref_av_dom.a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Study : Canvas &amp;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8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.(2)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9425" y="4884924"/>
            <a:ext cx="748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태그는 별도로 작동하고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캔버스는 비디오의 개별 장면을 이미지로 그려낸다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DOM</a:t>
            </a:r>
            <a:r>
              <a:rPr lang="ko-KR" altLang="en-US" dirty="0" smtClean="0"/>
              <a:t> 에 </a:t>
            </a:r>
            <a:r>
              <a:rPr lang="en-US" altLang="ko-KR" dirty="0" smtClean="0"/>
              <a:t>video </a:t>
            </a:r>
            <a:r>
              <a:rPr lang="ko-KR" altLang="en-US" dirty="0" smtClean="0"/>
              <a:t>태그를 생성하고 사용자의 눈에서 감춘다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" name="Picture 1" descr="Screen Shot 2015-03-07 at 12.33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06" y="1725544"/>
            <a:ext cx="6797813" cy="26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.(3)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576" y="5116982"/>
            <a:ext cx="815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 를 작동시키는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 내에서는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태그를 별도로 실행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video.play</a:t>
            </a:r>
            <a:r>
              <a:rPr lang="en-US" altLang="ko-KR" dirty="0" smtClean="0"/>
              <a:t>())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매 </a:t>
            </a:r>
            <a:r>
              <a:rPr lang="en-US" altLang="ko-KR" dirty="0" err="1" smtClean="0"/>
              <a:t>setInterval</a:t>
            </a:r>
            <a:r>
              <a:rPr lang="ko-KR" altLang="en-US" dirty="0" smtClean="0"/>
              <a:t> 이 호출되는 시점마다 현재 이미지를 그린다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Picture 2" descr="Screen Shot 2015-03-07 at 12.38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339" y="1778000"/>
            <a:ext cx="5762147" cy="29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9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video.width</a:t>
            </a:r>
            <a:r>
              <a:rPr lang="ko-KR" altLang="en-US" dirty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video.videoWidth</a:t>
            </a:r>
            <a:r>
              <a:rPr lang="ko-KR" altLang="en-US" dirty="0" smtClean="0"/>
              <a:t> 는 다르다</a:t>
            </a:r>
            <a:r>
              <a:rPr lang="en-US" altLang="ko-KR" dirty="0" smtClean="0"/>
              <a:t>.(height</a:t>
            </a:r>
            <a:r>
              <a:rPr lang="ko-KR" altLang="en-US" dirty="0" smtClean="0"/>
              <a:t> 에도 동일 적용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83831" y="5116982"/>
            <a:ext cx="477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width </a:t>
            </a:r>
            <a:r>
              <a:rPr lang="ko-KR" altLang="en-US" dirty="0" smtClean="0"/>
              <a:t>는 동영상 재생기의 너비를 의미한다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err="1" smtClean="0"/>
              <a:t>videoWidth</a:t>
            </a:r>
            <a:r>
              <a:rPr lang="ko-KR" altLang="en-US" dirty="0" smtClean="0"/>
              <a:t> 는 비디오 원본의 너비를 의미함</a:t>
            </a:r>
            <a:endParaRPr lang="en-US" altLang="ko-KR" dirty="0" smtClean="0"/>
          </a:p>
        </p:txBody>
      </p:sp>
      <p:pic>
        <p:nvPicPr>
          <p:cNvPr id="2" name="Picture 1" descr="Screen Shot 2015-03-07 at 12.59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04" y="1932609"/>
            <a:ext cx="3469617" cy="26835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49391" y="1932609"/>
            <a:ext cx="0" cy="26835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9391" y="1932609"/>
            <a:ext cx="135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video.height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758609" y="2301941"/>
            <a:ext cx="0" cy="199397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47177" y="2289077"/>
            <a:ext cx="189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video.videoHeight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93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</a:t>
            </a:r>
            <a:r>
              <a:rPr lang="ko-KR" altLang="en-US" dirty="0" smtClean="0"/>
              <a:t> 를 </a:t>
            </a:r>
            <a:r>
              <a:rPr lang="en-US" altLang="ko-KR" dirty="0" smtClean="0"/>
              <a:t>canvas</a:t>
            </a:r>
            <a:r>
              <a:rPr lang="ko-KR" altLang="en-US" dirty="0" smtClean="0"/>
              <a:t> 에 표현할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그림 혹은 문자를 표기 가능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2958" y="5580788"/>
            <a:ext cx="629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이미지를 먼저 그리고 정보를 나타낼 문자를 출력한다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문자 출력 위치를 이미지 위에 해서 자막과 같이 표기할 수도 있음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Picture 2" descr="Screen Shot 2015-03-07 at 1.06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97" y="1605723"/>
            <a:ext cx="5756482" cy="37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00174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fun with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</a:t>
            </a:r>
            <a:r>
              <a:rPr lang="en-US" altLang="ko-KR" dirty="0" err="1" smtClean="0"/>
              <a:t>drawImage</a:t>
            </a:r>
            <a:r>
              <a:rPr lang="ko-KR" altLang="en-US" dirty="0"/>
              <a:t> </a:t>
            </a:r>
            <a:r>
              <a:rPr lang="ko-KR" altLang="en-US" dirty="0" smtClean="0"/>
              <a:t>로 출력하다 보니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앞서 배웠던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등을 활용하면 마음대로 변형할 수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" name="Picture 1" descr="Screen Shot 2015-03-07 at 1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6" y="1907347"/>
            <a:ext cx="3195886" cy="2915478"/>
          </a:xfrm>
          <a:prstGeom prst="rect">
            <a:avLst/>
          </a:prstGeom>
        </p:spPr>
      </p:pic>
      <p:pic>
        <p:nvPicPr>
          <p:cNvPr id="5" name="Picture 4" descr="Screen Shot 2015-03-07 at 1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874218"/>
            <a:ext cx="3363844" cy="2410652"/>
          </a:xfrm>
          <a:prstGeom prst="rect">
            <a:avLst/>
          </a:prstGeom>
        </p:spPr>
      </p:pic>
      <p:pic>
        <p:nvPicPr>
          <p:cNvPr id="7" name="Picture 6" descr="Screen Shot 2015-03-07 at 1.1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8" y="4922216"/>
            <a:ext cx="3974825" cy="1692827"/>
          </a:xfrm>
          <a:prstGeom prst="rect">
            <a:avLst/>
          </a:prstGeom>
        </p:spPr>
      </p:pic>
      <p:pic>
        <p:nvPicPr>
          <p:cNvPr id="8" name="Picture 7" descr="Screen Shot 2015-03-07 at 1.18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2" y="4922216"/>
            <a:ext cx="4070572" cy="8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3600174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fun with video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8246" y="1132162"/>
            <a:ext cx="590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어차피 </a:t>
            </a:r>
            <a:r>
              <a:rPr lang="en-US" altLang="ko-KR" dirty="0" err="1" smtClean="0"/>
              <a:t>drawImage</a:t>
            </a:r>
            <a:r>
              <a:rPr lang="ko-KR" altLang="en-US" dirty="0"/>
              <a:t> </a:t>
            </a:r>
            <a:r>
              <a:rPr lang="ko-KR" altLang="en-US" dirty="0" smtClean="0"/>
              <a:t>로 출력하다 보니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앞서 배웠던 </a:t>
            </a:r>
            <a:r>
              <a:rPr lang="en-US" altLang="ko-KR" dirty="0" smtClean="0"/>
              <a:t>transform </a:t>
            </a:r>
            <a:r>
              <a:rPr lang="ko-KR" altLang="en-US" dirty="0" smtClean="0"/>
              <a:t>등을 활용하면 마음대로 변형할 수 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" name="Picture 1" descr="Screen Shot 2015-03-07 at 1.11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6" y="1907347"/>
            <a:ext cx="3195886" cy="2915478"/>
          </a:xfrm>
          <a:prstGeom prst="rect">
            <a:avLst/>
          </a:prstGeom>
        </p:spPr>
      </p:pic>
      <p:pic>
        <p:nvPicPr>
          <p:cNvPr id="5" name="Picture 4" descr="Screen Shot 2015-03-07 at 1.12.5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330" y="1874218"/>
            <a:ext cx="3363844" cy="2410652"/>
          </a:xfrm>
          <a:prstGeom prst="rect">
            <a:avLst/>
          </a:prstGeom>
        </p:spPr>
      </p:pic>
      <p:pic>
        <p:nvPicPr>
          <p:cNvPr id="7" name="Picture 6" descr="Screen Shot 2015-03-07 at 1.1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88" y="4922216"/>
            <a:ext cx="3974825" cy="1692827"/>
          </a:xfrm>
          <a:prstGeom prst="rect">
            <a:avLst/>
          </a:prstGeom>
        </p:spPr>
      </p:pic>
      <p:pic>
        <p:nvPicPr>
          <p:cNvPr id="8" name="Picture 7" descr="Screen Shot 2015-03-07 at 1.18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372" y="4922216"/>
            <a:ext cx="4070572" cy="8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8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github</a:t>
            </a:r>
            <a:r>
              <a:rPr lang="en-US" dirty="0"/>
              <a:t> : </a:t>
            </a:r>
            <a:r>
              <a:rPr lang="en-US" dirty="0" smtClean="0"/>
              <a:t>http:</a:t>
            </a:r>
            <a:r>
              <a:rPr lang="en-US" dirty="0"/>
              <a:t>//</a:t>
            </a:r>
            <a:r>
              <a:rPr lang="en-US" dirty="0" err="1"/>
              <a:t>github.com</a:t>
            </a:r>
            <a:r>
              <a:rPr lang="en-US" dirty="0"/>
              <a:t>/juneyoung/HTML5_2014_12/tree/master/HTML5_study/</a:t>
            </a:r>
            <a:r>
              <a:rPr lang="en-US" dirty="0" err="1"/>
              <a:t>jyoh</a:t>
            </a:r>
            <a:r>
              <a:rPr lang="en-US" dirty="0"/>
              <a:t>/week8</a:t>
            </a:r>
          </a:p>
        </p:txBody>
      </p:sp>
    </p:spTree>
    <p:extLst>
      <p:ext uri="{BB962C8B-B14F-4D97-AF65-F5344CB8AC3E}">
        <p14:creationId xmlns:p14="http://schemas.microsoft.com/office/powerpoint/2010/main" val="14155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49226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- video tags</a:t>
            </a:r>
            <a:br>
              <a:rPr lang="en-US" altLang="ko-KR" dirty="0" smtClean="0"/>
            </a:br>
            <a:r>
              <a:rPr lang="en-US" altLang="ko-KR" dirty="0" smtClean="0"/>
              <a:t>- video attributes</a:t>
            </a:r>
            <a:br>
              <a:rPr lang="en-US" altLang="ko-KR" dirty="0" smtClean="0"/>
            </a:br>
            <a:r>
              <a:rPr lang="en-US" altLang="ko-KR" dirty="0" smtClean="0"/>
              <a:t>- video events</a:t>
            </a:r>
            <a:br>
              <a:rPr lang="en-US" altLang="ko-KR" dirty="0" smtClean="0"/>
            </a:br>
            <a:r>
              <a:rPr lang="en-US" altLang="ko-KR" dirty="0" smtClean="0"/>
              <a:t>- video controls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6717" y="4456614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브라우저마다 지원하는 비디오의 형식이 상이한데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하나의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 내에 여러 </a:t>
            </a:r>
            <a:r>
              <a:rPr lang="en-US" altLang="ko-KR" dirty="0" smtClean="0"/>
              <a:t>source </a:t>
            </a:r>
            <a:r>
              <a:rPr lang="ko-KR" altLang="en-US" dirty="0" smtClean="0"/>
              <a:t>태그를 작성해 두면 브라우저에 상관없이 비디오의 실행을 보장할 수 있음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</a:t>
            </a:r>
            <a:r>
              <a:rPr lang="ko-KR" altLang="en-US" dirty="0" smtClean="0"/>
              <a:t>태그에 비디오를 삽입하는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방식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&lt;video&gt; </a:t>
            </a:r>
            <a:r>
              <a:rPr lang="ko-KR" altLang="en-US" dirty="0" smtClean="0"/>
              <a:t>태그 내의 </a:t>
            </a:r>
            <a:r>
              <a:rPr lang="en-US" altLang="ko-KR" dirty="0" smtClean="0"/>
              <a:t>&lt;source&gt;</a:t>
            </a:r>
            <a:r>
              <a:rPr lang="ko-KR" altLang="en-US" dirty="0" smtClean="0"/>
              <a:t> 태그를 사용</a:t>
            </a:r>
            <a:endParaRPr lang="en-US" altLang="ko-KR" dirty="0" smtClean="0"/>
          </a:p>
          <a:p>
            <a:endParaRPr lang="en-US" dirty="0"/>
          </a:p>
        </p:txBody>
      </p:sp>
      <p:pic>
        <p:nvPicPr>
          <p:cNvPr id="10" name="Picture 9" descr="Screen Shot 2015-03-06 at 11.43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" y="2495522"/>
            <a:ext cx="78359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3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&lt;video&gt;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ko-KR" altLang="en-US" dirty="0"/>
              <a:t> </a:t>
            </a:r>
            <a:r>
              <a:rPr lang="en-US" altLang="ko-KR" dirty="0"/>
              <a:t>attribute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93059" y="4456614"/>
            <a:ext cx="27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가장 사용이 쉽고</a:t>
            </a:r>
            <a:r>
              <a:rPr lang="en-US" altLang="ko-KR" dirty="0"/>
              <a:t>,</a:t>
            </a:r>
            <a:r>
              <a:rPr lang="ko-KR" altLang="en-US" dirty="0"/>
              <a:t> 직관적임</a:t>
            </a:r>
            <a:endParaRPr lang="en-US" dirty="0"/>
          </a:p>
        </p:txBody>
      </p:sp>
      <p:pic>
        <p:nvPicPr>
          <p:cNvPr id="8" name="Picture 7" descr="Screen Shot 2015-03-06 at 11.48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997" y="2578632"/>
            <a:ext cx="5110831" cy="7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3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3-07 at 12.01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879600"/>
            <a:ext cx="6578600" cy="308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 smtClean="0"/>
              <a:t>(3 - 1)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 제어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코드로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 만들기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6717" y="5129770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위와 같은 방식으로 동적으로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에 객체를 생성하고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태그를 첨부할 수 있다</a:t>
            </a:r>
            <a:r>
              <a:rPr lang="en-US" altLang="ko-KR" dirty="0" smtClean="0"/>
              <a:t>.</a:t>
            </a:r>
          </a:p>
          <a:p>
            <a:r>
              <a:rPr lang="ko-KR" altLang="ko-KR" dirty="0"/>
              <a:t> </a:t>
            </a:r>
            <a:r>
              <a:rPr lang="ko-KR" altLang="en-US" dirty="0" smtClean="0"/>
              <a:t>앞의 두 경우와는 다르게 이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를 재생하려면 별도의 이벤트가 필요하다</a:t>
            </a:r>
            <a:r>
              <a:rPr lang="en-US" altLang="ko-K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2585795" cy="841472"/>
          </a:xfrm>
        </p:spPr>
        <p:txBody>
          <a:bodyPr/>
          <a:lstStyle/>
          <a:p>
            <a:r>
              <a:rPr lang="en-US" dirty="0" smtClean="0"/>
              <a:t>video tags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717" y="873609"/>
            <a:ext cx="786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</a:t>
            </a:r>
            <a:r>
              <a:rPr lang="ko-KR" altLang="en-US" dirty="0"/>
              <a:t>태그에 비디오를 삽입하는 </a:t>
            </a:r>
            <a:r>
              <a:rPr lang="en-US" altLang="ko-KR" dirty="0"/>
              <a:t>3</a:t>
            </a:r>
            <a:r>
              <a:rPr lang="ko-KR" altLang="en-US" dirty="0"/>
              <a:t>가지 방식 </a:t>
            </a:r>
            <a:r>
              <a:rPr lang="en-US" altLang="ko-KR" dirty="0" smtClean="0"/>
              <a:t>(3 - 1)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javascript</a:t>
            </a:r>
            <a:r>
              <a:rPr lang="ko-KR" altLang="en-US" dirty="0" smtClean="0"/>
              <a:t> 제어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현재 브라우저에 맞는 </a:t>
            </a:r>
            <a:r>
              <a:rPr lang="en-US" altLang="ko-KR" dirty="0" smtClean="0"/>
              <a:t>video</a:t>
            </a:r>
            <a:r>
              <a:rPr lang="ko-KR" altLang="en-US" dirty="0" smtClean="0"/>
              <a:t> 확장자 찾기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26717" y="5129770"/>
            <a:ext cx="7861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video</a:t>
            </a:r>
            <a:r>
              <a:rPr lang="ko-KR" altLang="en-US" dirty="0" smtClean="0"/>
              <a:t> 태그에 </a:t>
            </a:r>
            <a:r>
              <a:rPr lang="en-US" altLang="ko-KR" dirty="0" err="1" smtClean="0"/>
              <a:t>src</a:t>
            </a:r>
            <a:r>
              <a:rPr lang="ko-KR" altLang="en-US" dirty="0"/>
              <a:t> </a:t>
            </a:r>
            <a:r>
              <a:rPr lang="ko-KR" altLang="en-US" dirty="0" smtClean="0"/>
              <a:t>를 지정하지 않은 상태로도 현재 브라우저에서 지원하는 영상 포멧을 찾을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현재 </a:t>
            </a:r>
            <a:r>
              <a:rPr lang="en-US" altLang="ko-KR" dirty="0" smtClean="0"/>
              <a:t>mp4, 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ogg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 종이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ogg</a:t>
            </a:r>
            <a:r>
              <a:rPr lang="ko-KR" altLang="en-US" dirty="0"/>
              <a:t>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ogv</a:t>
            </a:r>
            <a:r>
              <a:rPr lang="ko-KR" altLang="en-US" dirty="0" smtClean="0"/>
              <a:t> 와 동일하다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4" name="Picture 3" descr="Screen Shot 2015-03-07 at 12.43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" y="2146300"/>
            <a:ext cx="8488363" cy="23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6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1"/>
            <a:ext cx="3916945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video attributes</a:t>
            </a:r>
            <a:endParaRPr lang="en-US" dirty="0"/>
          </a:p>
        </p:txBody>
      </p:sp>
      <p:pic>
        <p:nvPicPr>
          <p:cNvPr id="2" name="Picture 1" descr="Screen Shot 2015-03-07 at 12.0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92" y="1324292"/>
            <a:ext cx="6548642" cy="33570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898" y="5129770"/>
            <a:ext cx="602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autoplay</a:t>
            </a:r>
            <a:r>
              <a:rPr lang="en-US" dirty="0" smtClean="0"/>
              <a:t> &gt;&gt; </a:t>
            </a:r>
            <a:r>
              <a:rPr lang="ko-KR" altLang="en-US" dirty="0" smtClean="0"/>
              <a:t>자동실행 </a:t>
            </a:r>
            <a:endParaRPr lang="en-US" altLang="ko-KR" dirty="0" smtClean="0"/>
          </a:p>
          <a:p>
            <a:r>
              <a:rPr lang="en-US" dirty="0" smtClean="0"/>
              <a:t>controls &gt;&gt;</a:t>
            </a:r>
            <a:r>
              <a:rPr lang="ko-KR" altLang="en-US" dirty="0" smtClean="0"/>
              <a:t> 비디오 제어판 표시</a:t>
            </a:r>
            <a:endParaRPr lang="en-US" altLang="ko-KR" dirty="0" smtClean="0"/>
          </a:p>
          <a:p>
            <a:r>
              <a:rPr lang="en-US" dirty="0" smtClean="0"/>
              <a:t>loop &gt;&gt; </a:t>
            </a:r>
            <a:r>
              <a:rPr lang="ko-KR" altLang="en-US" dirty="0" smtClean="0"/>
              <a:t>반복 여부</a:t>
            </a:r>
            <a:endParaRPr lang="en-US" altLang="ko-KR" dirty="0" smtClean="0"/>
          </a:p>
          <a:p>
            <a:r>
              <a:rPr lang="en-US" altLang="ko-KR" dirty="0" smtClean="0"/>
              <a:t>preload &gt;&gt; </a:t>
            </a:r>
            <a:r>
              <a:rPr lang="ko-KR" altLang="en-US" dirty="0" smtClean="0"/>
              <a:t>프리로드</a:t>
            </a:r>
            <a:endParaRPr lang="en-US" altLang="ko-KR" dirty="0" smtClean="0"/>
          </a:p>
          <a:p>
            <a:r>
              <a:rPr lang="en-US" altLang="ko-KR" dirty="0" smtClean="0"/>
              <a:t>poster &gt;&gt; </a:t>
            </a:r>
            <a:r>
              <a:rPr lang="ko-KR" altLang="en-US" dirty="0" smtClean="0"/>
              <a:t>비디오가 다음 작업을 준비할 동안 표기될 이미지 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614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3442627" cy="8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video </a:t>
            </a:r>
            <a:r>
              <a:rPr lang="en-US" altLang="ko-KR" dirty="0" smtClean="0"/>
              <a:t>events</a:t>
            </a:r>
            <a:endParaRPr lang="en-US" dirty="0"/>
          </a:p>
        </p:txBody>
      </p:sp>
      <p:pic>
        <p:nvPicPr>
          <p:cNvPr id="4" name="Picture 3" descr="Screen Shot 2015-03-07 at 12.17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" y="2289202"/>
            <a:ext cx="7481976" cy="7587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425" y="3691664"/>
            <a:ext cx="7481975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6 장에서 가장 많이 사용하는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 가지 </a:t>
            </a:r>
            <a:r>
              <a:rPr lang="en-US" altLang="ko-KR" dirty="0" smtClean="0"/>
              <a:t>event 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canplay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브라우저가 비디오를 플레이할 수 있는 상황에 발생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canplaythrough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브라우저가 버퍼링 없이 비디오를 플레이할 수 있는 상황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만약 사용자가 끊김없는 재생을 원한다면 </a:t>
            </a:r>
            <a:r>
              <a:rPr lang="en-US" altLang="ko-KR" dirty="0" err="1" smtClean="0"/>
              <a:t>canplaythrough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버벅거리더라도 가능한 빨리 보여 주려면 </a:t>
            </a:r>
            <a:r>
              <a:rPr lang="en-US" altLang="ko-KR" dirty="0" err="1" smtClean="0"/>
              <a:t>canplay</a:t>
            </a:r>
            <a:r>
              <a:rPr lang="ko-KR" altLang="en-US" dirty="0" smtClean="0"/>
              <a:t> 이벤트를 활용해야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더 많은 이벤트에 대한 정보는 아래 링크 참조 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3"/>
              </a:rPr>
              <a:t>http://www.w3schools.com/tags/</a:t>
            </a:r>
            <a:r>
              <a:rPr lang="en-US" altLang="ko-KR" dirty="0" smtClean="0">
                <a:hlinkClick r:id="rId3"/>
              </a:rPr>
              <a:t>ref_av_dom.asp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873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100551" cy="841472"/>
          </a:xfrm>
        </p:spPr>
        <p:txBody>
          <a:bodyPr>
            <a:normAutofit/>
          </a:bodyPr>
          <a:lstStyle/>
          <a:p>
            <a:r>
              <a:rPr lang="en-US" dirty="0" smtClean="0"/>
              <a:t>video on canvas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1231" y="1132162"/>
            <a:ext cx="644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Canvas</a:t>
            </a:r>
            <a:r>
              <a:rPr lang="ko-KR" altLang="en-US" dirty="0" smtClean="0"/>
              <a:t> 안에서 비디오를 재생하는 것은 눈속임이다</a:t>
            </a:r>
            <a:r>
              <a:rPr lang="en-US" altLang="ko-KR" dirty="0" smtClean="0"/>
              <a:t>.(1)</a:t>
            </a:r>
            <a:endParaRPr lang="en-US" dirty="0"/>
          </a:p>
        </p:txBody>
      </p:sp>
      <p:pic>
        <p:nvPicPr>
          <p:cNvPr id="10" name="Picture 9" descr="Screen Shot 2015-03-07 at 12.2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42" y="2270622"/>
            <a:ext cx="4409742" cy="1615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9425" y="4884924"/>
            <a:ext cx="748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에는 캔버스의 영역만 지정할 뿐 어떠한 비디오의 속성이나 태그도 작성할 필요가 없다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원한다면 해도 되지만</a:t>
            </a:r>
            <a:r>
              <a:rPr lang="en-US" altLang="ko-KR" dirty="0" smtClean="0"/>
              <a:t>.)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609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521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HTML Study : Canvas &amp; Video</vt:lpstr>
      <vt:lpstr>- video tags - video attributes - video events - video controls   </vt:lpstr>
      <vt:lpstr>video tags</vt:lpstr>
      <vt:lpstr>video tags</vt:lpstr>
      <vt:lpstr>video tags</vt:lpstr>
      <vt:lpstr>video tags</vt:lpstr>
      <vt:lpstr>PowerPoint Presentation</vt:lpstr>
      <vt:lpstr>PowerPoint Presentation</vt:lpstr>
      <vt:lpstr>video on canvas</vt:lpstr>
      <vt:lpstr>video on canvas</vt:lpstr>
      <vt:lpstr>video on canvas</vt:lpstr>
      <vt:lpstr>video on canvas</vt:lpstr>
      <vt:lpstr>video on canvas</vt:lpstr>
      <vt:lpstr>fun with video</vt:lpstr>
      <vt:lpstr>fun with video</vt:lpstr>
      <vt:lpstr>PowerPoint Presentation</vt:lpstr>
    </vt:vector>
  </TitlesOfParts>
  <Company>zinnaworks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Study 1 주차</dc:title>
  <dc:creator>juneyoung oh</dc:creator>
  <cp:lastModifiedBy>juneyoung oh</cp:lastModifiedBy>
  <cp:revision>32</cp:revision>
  <dcterms:created xsi:type="dcterms:W3CDTF">2014-11-29T01:06:20Z</dcterms:created>
  <dcterms:modified xsi:type="dcterms:W3CDTF">2015-03-06T16:21:49Z</dcterms:modified>
</cp:coreProperties>
</file>