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4" r:id="rId10"/>
    <p:sldId id="265" r:id="rId11"/>
    <p:sldId id="263" r:id="rId12"/>
    <p:sldId id="267" r:id="rId13"/>
    <p:sldId id="269" r:id="rId14"/>
    <p:sldId id="271" r:id="rId15"/>
    <p:sldId id="270" r:id="rId16"/>
    <p:sldId id="272" r:id="rId17"/>
    <p:sldId id="268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3" d="100"/>
          <a:sy n="83" d="100"/>
        </p:scale>
        <p:origin x="-2064" y="-112"/>
      </p:cViewPr>
      <p:guideLst>
        <p:guide orient="horz" pos="4069"/>
        <p:guide pos="26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4077-4559-4F4D-9001-B7D086EA4A72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7E5E-3D9E-1846-A6AC-FF155652B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2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4077-4559-4F4D-9001-B7D086EA4A72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7E5E-3D9E-1846-A6AC-FF155652B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9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4077-4559-4F4D-9001-B7D086EA4A72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7E5E-3D9E-1846-A6AC-FF155652B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2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4077-4559-4F4D-9001-B7D086EA4A72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7E5E-3D9E-1846-A6AC-FF155652B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4077-4559-4F4D-9001-B7D086EA4A72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7E5E-3D9E-1846-A6AC-FF155652B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7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4077-4559-4F4D-9001-B7D086EA4A72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7E5E-3D9E-1846-A6AC-FF155652B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0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4077-4559-4F4D-9001-B7D086EA4A72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7E5E-3D9E-1846-A6AC-FF155652B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2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4077-4559-4F4D-9001-B7D086EA4A72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7E5E-3D9E-1846-A6AC-FF155652B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7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4077-4559-4F4D-9001-B7D086EA4A72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7E5E-3D9E-1846-A6AC-FF155652B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0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4077-4559-4F4D-9001-B7D086EA4A72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7E5E-3D9E-1846-A6AC-FF155652B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8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4077-4559-4F4D-9001-B7D086EA4A72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7E5E-3D9E-1846-A6AC-FF155652B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7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A4077-4559-4F4D-9001-B7D086EA4A72}" type="datetimeFigureOut">
              <a:rPr lang="en-US" smtClean="0"/>
              <a:t>12/13/14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C7E5E-3D9E-1846-A6AC-FF155652B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1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Study 1 / 2</a:t>
            </a:r>
            <a:r>
              <a:rPr lang="ko-KR" altLang="en-US" dirty="0" smtClean="0"/>
              <a:t> 주차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82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2585795" cy="84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urves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752315" y="638751"/>
            <a:ext cx="4603849" cy="3019985"/>
            <a:chOff x="2752315" y="638751"/>
            <a:chExt cx="4603849" cy="3019985"/>
          </a:xfrm>
        </p:grpSpPr>
        <p:sp>
          <p:nvSpPr>
            <p:cNvPr id="13" name="Freeform 12"/>
            <p:cNvSpPr/>
            <p:nvPr/>
          </p:nvSpPr>
          <p:spPr>
            <a:xfrm>
              <a:off x="3674852" y="1223958"/>
              <a:ext cx="2619796" cy="2234684"/>
            </a:xfrm>
            <a:custGeom>
              <a:avLst/>
              <a:gdLst>
                <a:gd name="connsiteX0" fmla="*/ 0 w 2619796"/>
                <a:gd name="connsiteY0" fmla="*/ 2080734 h 2234684"/>
                <a:gd name="connsiteX1" fmla="*/ 1239346 w 2619796"/>
                <a:gd name="connsiteY1" fmla="*/ 2 h 2234684"/>
                <a:gd name="connsiteX2" fmla="*/ 2524593 w 2619796"/>
                <a:gd name="connsiteY2" fmla="*/ 2065434 h 2234684"/>
                <a:gd name="connsiteX3" fmla="*/ 2524593 w 2619796"/>
                <a:gd name="connsiteY3" fmla="*/ 2111333 h 223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9796" h="2234684">
                  <a:moveTo>
                    <a:pt x="0" y="2080734"/>
                  </a:moveTo>
                  <a:cubicBezTo>
                    <a:pt x="409290" y="1041643"/>
                    <a:pt x="818581" y="2552"/>
                    <a:pt x="1239346" y="2"/>
                  </a:cubicBezTo>
                  <a:cubicBezTo>
                    <a:pt x="1660111" y="-2548"/>
                    <a:pt x="2310385" y="1713546"/>
                    <a:pt x="2524593" y="2065434"/>
                  </a:cubicBezTo>
                  <a:cubicBezTo>
                    <a:pt x="2738801" y="2417322"/>
                    <a:pt x="2524593" y="2111333"/>
                    <a:pt x="2524593" y="2111333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26252" y="3289404"/>
              <a:ext cx="76503" cy="61198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260891" y="3426505"/>
              <a:ext cx="69548" cy="6119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640333" y="1008673"/>
              <a:ext cx="76503" cy="6119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164388" y="1008083"/>
              <a:ext cx="76503" cy="6119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61224" y="3289404"/>
              <a:ext cx="765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원점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52315" y="638751"/>
              <a:ext cx="1025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기준점</a:t>
              </a:r>
              <a:r>
                <a:rPr lang="en-US" altLang="ko-KR" dirty="0" smtClean="0"/>
                <a:t>1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30439" y="656807"/>
              <a:ext cx="1025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기준점</a:t>
              </a:r>
              <a:r>
                <a:rPr lang="ko-KR" altLang="ko-KR" dirty="0"/>
                <a:t>2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30439" y="3165936"/>
              <a:ext cx="1025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종료점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49451" y="4378887"/>
            <a:ext cx="8237279" cy="1931982"/>
            <a:chOff x="449451" y="4378887"/>
            <a:chExt cx="8237279" cy="1931982"/>
          </a:xfrm>
        </p:grpSpPr>
        <p:pic>
          <p:nvPicPr>
            <p:cNvPr id="24" name="Picture 23" descr="Screen Shot 2014-12-02 at 12.23.06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451" y="4478337"/>
              <a:ext cx="8237279" cy="616395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575958" y="5387539"/>
              <a:ext cx="61967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 원점은 현재 위치로 커브 함수에 들어가지 않는다</a:t>
              </a:r>
              <a:r>
                <a:rPr lang="en-US" altLang="ko-KR" dirty="0" smtClean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 smtClean="0"/>
                <a:t>각각 기준점 </a:t>
              </a:r>
              <a:r>
                <a:rPr lang="en-US" altLang="ko-KR" dirty="0" smtClean="0"/>
                <a:t>1</a:t>
              </a:r>
              <a:r>
                <a:rPr lang="ko-KR" altLang="en-US" dirty="0" smtClean="0"/>
                <a:t> 의 </a:t>
              </a:r>
              <a:r>
                <a:rPr lang="en-US" altLang="ko-KR" dirty="0" smtClean="0"/>
                <a:t>x, y, </a:t>
              </a:r>
              <a:r>
                <a:rPr lang="ko-KR" altLang="en-US" dirty="0" smtClean="0"/>
                <a:t>기준점 </a:t>
              </a:r>
              <a:r>
                <a:rPr lang="en-US" altLang="ko-KR" dirty="0" smtClean="0"/>
                <a:t>2</a:t>
              </a:r>
              <a:r>
                <a:rPr lang="ko-KR" altLang="en-US" dirty="0" smtClean="0"/>
                <a:t> 의 </a:t>
              </a:r>
              <a:r>
                <a:rPr lang="en-US" altLang="ko-KR" dirty="0" smtClean="0"/>
                <a:t>x, y, </a:t>
              </a:r>
              <a:r>
                <a:rPr lang="ko-KR" altLang="en-US" dirty="0" smtClean="0"/>
                <a:t>종료점의 </a:t>
              </a:r>
              <a:r>
                <a:rPr lang="en-US" altLang="ko-KR" dirty="0" smtClean="0"/>
                <a:t>x, y</a:t>
              </a:r>
            </a:p>
            <a:p>
              <a:pPr marL="285750" indent="-285750">
                <a:buFontTx/>
                <a:buChar char="-"/>
              </a:pPr>
              <a:r>
                <a:rPr lang="en-US" dirty="0" smtClean="0"/>
                <a:t>quadratic</a:t>
              </a:r>
              <a:r>
                <a:rPr lang="ko-KR" altLang="en-US" dirty="0"/>
                <a:t> </a:t>
              </a:r>
              <a:r>
                <a:rPr lang="ko-KR" altLang="en-US" dirty="0" smtClean="0"/>
                <a:t>은 커브가 한번이라 기준점 </a:t>
              </a:r>
              <a:r>
                <a:rPr lang="en-US" altLang="ko-KR" dirty="0" smtClean="0"/>
                <a:t>2</a:t>
              </a:r>
              <a:r>
                <a:rPr lang="ko-KR" altLang="en-US" dirty="0" smtClean="0"/>
                <a:t> 의 좌표가 생략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76552" y="4378887"/>
              <a:ext cx="881698" cy="38248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01108" y="4393596"/>
              <a:ext cx="1059555" cy="382487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331837" y="4393596"/>
              <a:ext cx="991669" cy="382487"/>
            </a:xfrm>
            <a:prstGeom prst="rect">
              <a:avLst/>
            </a:prstGeom>
            <a:solidFill>
              <a:srgbClr val="008000">
                <a:alpha val="4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24794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2585795" cy="84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arc</a:t>
            </a:r>
            <a:endParaRPr lang="en-US" dirty="0"/>
          </a:p>
        </p:txBody>
      </p:sp>
      <p:pic>
        <p:nvPicPr>
          <p:cNvPr id="2" name="Picture 1" descr="Screen Shot 2014-12-04 at 10.54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267289"/>
            <a:ext cx="6908800" cy="16002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4135426" y="2996569"/>
            <a:ext cx="3772673" cy="2876306"/>
            <a:chOff x="3829406" y="3348446"/>
            <a:chExt cx="3772673" cy="2876306"/>
          </a:xfrm>
        </p:grpSpPr>
        <p:grpSp>
          <p:nvGrpSpPr>
            <p:cNvPr id="12" name="Group 11"/>
            <p:cNvGrpSpPr/>
            <p:nvPr/>
          </p:nvGrpSpPr>
          <p:grpSpPr>
            <a:xfrm>
              <a:off x="4375962" y="3717778"/>
              <a:ext cx="2448090" cy="2479114"/>
              <a:chOff x="4375962" y="3717778"/>
              <a:chExt cx="2448090" cy="2479114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4375962" y="3717778"/>
                <a:ext cx="2448090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6824052" y="3717778"/>
                <a:ext cx="0" cy="2479114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3829406" y="3348446"/>
              <a:ext cx="1247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마지막 커서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57605" y="3348446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x1, y1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69186" y="5855420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x2, y2</a:t>
              </a:r>
              <a:endParaRPr lang="en-US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5538804" y="3717778"/>
              <a:ext cx="0" cy="126985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53337" y="4618304"/>
              <a:ext cx="1247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호의 반지름</a:t>
              </a:r>
              <a:endParaRPr lang="en-US" dirty="0"/>
            </a:p>
          </p:txBody>
        </p:sp>
      </p:grpSp>
      <p:pic>
        <p:nvPicPr>
          <p:cNvPr id="21" name="Picture 20" descr="Screen Shot 2014-12-04 at 10.59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99" y="4706938"/>
            <a:ext cx="4085901" cy="90797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766167" y="4899070"/>
            <a:ext cx="881698" cy="382487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647866" y="4899070"/>
            <a:ext cx="881102" cy="382487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491971" y="4899070"/>
            <a:ext cx="492780" cy="382487"/>
          </a:xfrm>
          <a:prstGeom prst="rect">
            <a:avLst/>
          </a:prstGeom>
          <a:solidFill>
            <a:srgbClr val="008000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63992" y="4347597"/>
            <a:ext cx="240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r>
              <a:rPr lang="ko-KR" altLang="en-US" dirty="0" smtClean="0"/>
              <a:t> 좌표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p2 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,</a:t>
            </a:r>
            <a:r>
              <a:rPr lang="ko-KR" altLang="en-US" dirty="0" smtClean="0"/>
              <a:t> 반지름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94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2585795" cy="84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gradient</a:t>
            </a:r>
            <a:endParaRPr lang="en-US" dirty="0"/>
          </a:p>
        </p:txBody>
      </p:sp>
      <p:pic>
        <p:nvPicPr>
          <p:cNvPr id="2" name="Picture 1" descr="Screen Shot 2014-12-04 at 11.09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53" y="1128140"/>
            <a:ext cx="5575300" cy="45212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345253" y="1340897"/>
            <a:ext cx="2172680" cy="2065432"/>
            <a:chOff x="6345253" y="2763704"/>
            <a:chExt cx="2172680" cy="2065432"/>
          </a:xfrm>
        </p:grpSpPr>
        <p:sp>
          <p:nvSpPr>
            <p:cNvPr id="3" name="Oval 2"/>
            <p:cNvSpPr/>
            <p:nvPr/>
          </p:nvSpPr>
          <p:spPr>
            <a:xfrm>
              <a:off x="6345253" y="2763704"/>
              <a:ext cx="2172680" cy="2065432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620058" y="3036653"/>
              <a:ext cx="811535" cy="7808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620058" y="3242422"/>
              <a:ext cx="902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(50, 50)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64380" y="3641280"/>
              <a:ext cx="1136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(100, 100)</a:t>
              </a:r>
              <a:endParaRPr lang="en-US" dirty="0"/>
            </a:p>
          </p:txBody>
        </p:sp>
      </p:grpSp>
      <p:pic>
        <p:nvPicPr>
          <p:cNvPr id="9" name="Picture 8" descr="Screen Shot 2014-12-04 at 11.13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053" y="3585278"/>
            <a:ext cx="30099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69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31531" y="2607948"/>
            <a:ext cx="841531" cy="44368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2585795" cy="84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2515" y="5693558"/>
            <a:ext cx="117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낑겨 넣기</a:t>
            </a:r>
            <a:r>
              <a:rPr lang="ko-KR" altLang="ko-KR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Screen Shot 2014-12-04 at 11.15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15" y="991776"/>
            <a:ext cx="6625047" cy="3545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5520" y="2019534"/>
            <a:ext cx="841531" cy="443685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6840" y="1797691"/>
            <a:ext cx="841531" cy="44368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28964" y="1894993"/>
            <a:ext cx="340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디폴트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source-over</a:t>
            </a:r>
            <a:r>
              <a:rPr lang="ko-KR" altLang="en-US" dirty="0" smtClean="0"/>
              <a:t> 순서대로 쌓기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0211" y="2829791"/>
            <a:ext cx="841531" cy="443685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43655" y="2705250"/>
            <a:ext cx="306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destination-over</a:t>
            </a:r>
            <a:r>
              <a:rPr lang="ko-KR" altLang="en-US" dirty="0" smtClean="0"/>
              <a:t> 역순으로 쌓기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2515" y="3534185"/>
            <a:ext cx="604292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먼저 그려진 객체 </a:t>
            </a:r>
            <a:r>
              <a:rPr lang="en-US" altLang="ko-KR" dirty="0" smtClean="0"/>
              <a:t>: destination</a:t>
            </a:r>
          </a:p>
          <a:p>
            <a:r>
              <a:rPr lang="ko-KR" altLang="en-US" dirty="0" smtClean="0"/>
              <a:t>나중에 그려진 객체 </a:t>
            </a:r>
            <a:r>
              <a:rPr lang="en-US" altLang="ko-KR" dirty="0" smtClean="0"/>
              <a:t>: source</a:t>
            </a:r>
          </a:p>
          <a:p>
            <a:endParaRPr lang="en-US" dirty="0"/>
          </a:p>
          <a:p>
            <a:r>
              <a:rPr lang="en-US" dirty="0" smtClean="0"/>
              <a:t>ex &gt;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dirty="0" smtClean="0"/>
              <a:t>source-in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en-US" dirty="0" smtClean="0"/>
              <a:t> </a:t>
            </a:r>
            <a:r>
              <a:rPr lang="ko-KR" altLang="en-US" dirty="0" smtClean="0"/>
              <a:t>나중에 그려진 객체 중 영역이 겹치는 부분만</a:t>
            </a:r>
            <a:endParaRPr lang="en-US" altLang="ko-KR" dirty="0" smtClean="0"/>
          </a:p>
          <a:p>
            <a:r>
              <a:rPr lang="en-US" dirty="0" smtClean="0"/>
              <a:t>destination-out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먼저 그려진 객체 중 영역이 겹치지 않는 부분만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820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2585795" cy="84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transform1</a:t>
            </a:r>
            <a:endParaRPr lang="en-US" dirty="0"/>
          </a:p>
        </p:txBody>
      </p:sp>
      <p:pic>
        <p:nvPicPr>
          <p:cNvPr id="2" name="Picture 1" descr="Screen Shot 2014-12-04 at 11.38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610" y="1299848"/>
            <a:ext cx="5228730" cy="1683554"/>
          </a:xfrm>
          <a:prstGeom prst="rect">
            <a:avLst/>
          </a:prstGeom>
        </p:spPr>
      </p:pic>
      <p:pic>
        <p:nvPicPr>
          <p:cNvPr id="4" name="Picture 3" descr="Screen Shot 2014-12-04 at 11.39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32" y="3422650"/>
            <a:ext cx="2886937" cy="1411991"/>
          </a:xfrm>
          <a:prstGeom prst="rect">
            <a:avLst/>
          </a:prstGeom>
        </p:spPr>
      </p:pic>
      <p:pic>
        <p:nvPicPr>
          <p:cNvPr id="6" name="Picture 5" descr="Screen Shot 2014-12-04 at 11.40.5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895" y="3422650"/>
            <a:ext cx="2640172" cy="14119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93445" y="5061989"/>
            <a:ext cx="187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두번째 인자가 </a:t>
            </a:r>
            <a:r>
              <a:rPr lang="en-US" altLang="ko-KR" dirty="0" smtClean="0"/>
              <a:t>-0.2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22899" y="5061989"/>
            <a:ext cx="187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세번째 인자가 </a:t>
            </a:r>
            <a:r>
              <a:rPr lang="en-US" altLang="ko-KR" dirty="0" smtClean="0"/>
              <a:t>-0.2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820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2585795" cy="84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transform2</a:t>
            </a:r>
            <a:endParaRPr lang="en-US" dirty="0"/>
          </a:p>
        </p:txBody>
      </p:sp>
      <p:pic>
        <p:nvPicPr>
          <p:cNvPr id="2" name="Picture 1" descr="Screen Shot 2014-12-04 at 11.4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727" y="1389853"/>
            <a:ext cx="5429871" cy="10623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3116" y="3149017"/>
            <a:ext cx="3058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 smtClean="0"/>
              <a:t>.</a:t>
            </a:r>
            <a:r>
              <a:rPr lang="ko-KR" altLang="en-US" dirty="0" smtClean="0"/>
              <a:t> 중심점을 가운데로 옮겨서</a:t>
            </a:r>
            <a:endParaRPr lang="en-US" altLang="ko-KR" dirty="0" smtClean="0"/>
          </a:p>
          <a:p>
            <a:r>
              <a:rPr lang="ko-KR" altLang="ko-KR" dirty="0" smtClean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시계방향으로 </a:t>
            </a:r>
            <a:r>
              <a:rPr lang="en-US" altLang="ko-KR" dirty="0" smtClean="0"/>
              <a:t>45</a:t>
            </a:r>
            <a:r>
              <a:rPr lang="ko-KR" altLang="en-US" dirty="0" smtClean="0"/>
              <a:t> 도를 틀어서</a:t>
            </a:r>
            <a:endParaRPr lang="en-US" altLang="ko-KR" dirty="0" smtClean="0"/>
          </a:p>
          <a:p>
            <a:r>
              <a:rPr lang="en-US" dirty="0" smtClean="0"/>
              <a:t>3. </a:t>
            </a:r>
            <a:r>
              <a:rPr lang="ko-KR" altLang="en-US" dirty="0" smtClean="0"/>
              <a:t>가로만 두배로 늘린다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695631" y="2932085"/>
            <a:ext cx="3260663" cy="2774628"/>
            <a:chOff x="4695631" y="2932085"/>
            <a:chExt cx="3260663" cy="2774628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880880" y="3149017"/>
              <a:ext cx="1147543" cy="92333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384984" y="3149020"/>
              <a:ext cx="1286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1.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 중점 이동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28423" y="3703015"/>
              <a:ext cx="92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(</a:t>
              </a:r>
              <a:r>
                <a:rPr lang="ko-KR" altLang="ko-KR" dirty="0" smtClean="0"/>
                <a:t>5</a:t>
              </a:r>
              <a:r>
                <a:rPr lang="en-US" altLang="ko-KR" dirty="0" smtClean="0"/>
                <a:t>0,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50)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5631" y="2932085"/>
              <a:ext cx="675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(</a:t>
              </a:r>
              <a:r>
                <a:rPr lang="en-US" altLang="ko-KR" dirty="0" smtClean="0"/>
                <a:t>0,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0)</a:t>
              </a:r>
              <a:endParaRPr lang="en-US" dirty="0"/>
            </a:p>
          </p:txBody>
        </p:sp>
        <p:sp>
          <p:nvSpPr>
            <p:cNvPr id="10" name="Curved Down Arrow 9"/>
            <p:cNvSpPr/>
            <p:nvPr/>
          </p:nvSpPr>
          <p:spPr>
            <a:xfrm rot="2915960">
              <a:off x="6120185" y="4100260"/>
              <a:ext cx="382515" cy="155675"/>
            </a:xfrm>
            <a:prstGeom prst="curvedDownArrow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5444" y="4005174"/>
              <a:ext cx="1384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dirty="0">
                  <a:solidFill>
                    <a:srgbClr val="FF0000"/>
                  </a:solidFill>
                </a:rPr>
                <a:t>2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.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45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 도 회전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671861" y="4620448"/>
              <a:ext cx="1284433" cy="1086265"/>
            </a:xfrm>
            <a:prstGeom prst="line">
              <a:avLst/>
            </a:prstGeom>
            <a:ln>
              <a:solidFill>
                <a:srgbClr val="3366FF"/>
              </a:solidFill>
              <a:headEnd type="stealth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028423" y="4620448"/>
              <a:ext cx="566331" cy="689073"/>
            </a:xfrm>
            <a:prstGeom prst="line">
              <a:avLst/>
            </a:prstGeom>
            <a:ln>
              <a:solidFill>
                <a:srgbClr val="3366FF"/>
              </a:solidFill>
              <a:headEnd type="stealth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95631" y="4784854"/>
              <a:ext cx="1168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dirty="0" smtClean="0">
                  <a:solidFill>
                    <a:srgbClr val="FF0000"/>
                  </a:solidFill>
                </a:rPr>
                <a:t>3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.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 가로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x 2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6820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2585795" cy="84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shadow</a:t>
            </a:r>
            <a:endParaRPr lang="en-US" dirty="0"/>
          </a:p>
        </p:txBody>
      </p:sp>
      <p:pic>
        <p:nvPicPr>
          <p:cNvPr id="2" name="Picture 1" descr="Screen Shot 2014-12-04 at 11.52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774" y="1073338"/>
            <a:ext cx="5291390" cy="33482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30965" y="4528655"/>
            <a:ext cx="483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setOffsetX</a:t>
            </a:r>
            <a:r>
              <a:rPr lang="en-US" dirty="0" smtClean="0"/>
              <a:t>, </a:t>
            </a:r>
            <a:r>
              <a:rPr lang="en-US" dirty="0" err="1" smtClean="0"/>
              <a:t>setOffsetY</a:t>
            </a:r>
            <a:r>
              <a:rPr lang="en-US" dirty="0" smtClean="0"/>
              <a:t>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 단위이며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제한 없음</a:t>
            </a:r>
            <a:endParaRPr lang="en-US" dirty="0"/>
          </a:p>
        </p:txBody>
      </p:sp>
      <p:pic>
        <p:nvPicPr>
          <p:cNvPr id="4" name="Picture 3" descr="Screen Shot 2014-12-04 at 11.56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691" y="5178044"/>
            <a:ext cx="1559713" cy="13949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68010" y="5690842"/>
            <a:ext cx="2708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context.shadowBlur</a:t>
            </a:r>
            <a:r>
              <a:rPr lang="en-US" dirty="0" smtClean="0"/>
              <a:t>=2000;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2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2585795" cy="84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clip</a:t>
            </a:r>
            <a:endParaRPr lang="en-US" dirty="0"/>
          </a:p>
        </p:txBody>
      </p:sp>
      <p:pic>
        <p:nvPicPr>
          <p:cNvPr id="2" name="Picture 1" descr="Screen Shot 2014-12-13 at 10.37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207" y="1794347"/>
            <a:ext cx="4762912" cy="7257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76207" y="3610682"/>
            <a:ext cx="4762912" cy="25281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76207" y="3610682"/>
            <a:ext cx="1437517" cy="1346949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24541" y="2596619"/>
            <a:ext cx="4891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전체 영역 중에서 </a:t>
            </a:r>
            <a:r>
              <a:rPr lang="en-US" altLang="ko-KR" dirty="0" smtClean="0"/>
              <a:t>50, 50</a:t>
            </a:r>
            <a:r>
              <a:rPr lang="ko-KR" altLang="en-US" dirty="0" smtClean="0"/>
              <a:t> 만 사용하겠다는 의</a:t>
            </a:r>
            <a:r>
              <a:rPr lang="ko-KR" altLang="en-US" dirty="0" smtClean="0"/>
              <a:t>미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아래 코드에 모두 영향을 미치므로 </a:t>
            </a:r>
            <a:endParaRPr lang="en-US" altLang="ko-KR" dirty="0" smtClean="0"/>
          </a:p>
          <a:p>
            <a:r>
              <a:rPr lang="en-US" altLang="ko-KR" dirty="0" err="1" smtClean="0"/>
              <a:t>context.save</a:t>
            </a:r>
            <a:r>
              <a:rPr lang="en-US" altLang="ko-KR" dirty="0" smtClean="0"/>
              <a:t>() / </a:t>
            </a:r>
            <a:r>
              <a:rPr lang="en-US" altLang="ko-KR" dirty="0" err="1" smtClean="0"/>
              <a:t>context.restore</a:t>
            </a:r>
            <a:r>
              <a:rPr lang="en-US" altLang="ko-KR" dirty="0" smtClean="0"/>
              <a:t>()</a:t>
            </a:r>
            <a:r>
              <a:rPr lang="ko-KR" altLang="en-US" dirty="0" smtClean="0"/>
              <a:t> 와 함께 사용한다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469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2585795" cy="84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pattern</a:t>
            </a:r>
            <a:endParaRPr lang="en-US" dirty="0"/>
          </a:p>
        </p:txBody>
      </p:sp>
      <p:pic>
        <p:nvPicPr>
          <p:cNvPr id="2" name="Picture 1" descr="Screen Shot 2014-12-13 at 10.42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56" y="1693901"/>
            <a:ext cx="7385829" cy="375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25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2585795" cy="84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pattern</a:t>
            </a:r>
            <a:endParaRPr lang="en-US" dirty="0"/>
          </a:p>
        </p:txBody>
      </p:sp>
      <p:pic>
        <p:nvPicPr>
          <p:cNvPr id="3" name="Picture 2" descr="Screen Shot 2014-12-13 at 10.44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569" y="1536701"/>
            <a:ext cx="2509292" cy="915552"/>
          </a:xfrm>
          <a:prstGeom prst="rect">
            <a:avLst/>
          </a:prstGeom>
        </p:spPr>
      </p:pic>
      <p:pic>
        <p:nvPicPr>
          <p:cNvPr id="4" name="Picture 3" descr="Screen Shot 2014-12-13 at 10.44.4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08" y="1536701"/>
            <a:ext cx="756226" cy="928096"/>
          </a:xfrm>
          <a:prstGeom prst="rect">
            <a:avLst/>
          </a:prstGeom>
        </p:spPr>
      </p:pic>
      <p:pic>
        <p:nvPicPr>
          <p:cNvPr id="6" name="Picture 5" descr="Screen Shot 2014-12-13 at 10.44.2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05" y="3738838"/>
            <a:ext cx="740429" cy="20639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54156" y="1536700"/>
            <a:ext cx="186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no-repeat &gt;&gt;</a:t>
            </a:r>
            <a:r>
              <a:rPr lang="ko-KR" altLang="en-US" dirty="0" smtClean="0"/>
              <a:t> 원</a:t>
            </a:r>
            <a:r>
              <a:rPr lang="ko-KR" altLang="en-US" dirty="0" smtClean="0"/>
              <a:t>본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80723" y="159897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repeat-x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87213" y="387800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repeat-y</a:t>
            </a:r>
            <a:endParaRPr lang="en-US" dirty="0"/>
          </a:p>
        </p:txBody>
      </p:sp>
      <p:pic>
        <p:nvPicPr>
          <p:cNvPr id="10" name="Picture 9" descr="Screen Shot 2014-12-13 at 10.47.48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569" y="3738838"/>
            <a:ext cx="2509292" cy="206394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30652" y="3845738"/>
            <a:ext cx="804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7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492264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- canvas</a:t>
            </a:r>
            <a:br>
              <a:rPr lang="en-US" altLang="ko-KR" dirty="0" smtClean="0"/>
            </a:br>
            <a:r>
              <a:rPr lang="en-US" altLang="ko-KR" dirty="0" smtClean="0"/>
              <a:t>- context</a:t>
            </a:r>
            <a:br>
              <a:rPr lang="en-US" altLang="ko-KR" dirty="0" smtClean="0"/>
            </a:br>
            <a:r>
              <a:rPr lang="en-US" altLang="ko-KR" dirty="0" smtClean="0"/>
              <a:t>- line</a:t>
            </a:r>
            <a:br>
              <a:rPr lang="en-US" altLang="ko-KR" dirty="0" smtClean="0"/>
            </a:br>
            <a:r>
              <a:rPr lang="en-US" altLang="ko-KR" dirty="0" smtClean="0"/>
              <a:t>- curves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rect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gradient</a:t>
            </a:r>
            <a:br>
              <a:rPr lang="en-US" altLang="ko-KR" dirty="0" smtClean="0"/>
            </a:br>
            <a:r>
              <a:rPr lang="en-US" altLang="ko-KR" dirty="0" smtClean="0"/>
              <a:t>-overlay</a:t>
            </a:r>
            <a:br>
              <a:rPr lang="en-US" altLang="ko-KR" dirty="0" smtClean="0"/>
            </a:br>
            <a:r>
              <a:rPr lang="en-US" altLang="ko-KR" dirty="0" smtClean="0"/>
              <a:t>- transform</a:t>
            </a:r>
            <a:br>
              <a:rPr lang="en-US" altLang="ko-KR" dirty="0" smtClean="0"/>
            </a:br>
            <a:r>
              <a:rPr lang="en-US" altLang="ko-KR" dirty="0" smtClean="0"/>
              <a:t>- shadow</a:t>
            </a:r>
            <a:br>
              <a:rPr lang="en-US" altLang="ko-KR" dirty="0" smtClean="0"/>
            </a:br>
            <a:r>
              <a:rPr lang="en-US" altLang="ko-KR" dirty="0" smtClean="0"/>
              <a:t>- pattern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3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2585795" cy="841472"/>
          </a:xfrm>
        </p:spPr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pic>
        <p:nvPicPr>
          <p:cNvPr id="4" name="Picture 3" descr="Screen Shot 2014-11-29 at 10.08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00" y="2634927"/>
            <a:ext cx="4508500" cy="76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2679" y="3748377"/>
            <a:ext cx="48349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Canvas </a:t>
            </a:r>
            <a:r>
              <a:rPr lang="ko-KR" altLang="en-US" dirty="0" smtClean="0"/>
              <a:t>안에 메세지를 넣어두면 </a:t>
            </a:r>
            <a:r>
              <a:rPr lang="en-US" altLang="ko-KR" dirty="0" smtClean="0"/>
              <a:t>Canvas</a:t>
            </a:r>
            <a:r>
              <a:rPr lang="ko-KR" altLang="en-US" dirty="0" smtClean="0"/>
              <a:t> 를 지원하지 않는 브라우저에서 대체 문구를 내보낼 수 있음</a:t>
            </a:r>
            <a:endParaRPr lang="en-US" altLang="ko-KR" dirty="0" smtClean="0"/>
          </a:p>
          <a:p>
            <a:endParaRPr lang="en-US" dirty="0"/>
          </a:p>
          <a:p>
            <a:r>
              <a:rPr lang="en-US" dirty="0" smtClean="0"/>
              <a:t>width, height</a:t>
            </a:r>
            <a:r>
              <a:rPr lang="ko-KR" altLang="en-US" dirty="0" smtClean="0"/>
              <a:t> 대신 </a:t>
            </a:r>
            <a:r>
              <a:rPr lang="en-US" altLang="ko-KR" dirty="0" smtClean="0"/>
              <a:t>style = “width: n; height : n;”</a:t>
            </a:r>
            <a:r>
              <a:rPr lang="ko-KR" altLang="en-US" dirty="0" smtClean="0"/>
              <a:t> 을 사용하면 이상하게 화면이 늘어남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3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1-29 at 10.11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2082800"/>
            <a:ext cx="5537200" cy="26797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2585795" cy="84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canvas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49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1-29 at 10.11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2235200"/>
            <a:ext cx="6946900" cy="23749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2585795" cy="841472"/>
          </a:xfrm>
        </p:spPr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32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2585795" cy="841472"/>
          </a:xfrm>
        </p:spPr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pic>
        <p:nvPicPr>
          <p:cNvPr id="2" name="Picture 1" descr="Screen Shot 2014-12-02 at 12.05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1991081"/>
            <a:ext cx="5613400" cy="4025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51231" y="1132162"/>
            <a:ext cx="6441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 형식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캔버스 안에서 사용할 함수는 캔버스 동작 함수 내의 내부 함수로 정의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9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1-29 at 10.15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427" y="1319296"/>
            <a:ext cx="4940300" cy="51562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2585795" cy="84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3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2585795" cy="84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draw line</a:t>
            </a:r>
            <a:endParaRPr lang="en-US" dirty="0"/>
          </a:p>
        </p:txBody>
      </p:sp>
      <p:pic>
        <p:nvPicPr>
          <p:cNvPr id="2" name="Picture 1" descr="Screen Shot 2014-12-01 at 11.57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339" y="2752620"/>
            <a:ext cx="3589321" cy="135275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346450" y="2126630"/>
            <a:ext cx="1591258" cy="963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0820" y="1726699"/>
            <a:ext cx="159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 그리기 시작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346450" y="3916672"/>
            <a:ext cx="1591258" cy="9791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0820" y="4895839"/>
            <a:ext cx="159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 그리기 종료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572000" y="1514650"/>
            <a:ext cx="706696" cy="1728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4214" y="822152"/>
            <a:ext cx="172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부분이 없으면 모든 그림을 연결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584706" y="3733078"/>
            <a:ext cx="994538" cy="1331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14762" y="5105419"/>
            <a:ext cx="221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호출 해야만 선이 표시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9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2585795" cy="84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line</a:t>
            </a:r>
            <a:endParaRPr lang="en-US" dirty="0"/>
          </a:p>
        </p:txBody>
      </p:sp>
      <p:pic>
        <p:nvPicPr>
          <p:cNvPr id="2" name="Picture 1" descr="Screen Shot 2014-12-02 at 12.09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601" y="710076"/>
            <a:ext cx="61214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94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4375</TotalTime>
  <Words>310</Words>
  <Application>Microsoft Macintosh PowerPoint</Application>
  <PresentationFormat>On-screen Show (4:3)</PresentationFormat>
  <Paragraphs>70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HTML Study 1 / 2 주차</vt:lpstr>
      <vt:lpstr>- canvas - context - line - curves - rect - gradient -overlay - transform - shadow - pattern    </vt:lpstr>
      <vt:lpstr>canvas</vt:lpstr>
      <vt:lpstr>PowerPoint Presentation</vt:lpstr>
      <vt:lpstr>canvas</vt:lpstr>
      <vt:lpstr>canvas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zinnaworks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Study 1 주차</dc:title>
  <dc:creator>juneyoung oh</dc:creator>
  <cp:lastModifiedBy>juneyoung oh</cp:lastModifiedBy>
  <cp:revision>20</cp:revision>
  <dcterms:created xsi:type="dcterms:W3CDTF">2014-11-29T01:06:20Z</dcterms:created>
  <dcterms:modified xsi:type="dcterms:W3CDTF">2014-12-13T01:50:05Z</dcterms:modified>
</cp:coreProperties>
</file>