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July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68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July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July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July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July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July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July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July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954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July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8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July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1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July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July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1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lang="en-US" sz="4800" kern="1200" spc="16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 spc="7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26072F-C0A3-946C-69D0-C27C52D86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600" dirty="0"/>
              <a:t>2022 </a:t>
            </a:r>
            <a:r>
              <a:rPr lang="ko-KR" altLang="en-US" sz="2600" dirty="0" err="1"/>
              <a:t>씨애랑</a:t>
            </a:r>
            <a:r>
              <a:rPr lang="ko-KR" altLang="en-US" sz="2600" dirty="0"/>
              <a:t> </a:t>
            </a:r>
            <a:r>
              <a:rPr lang="ko-KR" altLang="en-US" sz="2600" dirty="0" err="1"/>
              <a:t>하계워크샵</a:t>
            </a:r>
            <a:r>
              <a:rPr lang="ko-KR" altLang="en-US" sz="2600" dirty="0"/>
              <a:t> 소프트웨어 전시 계획서</a:t>
            </a:r>
          </a:p>
        </p:txBody>
      </p:sp>
      <p:pic>
        <p:nvPicPr>
          <p:cNvPr id="4" name="Picture 2" descr="바둑판식이(가) 표시된 사진&#10;&#10;자동 생성된 설명">
            <a:extLst>
              <a:ext uri="{FF2B5EF4-FFF2-40B4-BE49-F238E27FC236}">
                <a16:creationId xmlns:a16="http://schemas.microsoft.com/office/drawing/2014/main" id="{1608D77F-6AE6-ABEE-D224-55012BA58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19" b="13039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92254-5FC5-87F0-8FA8-9C34E117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641450"/>
            <a:ext cx="11090274" cy="5080081"/>
          </a:xfrm>
        </p:spPr>
        <p:txBody>
          <a:bodyPr/>
          <a:lstStyle/>
          <a:p>
            <a:pPr marL="195580" algn="l" latinLnBrk="0">
              <a:spcBef>
                <a:spcPts val="440"/>
              </a:spcBef>
              <a:spcAft>
                <a:spcPts val="0"/>
              </a:spcAft>
            </a:pPr>
            <a:r>
              <a:rPr lang="ko-KR" altLang="ko-KR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주제</a:t>
            </a:r>
            <a:r>
              <a:rPr lang="en-US" altLang="ko-KR" sz="18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spcBef>
                <a:spcPts val="575"/>
              </a:spcBef>
              <a:spcAft>
                <a:spcPts val="0"/>
              </a:spcAft>
              <a:buFont typeface="맑은 고딕" panose="020B0503020000020004" pitchFamily="50" charset="-127"/>
              <a:buChar char="-"/>
              <a:tabLst>
                <a:tab pos="1663700" algn="l"/>
              </a:tabLst>
            </a:pPr>
            <a:r>
              <a:rPr lang="ko-KR" altLang="ko-KR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외국인들 입장에서 구분하기 힘든 아시아 사람들의 인종을 구별해주는 분류기 만들기</a:t>
            </a:r>
            <a:r>
              <a:rPr lang="en-US" altLang="ko-KR" sz="18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95580" algn="l" latinLnBrk="0">
              <a:spcBef>
                <a:spcPts val="2640"/>
              </a:spcBef>
              <a:spcAft>
                <a:spcPts val="0"/>
              </a:spcAft>
            </a:pP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플랫폼</a:t>
            </a:r>
            <a:endParaRPr lang="ko-KR" altLang="ko-KR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바탕" panose="02030600000101010101" pitchFamily="18" charset="-127"/>
              <a:buChar char="-"/>
            </a:pPr>
            <a:r>
              <a:rPr lang="en-US" altLang="ko-KR" sz="14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Jupyter</a:t>
            </a:r>
            <a:r>
              <a:rPr lang="en-US" altLang="ko-KR" sz="14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 lab, </a:t>
            </a:r>
            <a:r>
              <a:rPr lang="en-US" altLang="ko-KR" sz="14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Colab</a:t>
            </a:r>
            <a:r>
              <a:rPr lang="en-US" altLang="ko-KR" sz="14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바탕" panose="02030600000101010101" pitchFamily="18" charset="-127"/>
              </a:rPr>
              <a:t>, Kaggle</a:t>
            </a:r>
            <a:endParaRPr lang="ko-KR" altLang="ko-KR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바탕" panose="02030600000101010101" pitchFamily="18" charset="-127"/>
            </a:endParaRPr>
          </a:p>
          <a:p>
            <a:pPr marL="198755" algn="l" latinLnBrk="0">
              <a:spcBef>
                <a:spcPts val="2205"/>
              </a:spcBef>
              <a:spcAft>
                <a:spcPts val="0"/>
              </a:spcAft>
            </a:pP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개발</a:t>
            </a: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도구</a:t>
            </a: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및</a:t>
            </a: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기술</a:t>
            </a:r>
            <a:r>
              <a:rPr lang="en-US" altLang="ko-KR" sz="14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ko-KR" sz="1400" kern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바탕" panose="02030600000101010101" pitchFamily="18" charset="-127"/>
              </a:rPr>
              <a:t>파이썬에서</a:t>
            </a: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바탕" panose="02030600000101010101" pitchFamily="18" charset="-127"/>
              </a:rPr>
              <a:t> </a:t>
            </a:r>
            <a:r>
              <a:rPr lang="ko-KR" altLang="ko-KR" sz="1400" kern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바탕" panose="02030600000101010101" pitchFamily="18" charset="-127"/>
              </a:rPr>
              <a:t>딥러닝을</a:t>
            </a: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바탕" panose="02030600000101010101" pitchFamily="18" charset="-127"/>
              </a:rPr>
              <a:t> 이용한</a:t>
            </a:r>
            <a:r>
              <a:rPr lang="en-US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바탕" panose="02030600000101010101" pitchFamily="18" charset="-127"/>
              </a:rPr>
              <a:t> classification</a:t>
            </a:r>
            <a:endParaRPr lang="ko-KR" altLang="ko-KR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이미지 분류를 위한</a:t>
            </a:r>
            <a:r>
              <a:rPr lang="en-US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Convolution Neural Network</a:t>
            </a:r>
            <a:endParaRPr lang="ko-KR" altLang="ko-KR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en-US" altLang="ko-KR" sz="14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ko-KR" sz="14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altLang="ko-KR" sz="14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altLang="ko-KR" sz="14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ko-KR" sz="14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400" kern="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ko-KR" sz="1400" kern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등 딥러닝</a:t>
            </a:r>
            <a:r>
              <a:rPr lang="en-US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머신러닝</a:t>
            </a: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관련 라이브러리</a:t>
            </a:r>
            <a:endParaRPr lang="ko-KR" altLang="ko-KR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latinLnBrk="0">
              <a:spcBef>
                <a:spcPts val="220"/>
              </a:spcBef>
              <a:buNone/>
            </a:pPr>
            <a:endParaRPr lang="ko-KR" altLang="ko-KR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03200" algn="l" latinLnBrk="0">
              <a:spcBef>
                <a:spcPts val="220"/>
              </a:spcBef>
              <a:spcAft>
                <a:spcPts val="0"/>
              </a:spcAft>
            </a:pP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진행 상황</a:t>
            </a:r>
            <a:endParaRPr lang="ko-KR" altLang="ko-KR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-"/>
            </a:pPr>
            <a:r>
              <a:rPr lang="ko-KR" altLang="ko-KR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학습을 위한 데이터 수집 및 </a:t>
            </a:r>
            <a:r>
              <a:rPr lang="ko-KR" altLang="ko-KR" sz="1400" kern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endParaRPr lang="ko-KR" altLang="ko-KR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4767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Floa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628D611B3B6D4EB61F163E9D091CDA" ma:contentTypeVersion="2" ma:contentTypeDescription="Create a new document." ma:contentTypeScope="" ma:versionID="650b8a07dd926a266b3b726b5f15d48f">
  <xsd:schema xmlns:xsd="http://www.w3.org/2001/XMLSchema" xmlns:xs="http://www.w3.org/2001/XMLSchema" xmlns:p="http://schemas.microsoft.com/office/2006/metadata/properties" xmlns:ns3="5b3cc1fe-4c10-4f73-abe5-f58dfc1ec420" targetNamespace="http://schemas.microsoft.com/office/2006/metadata/properties" ma:root="true" ma:fieldsID="b8a85b97bd487c9dc3f53620eea79e9b" ns3:_="">
    <xsd:import namespace="5b3cc1fe-4c10-4f73-abe5-f58dfc1ec4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cc1fe-4c10-4f73-abe5-f58dfc1ec4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C0616C-7B7E-4A51-B952-63B669EB4E0B}">
  <ds:schemaRefs>
    <ds:schemaRef ds:uri="http://schemas.microsoft.com/office/infopath/2007/PartnerControls"/>
    <ds:schemaRef ds:uri="http://purl.org/dc/terms/"/>
    <ds:schemaRef ds:uri="5b3cc1fe-4c10-4f73-abe5-f58dfc1ec420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A2D01A-85FE-49EE-85C6-BE996251FC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00629-146E-4D55-AA2E-14FB49964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3cc1fe-4c10-4f73-abe5-f58dfc1ec4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Microsoft GothicNeo</vt:lpstr>
      <vt:lpstr>맑은 고딕</vt:lpstr>
      <vt:lpstr>바탕</vt:lpstr>
      <vt:lpstr>Arial</vt:lpstr>
      <vt:lpstr>Calibri</vt:lpstr>
      <vt:lpstr>3DFloatVTI</vt:lpstr>
      <vt:lpstr>2022 씨애랑 하계워크샵 소프트웨어 전시 계획서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씨애랑 하계워크샵 소프트웨어 전시 계획서</dc:title>
  <dc:creator>김우정</dc:creator>
  <cp:lastModifiedBy>김우정</cp:lastModifiedBy>
  <cp:revision>1</cp:revision>
  <dcterms:created xsi:type="dcterms:W3CDTF">2022-07-20T10:10:41Z</dcterms:created>
  <dcterms:modified xsi:type="dcterms:W3CDTF">2022-07-20T10:14:43Z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0x0101007D628D611B3B6D4EB61F163E9D091CDA</vt:lpwstr>
  </property>
</Properties>
</file>