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5364"/>
    <p:restoredTop sz="90023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유닛은 총 </a:t>
            </a:r>
            <a:r>
              <a:rPr lang="en-US" altLang="ko-KR" sz="1600"/>
              <a:t>5</a:t>
            </a:r>
            <a:r>
              <a:rPr lang="ko-KR" altLang="en-US" sz="1600"/>
              <a:t>가지로 존재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유닛 종류 및 능력치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   유닛 스텟 시 보정</a:t>
            </a:r>
            <a:r>
              <a:rPr lang="en-US" altLang="ko-KR" sz="1500"/>
              <a:t>(</a:t>
            </a:r>
            <a:r>
              <a:rPr lang="ko-KR" altLang="en-US" sz="1500"/>
              <a:t>체력</a:t>
            </a:r>
            <a:r>
              <a:rPr lang="en-US" altLang="ko-KR" sz="1500"/>
              <a:t>,</a:t>
            </a:r>
            <a:r>
              <a:rPr lang="ko-KR" altLang="en-US" sz="1500"/>
              <a:t> 공격력</a:t>
            </a:r>
            <a:r>
              <a:rPr lang="en-US" altLang="ko-KR" sz="1500"/>
              <a:t>)</a:t>
            </a:r>
            <a:r>
              <a:rPr lang="ko-KR" altLang="en-US" sz="1500"/>
              <a:t>과 진화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※ 탄창 제외 시 </a:t>
            </a:r>
            <a:r>
              <a:rPr lang="en-US" altLang="ko-KR" sz="1500"/>
              <a:t>10</a:t>
            </a:r>
            <a:r>
              <a:rPr lang="ko-KR" altLang="en-US" sz="1500"/>
              <a:t>초 공격 후 장전 후 다시 </a:t>
            </a:r>
            <a:r>
              <a:rPr lang="en-US" altLang="ko-KR" sz="1500"/>
              <a:t>10</a:t>
            </a:r>
            <a:r>
              <a:rPr lang="ko-KR" altLang="en-US" sz="1500"/>
              <a:t>초 공격</a:t>
            </a:r>
            <a:r>
              <a:rPr lang="en-US" altLang="ko-KR" sz="1500"/>
              <a:t>v</a:t>
            </a:r>
            <a:endParaRPr lang="en-US" altLang="ko-KR" sz="15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/>
                <a:gridCol w="1440180"/>
                <a:gridCol w="864108"/>
                <a:gridCol w="864107"/>
                <a:gridCol w="936117"/>
                <a:gridCol w="792099"/>
                <a:gridCol w="864108"/>
                <a:gridCol w="767099"/>
                <a:gridCol w="876858"/>
                <a:gridCol w="2964617"/>
              </a:tblGrid>
              <a:tr h="701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7)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보병</a:t>
                      </a:r>
                      <a:r>
                        <a:rPr lang="en-US" altLang="ko-KR" sz="1000"/>
                        <a:t>(1</a:t>
                      </a:r>
                      <a:r>
                        <a:rPr lang="ko-KR" altLang="en-US" sz="1000"/>
                        <a:t>명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1.2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79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의무병</a:t>
                      </a:r>
                      <a:endParaRPr lang="ko-KR" altLang="en-US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15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의무병 기준으로 크기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의 오라 발생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오라 위에 있을 시 아군 체력 회복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아군 최대 체력 </a:t>
                      </a:r>
                      <a:r>
                        <a:rPr lang="en-US" altLang="ko-KR" sz="1000"/>
                        <a:t>10%</a:t>
                      </a:r>
                      <a:r>
                        <a:rPr lang="ko-KR" altLang="en-US" sz="1000"/>
                        <a:t> 회복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618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기관병</a:t>
                      </a:r>
                      <a:endParaRPr lang="ko-KR" altLang="en-US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  <a:endParaRPr lang="en-US" altLang="ko-KR" sz="1000"/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618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저격수</a:t>
                      </a:r>
                      <a:endParaRPr lang="ko-KR" altLang="en-US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판처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로켓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  <a:endParaRPr lang="en-US" altLang="ko-KR" sz="15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  <a:endParaRPr lang="ko-KR" altLang="en-US" sz="1000"/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탄이 떨어지는 곳 주변을 함께 공격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건물 및 장애물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공성 장치 및 장애물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총 </a:t>
            </a:r>
            <a:r>
              <a:rPr lang="en-US" altLang="ko-KR" sz="1500"/>
              <a:t>5</a:t>
            </a:r>
            <a:r>
              <a:rPr lang="ko-KR" altLang="en-US" sz="1500"/>
              <a:t>가지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추후 추가 예정</a:t>
            </a:r>
            <a:r>
              <a:rPr lang="en-US" altLang="ko-KR" sz="1500"/>
              <a:t>(</a:t>
            </a:r>
            <a:r>
              <a:rPr lang="ko-KR" altLang="en-US" sz="1500"/>
              <a:t>감시탑</a:t>
            </a:r>
            <a:r>
              <a:rPr lang="en-US" altLang="ko-KR" sz="1500"/>
              <a:t>,</a:t>
            </a:r>
            <a:r>
              <a:rPr lang="ko-KR" altLang="en-US" sz="1500"/>
              <a:t> 철망</a:t>
            </a:r>
            <a:r>
              <a:rPr lang="en-US" altLang="ko-KR" sz="1500"/>
              <a:t>(</a:t>
            </a:r>
            <a:r>
              <a:rPr lang="ko-KR" altLang="en-US" sz="1500"/>
              <a:t>공구리</a:t>
            </a:r>
            <a:r>
              <a:rPr lang="en-US" altLang="ko-KR" sz="1500"/>
              <a:t>)</a:t>
            </a:r>
            <a:r>
              <a:rPr lang="ko-KR" altLang="en-US" sz="1500"/>
              <a:t> 등등</a:t>
            </a:r>
            <a:r>
              <a:rPr lang="en-US" altLang="ko-KR" sz="1500"/>
              <a:t>)</a:t>
            </a:r>
            <a:endParaRPr lang="en-US" altLang="ko-KR" sz="15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335280" y="1700783"/>
          <a:ext cx="11521440" cy="5832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/>
                <a:gridCol w="598901"/>
                <a:gridCol w="648081"/>
                <a:gridCol w="792099"/>
                <a:gridCol w="3384423"/>
                <a:gridCol w="4176522"/>
              </a:tblGrid>
              <a:tr h="3397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89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3*3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3000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30%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뿌서지면 짐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사진 변경 예정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909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1600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30%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명이 공격함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10,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초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797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89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부비 트랩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2*1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x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x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090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348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모래포대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1300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명 존재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캐릭터 각 각 사거리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초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40455" y="1997964"/>
            <a:ext cx="1235963" cy="92697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500"/>
              <a:t>디펜스 맵</a:t>
            </a:r>
            <a:endParaRPr lang="ko-KR" altLang="en-US" sz="1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1487" y="-1124394"/>
            <a:ext cx="10972798" cy="1684782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칸 당 </a:t>
            </a:r>
            <a:r>
              <a:rPr lang="en-US" altLang="ko-KR" sz="1500"/>
              <a:t>3</a:t>
            </a:r>
            <a:r>
              <a:rPr lang="ko-KR" altLang="en-US" sz="1500"/>
              <a:t>칸</a:t>
            </a:r>
            <a:r>
              <a:rPr lang="en-US" altLang="ko-KR" sz="1500"/>
              <a:t>/</a:t>
            </a:r>
            <a:r>
              <a:rPr lang="ko-KR" altLang="en-US" sz="1500"/>
              <a:t> 가로 </a:t>
            </a:r>
            <a:r>
              <a:rPr lang="en-US" altLang="ko-KR" sz="1500"/>
              <a:t>60</a:t>
            </a:r>
            <a:r>
              <a:rPr lang="ko-KR" altLang="en-US" sz="1500"/>
              <a:t>칸</a:t>
            </a:r>
            <a:r>
              <a:rPr lang="en-US" altLang="ko-KR" sz="1500"/>
              <a:t>,</a:t>
            </a:r>
            <a:r>
              <a:rPr lang="ko-KR" altLang="en-US" sz="1500"/>
              <a:t> 세로 </a:t>
            </a:r>
            <a:r>
              <a:rPr lang="en-US" altLang="ko-KR" sz="1500"/>
              <a:t>15</a:t>
            </a:r>
            <a:r>
              <a:rPr lang="ko-KR" altLang="en-US" sz="1500"/>
              <a:t>칸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파란색 칸 </a:t>
            </a:r>
            <a:r>
              <a:rPr lang="en-US" altLang="ko-KR" sz="1500"/>
              <a:t>:</a:t>
            </a:r>
            <a:r>
              <a:rPr lang="ko-KR" altLang="en-US" sz="1500"/>
              <a:t> 장애물</a:t>
            </a:r>
            <a:r>
              <a:rPr lang="en-US" altLang="ko-KR" sz="1500"/>
              <a:t>(</a:t>
            </a:r>
            <a:r>
              <a:rPr lang="ko-KR" altLang="en-US" sz="1500"/>
              <a:t>바리케이트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빨간색 칸 </a:t>
            </a:r>
            <a:r>
              <a:rPr lang="en-US" altLang="ko-KR" sz="1500"/>
              <a:t>:</a:t>
            </a:r>
            <a:r>
              <a:rPr lang="ko-KR" altLang="en-US" sz="1500"/>
              <a:t> 공성 장비</a:t>
            </a:r>
            <a:r>
              <a:rPr lang="en-US" altLang="ko-KR" sz="1500"/>
              <a:t>(</a:t>
            </a:r>
            <a:r>
              <a:rPr lang="ko-KR" altLang="en-US" sz="1500"/>
              <a:t>벙커</a:t>
            </a:r>
            <a:r>
              <a:rPr lang="en-US" altLang="ko-KR" sz="1500"/>
              <a:t>/</a:t>
            </a:r>
            <a:r>
              <a:rPr lang="ko-KR" altLang="en-US" sz="1500"/>
              <a:t>포탑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검은색 칸 </a:t>
            </a:r>
            <a:r>
              <a:rPr lang="en-US" altLang="ko-KR" sz="1500"/>
              <a:t>:</a:t>
            </a:r>
            <a:r>
              <a:rPr lang="ko-KR" altLang="en-US" sz="1500"/>
              <a:t> 넥서스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시멘트색 칸 </a:t>
            </a:r>
            <a:r>
              <a:rPr lang="en-US" altLang="ko-KR" sz="1500"/>
              <a:t>:</a:t>
            </a:r>
            <a:r>
              <a:rPr lang="ko-KR" altLang="en-US" sz="1500"/>
              <a:t> 모래포대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연노랑색 칸 </a:t>
            </a:r>
            <a:r>
              <a:rPr lang="en-US" altLang="ko-KR" sz="1500"/>
              <a:t>:</a:t>
            </a:r>
            <a:r>
              <a:rPr lang="ko-KR" altLang="en-US" sz="1500"/>
              <a:t> 부비트랩</a:t>
            </a:r>
            <a:r>
              <a:rPr lang="en-US" altLang="ko-KR" sz="1500"/>
              <a:t>(</a:t>
            </a:r>
            <a:r>
              <a:rPr lang="ko-KR" altLang="en-US" sz="1500"/>
              <a:t>철조망</a:t>
            </a:r>
            <a:r>
              <a:rPr lang="en-US" altLang="ko-KR" sz="1500"/>
              <a:t>)</a:t>
            </a:r>
            <a:endParaRPr lang="en-US" altLang="ko-KR" sz="15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405314" y="4399027"/>
          <a:ext cx="6014220" cy="18383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</a:tblGrid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-2073476" y="4399027"/>
          <a:ext cx="5366140" cy="18383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</a:tblGrid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292674" y="4399027"/>
          <a:ext cx="5112621" cy="18383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/>
                <a:gridCol w="228253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</a:tblGrid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8400288" y="2560702"/>
          <a:ext cx="6019246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</a:tblGrid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-2073475" y="2560702"/>
          <a:ext cx="5366140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</a:tblGrid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3292674" y="2560702"/>
          <a:ext cx="5112621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/>
                <a:gridCol w="228253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</a:tblGrid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8405314" y="722377"/>
          <a:ext cx="6014220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  <a:gridCol w="300711"/>
              </a:tblGrid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</a:tr>
              <a:tr h="2743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-2073475" y="722377"/>
          <a:ext cx="5366140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  <a:gridCol w="268307"/>
              </a:tblGrid>
              <a:tr h="3303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448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3292674" y="722377"/>
          <a:ext cx="5112621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/>
                <a:gridCol w="228253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  <a:gridCol w="255631"/>
              </a:tblGrid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332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251</ep:Words>
  <ep:PresentationFormat>화면 슬라이드 쇼(4:3)</ep:PresentationFormat>
  <ep:Paragraphs>19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디펜스 게임(가제)</vt:lpstr>
      <vt:lpstr>유닛</vt:lpstr>
      <vt:lpstr>건물 및 장애물</vt:lpstr>
      <vt:lpstr>디펜스 맵</vt:lpstr>
      <vt:lpstr>오펜스 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2023-01-12T10:28:54.673</dcterms:created>
  <dc:creator>kissd</dc:creator>
  <cp:lastModifiedBy>kissd</cp:lastModifiedBy>
  <dcterms:modified xsi:type="dcterms:W3CDTF">2023-01-14T14:40:38.504</dcterms:modified>
  <cp:revision>84</cp:revision>
  <cp:version>1000.0000.01</cp:version>
</cp:coreProperties>
</file>