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74" d="100"/>
          <a:sy n="74" d="100"/>
        </p:scale>
        <p:origin x="60" y="66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의무병 기준으로 크기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아군 최대 체력 </a:t>
                      </a:r>
                      <a:r>
                        <a:rPr lang="en-US" altLang="ko-KR" sz="1000"/>
                        <a:t>10%</a:t>
                      </a:r>
                      <a:r>
                        <a:rPr lang="ko-KR" altLang="en-US" sz="100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Times New Roman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96</cp:revision>
  <dcterms:created xsi:type="dcterms:W3CDTF">2023-01-12T10:28:54Z</dcterms:created>
  <dcterms:modified xsi:type="dcterms:W3CDTF">2023-01-18T13:40:14Z</dcterms:modified>
  <cp:version>1000.0000.01</cp:version>
</cp:coreProperties>
</file>