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2"/>
  </p:notesMasterIdLst>
  <p:sldIdLst>
    <p:sldId id="256" r:id="rId2"/>
    <p:sldId id="260" r:id="rId3"/>
    <p:sldId id="262" r:id="rId4"/>
    <p:sldId id="263" r:id="rId5"/>
    <p:sldId id="257" r:id="rId6"/>
    <p:sldId id="264" r:id="rId7"/>
    <p:sldId id="258" r:id="rId8"/>
    <p:sldId id="259" r:id="rId9"/>
    <p:sldId id="261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9" autoAdjust="0"/>
    <p:restoredTop sz="90023"/>
  </p:normalViewPr>
  <p:slideViewPr>
    <p:cSldViewPr snapToObjects="1">
      <p:cViewPr varScale="1">
        <p:scale>
          <a:sx n="103" d="100"/>
          <a:sy n="103" d="100"/>
        </p:scale>
        <p:origin x="462" y="72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723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2023-1-22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2023-1-22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2023-1-22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2023-1-22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2023-1-22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2023-1-22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2023-1-22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2023-1-22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2023-1-22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2023-1-22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디펜스 게임</a:t>
            </a:r>
            <a:r>
              <a:rPr lang="en-US" altLang="ko-KR"/>
              <a:t>(</a:t>
            </a:r>
            <a:r>
              <a:rPr lang="ko-KR" altLang="en-US"/>
              <a:t>가제</a:t>
            </a:r>
            <a:r>
              <a:rPr lang="en-US" altLang="ko-KR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2245996" cy="571500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오펜스 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6138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해상도</a:t>
            </a:r>
            <a:r>
              <a:rPr lang="en-US" altLang="ko-KR" dirty="0"/>
              <a:t>,</a:t>
            </a:r>
            <a:r>
              <a:rPr lang="ko-KR" altLang="en-US" dirty="0"/>
              <a:t> 프레임</a:t>
            </a:r>
            <a:r>
              <a:rPr lang="en-US" altLang="ko-KR" dirty="0"/>
              <a:t>, </a:t>
            </a:r>
            <a:r>
              <a:rPr lang="ko-KR" altLang="en-US" dirty="0"/>
              <a:t>플랫폼 </a:t>
            </a:r>
            <a:r>
              <a:rPr lang="ko-KR" altLang="en-US" dirty="0" err="1"/>
              <a:t>이런거</a:t>
            </a:r>
            <a:r>
              <a:rPr lang="ko-KR" altLang="en-US" dirty="0"/>
              <a:t> 설정</a:t>
            </a:r>
            <a:endParaRPr lang="en-US" altLang="ko-KR" dirty="0"/>
          </a:p>
          <a:p>
            <a:pPr>
              <a:defRPr/>
            </a:pPr>
            <a:r>
              <a:rPr lang="ko-KR" altLang="en-US" dirty="0" err="1"/>
              <a:t>화면비</a:t>
            </a:r>
            <a:r>
              <a:rPr lang="en-US" altLang="ko-KR" dirty="0"/>
              <a:t> : 16:9 </a:t>
            </a:r>
          </a:p>
          <a:p>
            <a:pPr>
              <a:defRPr/>
            </a:pPr>
            <a:r>
              <a:rPr lang="ko-KR" altLang="en-US" dirty="0"/>
              <a:t>프레임 </a:t>
            </a:r>
            <a:r>
              <a:rPr lang="en-US" altLang="ko-KR" dirty="0"/>
              <a:t>: </a:t>
            </a:r>
            <a:r>
              <a:rPr lang="ko-KR" altLang="en-US" dirty="0" err="1"/>
              <a:t>냅둬도됨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플랫폼 </a:t>
            </a:r>
            <a:r>
              <a:rPr lang="en-US" altLang="ko-KR" dirty="0"/>
              <a:t>: PC</a:t>
            </a:r>
          </a:p>
          <a:p>
            <a:pPr>
              <a:defRPr/>
            </a:pPr>
            <a:r>
              <a:rPr lang="ko-KR" altLang="en-US" dirty="0"/>
              <a:t>대략적인 화면 구성 </a:t>
            </a:r>
            <a:r>
              <a:rPr lang="en-US" altLang="ko-KR" dirty="0"/>
              <a:t>(</a:t>
            </a:r>
            <a:r>
              <a:rPr lang="ko-KR" altLang="en-US" dirty="0"/>
              <a:t>어디에 어떤 </a:t>
            </a:r>
            <a:r>
              <a:rPr lang="en-US" altLang="ko-KR" dirty="0"/>
              <a:t>UI</a:t>
            </a:r>
            <a:r>
              <a:rPr lang="ko-KR" altLang="en-US" dirty="0"/>
              <a:t>있는지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en-US" altLang="ko-KR" dirty="0"/>
              <a:t>UI Flow</a:t>
            </a:r>
          </a:p>
          <a:p>
            <a:pPr>
              <a:defRPr/>
            </a:pPr>
            <a:r>
              <a:rPr lang="ko-KR" altLang="en-US" dirty="0" err="1"/>
              <a:t>모래포대랑</a:t>
            </a:r>
            <a:r>
              <a:rPr lang="ko-KR" altLang="en-US" dirty="0"/>
              <a:t> </a:t>
            </a:r>
            <a:r>
              <a:rPr lang="ko-KR" altLang="en-US" dirty="0" err="1"/>
              <a:t>벙커랑</a:t>
            </a:r>
            <a:r>
              <a:rPr lang="ko-KR" altLang="en-US" dirty="0"/>
              <a:t> 겹치는 느낌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69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2245996" cy="571500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개요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6138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dirty="0" err="1"/>
              <a:t>화면비</a:t>
            </a:r>
            <a:r>
              <a:rPr lang="en-US" altLang="ko-KR" dirty="0"/>
              <a:t> : 16:9 </a:t>
            </a:r>
          </a:p>
          <a:p>
            <a:pPr>
              <a:defRPr/>
            </a:pPr>
            <a:r>
              <a:rPr lang="ko-KR" altLang="en-US" dirty="0"/>
              <a:t>프레임 </a:t>
            </a:r>
            <a:r>
              <a:rPr lang="en-US" altLang="ko-KR" dirty="0"/>
              <a:t>:</a:t>
            </a:r>
            <a:r>
              <a:rPr lang="ko-KR" altLang="en-US" dirty="0"/>
              <a:t> 상관 무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플랫폼 </a:t>
            </a:r>
            <a:r>
              <a:rPr lang="en-US" altLang="ko-KR" dirty="0"/>
              <a:t>: PC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23180CA-B03D-4663-91B3-ADBA3B308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9465E6-6893-4CA4-BACE-E6805EFB7EDA}"/>
              </a:ext>
            </a:extLst>
          </p:cNvPr>
          <p:cNvSpPr txBox="1"/>
          <p:nvPr/>
        </p:nvSpPr>
        <p:spPr>
          <a:xfrm>
            <a:off x="479220" y="260560"/>
            <a:ext cx="4248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UI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2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57B8D3-6BC1-4B30-88D4-AEF6958B91FE}"/>
              </a:ext>
            </a:extLst>
          </p:cNvPr>
          <p:cNvSpPr txBox="1"/>
          <p:nvPr/>
        </p:nvSpPr>
        <p:spPr>
          <a:xfrm>
            <a:off x="1559370" y="620610"/>
            <a:ext cx="640889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 구현</a:t>
            </a:r>
            <a:endParaRPr lang="en-US" altLang="ko-KR" sz="2400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유닛 소환 방법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클릭 하면 기지에서 나오는 방식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드래그앤 드롭으로 원하는 곳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1,2,3,4,5 </a:t>
            </a:r>
            <a:r>
              <a:rPr lang="ko-KR" altLang="en-US" dirty="0"/>
              <a:t>유닛 소환 단축키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Qwerty </a:t>
            </a:r>
            <a:r>
              <a:rPr lang="ko-KR" altLang="en-US" dirty="0"/>
              <a:t>스킬 단축키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카메라 움직임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/>
              <a:t> 방향키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마우스 클릭 후 화면 드래그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마우스 스크린 양 옆으로 했을 때 그 방향으로 가기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94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597915" cy="571500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유닛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6138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sz="1600"/>
              <a:t>유닛은 총 </a:t>
            </a:r>
            <a:r>
              <a:rPr lang="en-US" altLang="ko-KR" sz="1600"/>
              <a:t>5</a:t>
            </a:r>
            <a:r>
              <a:rPr lang="ko-KR" altLang="en-US" sz="1600"/>
              <a:t>가지로 존재</a:t>
            </a:r>
          </a:p>
          <a:p>
            <a:pPr>
              <a:defRPr/>
            </a:pPr>
            <a:r>
              <a:rPr lang="ko-KR" altLang="en-US" sz="1600"/>
              <a:t>유닛 종류 및 능력치</a:t>
            </a:r>
            <a:endParaRPr lang="ko-KR" altLang="en-US" sz="1500"/>
          </a:p>
          <a:p>
            <a:pPr marL="457200" lvl="1" indent="0">
              <a:buNone/>
              <a:defRPr/>
            </a:pPr>
            <a:r>
              <a:rPr lang="ko-KR" altLang="en-US" sz="1500"/>
              <a:t>   유닛 스텟 시 보정</a:t>
            </a:r>
            <a:r>
              <a:rPr lang="en-US" altLang="ko-KR" sz="1500"/>
              <a:t>(</a:t>
            </a:r>
            <a:r>
              <a:rPr lang="ko-KR" altLang="en-US" sz="1500"/>
              <a:t>체력</a:t>
            </a:r>
            <a:r>
              <a:rPr lang="en-US" altLang="ko-KR" sz="1500"/>
              <a:t>,</a:t>
            </a:r>
            <a:r>
              <a:rPr lang="ko-KR" altLang="en-US" sz="1500"/>
              <a:t> 공격력</a:t>
            </a:r>
            <a:r>
              <a:rPr lang="en-US" altLang="ko-KR" sz="1500"/>
              <a:t>)</a:t>
            </a:r>
            <a:r>
              <a:rPr lang="ko-KR" altLang="en-US" sz="1500"/>
              <a:t>과 진화</a:t>
            </a:r>
          </a:p>
          <a:p>
            <a:pPr marL="457200" lvl="1" indent="0">
              <a:buNone/>
              <a:defRPr/>
            </a:pPr>
            <a:r>
              <a:rPr lang="ko-KR" altLang="en-US" sz="1500"/>
              <a:t>※ 탄창 제외 시 </a:t>
            </a:r>
            <a:r>
              <a:rPr lang="en-US" altLang="ko-KR" sz="1500"/>
              <a:t>10</a:t>
            </a:r>
            <a:r>
              <a:rPr lang="ko-KR" altLang="en-US" sz="1500"/>
              <a:t>초 공격 후 장전 후 다시 </a:t>
            </a:r>
            <a:r>
              <a:rPr lang="en-US" altLang="ko-KR" sz="1500"/>
              <a:t>10</a:t>
            </a:r>
            <a:r>
              <a:rPr lang="ko-KR" altLang="en-US" sz="1500"/>
              <a:t>초 공격</a:t>
            </a:r>
            <a:r>
              <a:rPr lang="en-US" altLang="ko-KR" sz="1500"/>
              <a:t>v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45302"/>
              </p:ext>
            </p:extLst>
          </p:nvPr>
        </p:nvGraphicFramePr>
        <p:xfrm>
          <a:off x="407288" y="2204847"/>
          <a:ext cx="11449429" cy="3639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80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1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70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68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646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사거리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인지 범위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최소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3/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최대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체력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공격력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발사체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초당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공격 속도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초당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장전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생각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이동속도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초당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보병</a:t>
                      </a:r>
                      <a:r>
                        <a:rPr lang="en-US" altLang="ko-KR" sz="1000" dirty="0"/>
                        <a:t>(1</a:t>
                      </a:r>
                      <a:r>
                        <a:rPr lang="ko-KR" altLang="en-US" sz="1000" dirty="0"/>
                        <a:t>명</a:t>
                      </a:r>
                      <a:r>
                        <a:rPr lang="en-US" altLang="ko-KR" sz="1000" dirty="0"/>
                        <a:t>) (</a:t>
                      </a:r>
                      <a:r>
                        <a:rPr lang="ko-KR" altLang="en-US" sz="1000" dirty="0"/>
                        <a:t>검정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/>
                        <a:t>1.2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한번 소환 시 </a:t>
                      </a:r>
                      <a:r>
                        <a:rPr lang="en-US" altLang="ko-KR" sz="1000"/>
                        <a:t>4</a:t>
                      </a:r>
                      <a:r>
                        <a:rPr lang="ko-KR" altLang="en-US" sz="100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/>
                        <a:t>4</a:t>
                      </a:r>
                      <a:r>
                        <a:rPr lang="ko-KR" altLang="en-US" sz="1000"/>
                        <a:t>명은 각 각의 </a:t>
                      </a:r>
                      <a:r>
                        <a:rPr lang="en-US" altLang="ko-KR" sz="1000"/>
                        <a:t>AI</a:t>
                      </a:r>
                      <a:r>
                        <a:rPr lang="ko-KR" altLang="en-US" sz="1000"/>
                        <a:t>를 가짐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/>
                        <a:t>의무병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초록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소환 시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 err="1"/>
                        <a:t>의무병</a:t>
                      </a:r>
                      <a:r>
                        <a:rPr lang="ko-KR" altLang="en-US" sz="1000" dirty="0"/>
                        <a:t> 기준으로 크기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의 오라 발생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/>
                        <a:t>오라 위에 있을 시 아군 체력 회복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/>
                        <a:t>아군 최대 체력 </a:t>
                      </a:r>
                      <a:r>
                        <a:rPr lang="en-US" altLang="ko-KR" sz="1000" dirty="0"/>
                        <a:t>10%</a:t>
                      </a:r>
                      <a:r>
                        <a:rPr lang="ko-KR" altLang="en-US" sz="1000" dirty="0"/>
                        <a:t> 회복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8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기관병</a:t>
                      </a:r>
                      <a:r>
                        <a:rPr lang="en-US" altLang="ko-KR" sz="1000" dirty="0"/>
                        <a:t> (</a:t>
                      </a:r>
                      <a:r>
                        <a:rPr lang="ko-KR" altLang="en-US" sz="1000" dirty="0"/>
                        <a:t>파랑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430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1.74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소환 시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보병보다 큰총을 가지고 있다</a:t>
                      </a:r>
                      <a:r>
                        <a:rPr lang="en-US" altLang="ko-KR" sz="1000"/>
                        <a:t>.(MG-3)</a:t>
                      </a:r>
                    </a:p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8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저격수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흰색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270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소환 시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유닛 중 최대 사거리를 가짐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공격 시 적을 관통하는 공격을 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/>
                        <a:t>판처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로켓</a:t>
                      </a:r>
                      <a:r>
                        <a:rPr lang="en-US" altLang="ko-KR" sz="1000" dirty="0"/>
                        <a:t>) (</a:t>
                      </a:r>
                      <a:r>
                        <a:rPr lang="ko-KR" altLang="en-US" sz="1000" dirty="0"/>
                        <a:t>빨강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3.23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소환 시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/>
                        <a:t>공격 시 탄이 떨어지는 곳 주변을 함께 공격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2389971" cy="113808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3200" dirty="0"/>
              <a:t>스킬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11313"/>
            <a:ext cx="10972798" cy="528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000" dirty="0"/>
              <a:t>공중 폭격</a:t>
            </a:r>
            <a:endParaRPr lang="en-US" altLang="ko-KR" sz="2000" dirty="0"/>
          </a:p>
          <a:p>
            <a:pPr>
              <a:defRPr/>
            </a:pPr>
            <a:r>
              <a:rPr lang="ko-KR" altLang="en-US" sz="2000" dirty="0"/>
              <a:t>연막탄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0224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0" y="10419"/>
            <a:ext cx="2781560" cy="80002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3200" dirty="0"/>
              <a:t>건물 및 장애물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6138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sz="1500" dirty="0"/>
              <a:t>공성 장치 및 장애물</a:t>
            </a:r>
          </a:p>
          <a:p>
            <a:pPr>
              <a:defRPr/>
            </a:pPr>
            <a:r>
              <a:rPr lang="ko-KR" altLang="en-US" sz="1500" dirty="0"/>
              <a:t>총 </a:t>
            </a:r>
            <a:r>
              <a:rPr lang="en-US" altLang="ko-KR" sz="1500" dirty="0"/>
              <a:t>5</a:t>
            </a:r>
            <a:r>
              <a:rPr lang="ko-KR" altLang="en-US" sz="1500" dirty="0"/>
              <a:t>가지 </a:t>
            </a:r>
          </a:p>
          <a:p>
            <a:pPr>
              <a:defRPr/>
            </a:pPr>
            <a:r>
              <a:rPr lang="ko-KR" altLang="en-US" sz="1500" dirty="0"/>
              <a:t>추후 추가 예정</a:t>
            </a:r>
            <a:r>
              <a:rPr lang="en-US" altLang="ko-KR" sz="1500" dirty="0"/>
              <a:t>(</a:t>
            </a:r>
            <a:r>
              <a:rPr lang="ko-KR" altLang="en-US" sz="1500" dirty="0" err="1"/>
              <a:t>감시탑</a:t>
            </a:r>
            <a:r>
              <a:rPr lang="en-US" altLang="ko-KR" sz="1500" dirty="0"/>
              <a:t>,</a:t>
            </a:r>
            <a:r>
              <a:rPr lang="ko-KR" altLang="en-US" sz="1500" dirty="0"/>
              <a:t> 철망</a:t>
            </a:r>
            <a:r>
              <a:rPr lang="en-US" altLang="ko-KR" sz="1500" dirty="0"/>
              <a:t>(</a:t>
            </a:r>
            <a:r>
              <a:rPr lang="ko-KR" altLang="en-US" sz="1500" dirty="0" err="1"/>
              <a:t>공구리</a:t>
            </a:r>
            <a:r>
              <a:rPr lang="en-US" altLang="ko-KR" sz="1500" dirty="0"/>
              <a:t>)</a:t>
            </a:r>
            <a:r>
              <a:rPr lang="ko-KR" altLang="en-US" sz="1500" dirty="0"/>
              <a:t> 등등</a:t>
            </a:r>
            <a:r>
              <a:rPr lang="en-US" altLang="ko-KR" sz="1500" dirty="0"/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293896"/>
              </p:ext>
            </p:extLst>
          </p:nvPr>
        </p:nvGraphicFramePr>
        <p:xfrm>
          <a:off x="335280" y="1700783"/>
          <a:ext cx="11521439" cy="58327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21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6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74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체력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방어력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참고 사진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1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사령탑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넥서스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3*3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뿌서지면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사진 변경 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5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벙커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포탑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2*2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벙커 안에서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명이 공격함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캐릭터 각각 사거리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6,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공격력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10,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공격속도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10/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2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막사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자동 생성 건물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2*2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유닛 생성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(15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초마다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91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부비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트랩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2*1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이동속도 감소</a:t>
                      </a:r>
                      <a:endParaRPr lang="en-US" altLang="ko-KR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053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바리케이트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나무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1*1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482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모래포대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1*1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병사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명 존재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캐릭터 각 </a:t>
                      </a: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각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사거리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5,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공격력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8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공격 속도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9/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57546" y="4308133"/>
            <a:ext cx="1044226" cy="7831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85503" y="4308133"/>
            <a:ext cx="1180210" cy="7794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96377" y="6514465"/>
            <a:ext cx="1030604" cy="6870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768459" y="6146800"/>
            <a:ext cx="1422399" cy="142239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852137" y="2761738"/>
            <a:ext cx="730259" cy="99843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864489" y="2761738"/>
            <a:ext cx="894379" cy="95471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826981" y="3429000"/>
            <a:ext cx="1298875" cy="10304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033187" y="2012135"/>
            <a:ext cx="1235963" cy="92697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957546" y="5144116"/>
            <a:ext cx="1448965" cy="100268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930298" y="5087564"/>
            <a:ext cx="1793365" cy="13028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4648" y="262691"/>
            <a:ext cx="1237870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sz="1800" dirty="0" err="1"/>
              <a:t>디펜스</a:t>
            </a:r>
            <a:r>
              <a:rPr sz="1800" dirty="0"/>
              <a:t> 맵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648" y="835738"/>
            <a:ext cx="10972798" cy="168478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500" dirty="0"/>
              <a:t>칸 당 </a:t>
            </a:r>
            <a:r>
              <a:rPr lang="en-US" altLang="ko-KR" sz="1500" dirty="0"/>
              <a:t>3</a:t>
            </a:r>
            <a:r>
              <a:rPr lang="ko-KR" altLang="en-US" sz="1500" dirty="0"/>
              <a:t>칸</a:t>
            </a:r>
            <a:r>
              <a:rPr lang="en-US" altLang="ko-KR" sz="1500" dirty="0"/>
              <a:t>/</a:t>
            </a:r>
            <a:r>
              <a:rPr lang="ko-KR" altLang="en-US" sz="1500" dirty="0"/>
              <a:t> 가로 </a:t>
            </a:r>
            <a:r>
              <a:rPr lang="en-US" altLang="ko-KR" sz="1500" dirty="0"/>
              <a:t>60</a:t>
            </a:r>
            <a:r>
              <a:rPr lang="ko-KR" altLang="en-US" sz="1500" dirty="0"/>
              <a:t>칸</a:t>
            </a:r>
            <a:r>
              <a:rPr lang="en-US" altLang="ko-KR" sz="1500" dirty="0"/>
              <a:t>,</a:t>
            </a:r>
            <a:r>
              <a:rPr lang="ko-KR" altLang="en-US" sz="1500" dirty="0"/>
              <a:t> 세로 </a:t>
            </a:r>
            <a:r>
              <a:rPr lang="en-US" altLang="ko-KR" sz="1500" dirty="0"/>
              <a:t>15</a:t>
            </a:r>
            <a:r>
              <a:rPr lang="ko-KR" altLang="en-US" sz="1500" dirty="0"/>
              <a:t>칸</a:t>
            </a:r>
          </a:p>
          <a:p>
            <a:pPr>
              <a:defRPr/>
            </a:pPr>
            <a:r>
              <a:rPr lang="ko-KR" altLang="en-US" sz="1500" dirty="0"/>
              <a:t>파란색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장애물</a:t>
            </a:r>
            <a:r>
              <a:rPr lang="en-US" altLang="ko-KR" sz="1500" dirty="0"/>
              <a:t>(</a:t>
            </a:r>
            <a:r>
              <a:rPr lang="ko-KR" altLang="en-US" sz="1500" dirty="0" err="1"/>
              <a:t>바리케이트</a:t>
            </a:r>
            <a:r>
              <a:rPr lang="en-US" altLang="ko-KR" sz="1500" dirty="0"/>
              <a:t>) </a:t>
            </a:r>
          </a:p>
          <a:p>
            <a:pPr>
              <a:defRPr/>
            </a:pPr>
            <a:r>
              <a:rPr lang="ko-KR" altLang="en-US" sz="1500" dirty="0"/>
              <a:t>빨간색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공성 장비</a:t>
            </a:r>
            <a:r>
              <a:rPr lang="en-US" altLang="ko-KR" sz="1500" dirty="0"/>
              <a:t>(</a:t>
            </a:r>
            <a:r>
              <a:rPr lang="ko-KR" altLang="en-US" sz="1500" dirty="0"/>
              <a:t>벙커</a:t>
            </a:r>
            <a:r>
              <a:rPr lang="en-US" altLang="ko-KR" sz="1500" dirty="0"/>
              <a:t>/</a:t>
            </a:r>
            <a:r>
              <a:rPr lang="ko-KR" altLang="en-US" sz="1500" dirty="0" err="1"/>
              <a:t>포탑</a:t>
            </a:r>
            <a:r>
              <a:rPr lang="en-US" altLang="ko-KR" sz="1500" dirty="0"/>
              <a:t>)</a:t>
            </a:r>
          </a:p>
          <a:p>
            <a:pPr>
              <a:defRPr/>
            </a:pPr>
            <a:r>
              <a:rPr lang="ko-KR" altLang="en-US" sz="1500" dirty="0"/>
              <a:t>검은색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넥서스</a:t>
            </a:r>
          </a:p>
          <a:p>
            <a:pPr>
              <a:defRPr/>
            </a:pPr>
            <a:r>
              <a:rPr lang="ko-KR" altLang="en-US" sz="1500" dirty="0"/>
              <a:t>시멘트색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모래포대</a:t>
            </a:r>
          </a:p>
          <a:p>
            <a:pPr>
              <a:defRPr/>
            </a:pPr>
            <a:r>
              <a:rPr lang="ko-KR" altLang="en-US" sz="1500" dirty="0"/>
              <a:t>연노랑색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부비트랩</a:t>
            </a:r>
            <a:r>
              <a:rPr lang="en-US" altLang="ko-KR" sz="1500" dirty="0"/>
              <a:t>(</a:t>
            </a:r>
            <a:r>
              <a:rPr lang="ko-KR" altLang="en-US" sz="1500" dirty="0"/>
              <a:t>철조망</a:t>
            </a:r>
            <a:r>
              <a:rPr lang="en-US" altLang="ko-KR" sz="1500" dirty="0"/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34455"/>
              </p:ext>
            </p:extLst>
          </p:nvPr>
        </p:nvGraphicFramePr>
        <p:xfrm>
          <a:off x="7427837" y="5209401"/>
          <a:ext cx="4027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1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794109"/>
              </p:ext>
            </p:extLst>
          </p:nvPr>
        </p:nvGraphicFramePr>
        <p:xfrm>
          <a:off x="404008" y="5231327"/>
          <a:ext cx="3593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5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882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31098"/>
              </p:ext>
            </p:extLst>
          </p:nvPr>
        </p:nvGraphicFramePr>
        <p:xfrm>
          <a:off x="3988725" y="5230424"/>
          <a:ext cx="3432172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28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78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71047"/>
              </p:ext>
            </p:extLst>
          </p:nvPr>
        </p:nvGraphicFramePr>
        <p:xfrm>
          <a:off x="7424471" y="3984701"/>
          <a:ext cx="4030926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4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79940"/>
              </p:ext>
            </p:extLst>
          </p:nvPr>
        </p:nvGraphicFramePr>
        <p:xfrm>
          <a:off x="400246" y="4006627"/>
          <a:ext cx="3593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870796"/>
              </p:ext>
            </p:extLst>
          </p:nvPr>
        </p:nvGraphicFramePr>
        <p:xfrm>
          <a:off x="3997116" y="4008174"/>
          <a:ext cx="3423781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645523"/>
              </p:ext>
            </p:extLst>
          </p:nvPr>
        </p:nvGraphicFramePr>
        <p:xfrm>
          <a:off x="7431411" y="2763259"/>
          <a:ext cx="4027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1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01505"/>
              </p:ext>
            </p:extLst>
          </p:nvPr>
        </p:nvGraphicFramePr>
        <p:xfrm>
          <a:off x="400246" y="2780380"/>
          <a:ext cx="3593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278175"/>
              </p:ext>
            </p:extLst>
          </p:nvPr>
        </p:nvGraphicFramePr>
        <p:xfrm>
          <a:off x="4007630" y="2769628"/>
          <a:ext cx="3423781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405314" y="4399027"/>
          <a:ext cx="601422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0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-2073476" y="4399027"/>
          <a:ext cx="536614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292674" y="4399027"/>
          <a:ext cx="5112621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29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400288" y="2560702"/>
          <a:ext cx="6019246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5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-2073475" y="2560702"/>
          <a:ext cx="536614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292674" y="2560702"/>
          <a:ext cx="5112621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405314" y="722377"/>
          <a:ext cx="601422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0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-2073475" y="722377"/>
          <a:ext cx="536614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30326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292674" y="722377"/>
          <a:ext cx="5112621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45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482</Words>
  <Application>Microsoft Office PowerPoint</Application>
  <PresentationFormat>와이드스크린</PresentationFormat>
  <Paragraphs>153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함초롬돋움</vt:lpstr>
      <vt:lpstr>Arial</vt:lpstr>
      <vt:lpstr>한컴오피스</vt:lpstr>
      <vt:lpstr>디펜스 게임(가제)</vt:lpstr>
      <vt:lpstr>개요</vt:lpstr>
      <vt:lpstr>PowerPoint 프레젠테이션</vt:lpstr>
      <vt:lpstr>PowerPoint 프레젠테이션</vt:lpstr>
      <vt:lpstr>유닛</vt:lpstr>
      <vt:lpstr>스킬</vt:lpstr>
      <vt:lpstr>건물 및 장애물</vt:lpstr>
      <vt:lpstr>디펜스 맵</vt:lpstr>
      <vt:lpstr>PowerPoint 프레젠테이션</vt:lpstr>
      <vt:lpstr>오펜스 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디펜스 게임(가제)</dc:title>
  <dc:creator>kissd</dc:creator>
  <cp:lastModifiedBy>전근희</cp:lastModifiedBy>
  <cp:revision>96</cp:revision>
  <dcterms:created xsi:type="dcterms:W3CDTF">2023-01-12T10:28:54Z</dcterms:created>
  <dcterms:modified xsi:type="dcterms:W3CDTF">2023-01-22T13:51:07Z</dcterms:modified>
  <cp:version>1000.0000.01</cp:version>
</cp:coreProperties>
</file>